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67" r:id="rId2"/>
    <p:sldId id="262" r:id="rId3"/>
    <p:sldId id="270" r:id="rId4"/>
    <p:sldId id="273" r:id="rId5"/>
    <p:sldId id="316" r:id="rId6"/>
    <p:sldId id="301" r:id="rId7"/>
    <p:sldId id="280" r:id="rId8"/>
    <p:sldId id="274" r:id="rId9"/>
    <p:sldId id="287" r:id="rId10"/>
    <p:sldId id="302" r:id="rId11"/>
    <p:sldId id="298" r:id="rId12"/>
    <p:sldId id="275" r:id="rId13"/>
    <p:sldId id="282" r:id="rId14"/>
    <p:sldId id="293" r:id="rId15"/>
    <p:sldId id="299" r:id="rId16"/>
    <p:sldId id="320" r:id="rId17"/>
    <p:sldId id="276" r:id="rId18"/>
    <p:sldId id="283" r:id="rId19"/>
    <p:sldId id="305" r:id="rId20"/>
    <p:sldId id="304" r:id="rId21"/>
    <p:sldId id="277" r:id="rId22"/>
    <p:sldId id="281" r:id="rId23"/>
    <p:sldId id="284" r:id="rId24"/>
    <p:sldId id="296" r:id="rId25"/>
    <p:sldId id="278" r:id="rId26"/>
    <p:sldId id="297" r:id="rId27"/>
    <p:sldId id="292" r:id="rId28"/>
    <p:sldId id="318" r:id="rId29"/>
    <p:sldId id="306" r:id="rId30"/>
    <p:sldId id="272" r:id="rId31"/>
    <p:sldId id="314" r:id="rId32"/>
  </p:sldIdLst>
  <p:sldSz cx="12192000" cy="6858000"/>
  <p:notesSz cx="6858000" cy="9144000"/>
  <p:embeddedFontLst>
    <p:embeddedFont>
      <p:font typeface="Microsoft YaHei Light" panose="020B0502040204020203" pitchFamily="34" charset="-122"/>
      <p:regular r:id="rId34"/>
    </p:embeddedFont>
    <p:embeddedFont>
      <p:font typeface="等线" panose="02010600030101010101" pitchFamily="2" charset="-122"/>
      <p:regular r:id="rId35"/>
      <p:bold r:id="rId36"/>
    </p:embeddedFont>
    <p:embeddedFont>
      <p:font typeface="梦源宋体 CN W16" panose="02020200000000000000" pitchFamily="18" charset="-122"/>
      <p:bold r:id="rId37"/>
    </p:embeddedFont>
    <p:embeddedFont>
      <p:font typeface="梦源宋体 CN W27" panose="02020200000000000000" pitchFamily="18" charset="-122"/>
      <p:bold r:id="rId38"/>
    </p:embeddedFont>
    <p:embeddedFont>
      <p:font typeface="思源黑体 CN Bold" panose="020B0800000000000000" pitchFamily="34" charset="-122"/>
      <p:bold r:id="rId39"/>
    </p:embeddedFont>
    <p:embeddedFont>
      <p:font typeface="思源黑体 CN Normal" panose="020B0400000000000000" pitchFamily="34" charset="-122"/>
      <p:regular r:id="rId40"/>
    </p:embeddedFont>
    <p:embeddedFont>
      <p:font typeface="思源宋体 CN Heavy" panose="02020900000000000000" pitchFamily="18" charset="-122"/>
      <p:bold r:id="rId41"/>
    </p:embeddedFont>
    <p:embeddedFont>
      <p:font typeface="微软雅黑" panose="020B0503020204020204" pitchFamily="34" charset="-122"/>
      <p:regular r:id="rId42"/>
      <p:bold r:id="rId43"/>
    </p:embeddedFont>
    <p:embeddedFont>
      <p:font typeface="微软雅黑" panose="020B0503020204020204" pitchFamily="34" charset="-122"/>
      <p:regular r:id="rId42"/>
      <p:bold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7244"/>
    <a:srgbClr val="FAF5EF"/>
    <a:srgbClr val="DFC9A9"/>
    <a:srgbClr val="735C4B"/>
    <a:srgbClr val="EECB70"/>
    <a:srgbClr val="B0A799"/>
    <a:srgbClr val="B60114"/>
    <a:srgbClr val="EBE5CE"/>
    <a:srgbClr val="809C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404" autoAdjust="0"/>
  </p:normalViewPr>
  <p:slideViewPr>
    <p:cSldViewPr snapToGrid="0">
      <p:cViewPr varScale="1">
        <p:scale>
          <a:sx n="73" d="100"/>
          <a:sy n="73" d="100"/>
        </p:scale>
        <p:origin x="326" y="6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5" d="100"/>
          <a:sy n="55" d="100"/>
        </p:scale>
        <p:origin x="2515"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076701580270075E-2"/>
          <c:y val="0.16055287825690903"/>
          <c:w val="0.85584659683945985"/>
          <c:h val="0.64907827537794782"/>
        </c:manualLayout>
      </c:layout>
      <c:doughnutChart>
        <c:varyColors val="1"/>
        <c:ser>
          <c:idx val="0"/>
          <c:order val="0"/>
          <c:tx>
            <c:strRef>
              <c:f>Sheet1!$B$1</c:f>
              <c:strCache>
                <c:ptCount val="1"/>
                <c:pt idx="0">
                  <c:v>销售额</c:v>
                </c:pt>
              </c:strCache>
            </c:strRef>
          </c:tx>
          <c:spPr>
            <a:solidFill>
              <a:schemeClr val="accent6"/>
            </a:solidFill>
            <a:ln>
              <a:solidFill>
                <a:schemeClr val="accent4"/>
              </a:solidFill>
            </a:ln>
          </c:spPr>
          <c:dPt>
            <c:idx val="0"/>
            <c:bubble3D val="0"/>
            <c:spPr>
              <a:solidFill>
                <a:schemeClr val="accent6"/>
              </a:solidFill>
              <a:ln w="19050">
                <a:solidFill>
                  <a:schemeClr val="accent4"/>
                </a:solidFill>
              </a:ln>
              <a:effectLst/>
            </c:spPr>
            <c:extLst>
              <c:ext xmlns:c16="http://schemas.microsoft.com/office/drawing/2014/chart" uri="{C3380CC4-5D6E-409C-BE32-E72D297353CC}">
                <c16:uniqueId val="{00000001-1F80-4890-8ECB-CD79E3D61DAE}"/>
              </c:ext>
            </c:extLst>
          </c:dPt>
          <c:dPt>
            <c:idx val="1"/>
            <c:bubble3D val="0"/>
            <c:spPr>
              <a:solidFill>
                <a:schemeClr val="accent5"/>
              </a:solidFill>
              <a:ln w="19050">
                <a:solidFill>
                  <a:schemeClr val="accent4"/>
                </a:solidFill>
              </a:ln>
              <a:effectLst/>
            </c:spPr>
            <c:extLst>
              <c:ext xmlns:c16="http://schemas.microsoft.com/office/drawing/2014/chart" uri="{C3380CC4-5D6E-409C-BE32-E72D297353CC}">
                <c16:uniqueId val="{00000003-1F80-4890-8ECB-CD79E3D61DAE}"/>
              </c:ext>
            </c:extLst>
          </c:dPt>
          <c:dPt>
            <c:idx val="2"/>
            <c:bubble3D val="0"/>
            <c:spPr>
              <a:solidFill>
                <a:schemeClr val="accent6"/>
              </a:solidFill>
              <a:ln w="19050">
                <a:solidFill>
                  <a:schemeClr val="accent4"/>
                </a:solidFill>
              </a:ln>
              <a:effectLst/>
            </c:spPr>
            <c:extLst>
              <c:ext xmlns:c16="http://schemas.microsoft.com/office/drawing/2014/chart" uri="{C3380CC4-5D6E-409C-BE32-E72D297353CC}">
                <c16:uniqueId val="{00000005-1F80-4890-8ECB-CD79E3D61DAE}"/>
              </c:ext>
            </c:extLst>
          </c:dPt>
          <c:dPt>
            <c:idx val="3"/>
            <c:bubble3D val="0"/>
            <c:spPr>
              <a:solidFill>
                <a:schemeClr val="accent5"/>
              </a:solidFill>
              <a:ln w="19050">
                <a:solidFill>
                  <a:schemeClr val="accent4"/>
                </a:solidFill>
              </a:ln>
              <a:effectLst/>
            </c:spPr>
            <c:extLst>
              <c:ext xmlns:c16="http://schemas.microsoft.com/office/drawing/2014/chart" uri="{C3380CC4-5D6E-409C-BE32-E72D297353CC}">
                <c16:uniqueId val="{00000007-1F80-4890-8ECB-CD79E3D61DAE}"/>
              </c:ext>
            </c:extLst>
          </c:dPt>
          <c:cat>
            <c:strRef>
              <c:f>Sheet1!$A$2:$A$5</c:f>
              <c:strCache>
                <c:ptCount val="2"/>
                <c:pt idx="0">
                  <c:v>第一季度</c:v>
                </c:pt>
                <c:pt idx="1">
                  <c:v>第二季度</c:v>
                </c:pt>
              </c:strCache>
            </c:strRef>
          </c:cat>
          <c:val>
            <c:numRef>
              <c:f>Sheet1!$B$2:$B$5</c:f>
              <c:numCache>
                <c:formatCode>General</c:formatCode>
                <c:ptCount val="4"/>
                <c:pt idx="0">
                  <c:v>5</c:v>
                </c:pt>
                <c:pt idx="1">
                  <c:v>5</c:v>
                </c:pt>
                <c:pt idx="2">
                  <c:v>5</c:v>
                </c:pt>
                <c:pt idx="3">
                  <c:v>5</c:v>
                </c:pt>
              </c:numCache>
            </c:numRef>
          </c:val>
          <c:extLst>
            <c:ext xmlns:c16="http://schemas.microsoft.com/office/drawing/2014/chart" uri="{C3380CC4-5D6E-409C-BE32-E72D297353CC}">
              <c16:uniqueId val="{00000008-1F80-4890-8ECB-CD79E3D61DA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5"/>
            </a:solidFill>
            <a:ln>
              <a:noFill/>
            </a:ln>
            <a:effectLst/>
          </c:spPr>
          <c:invertIfNegative val="0"/>
          <c:cat>
            <c:strRef>
              <c:f>Sheet1!$A$2:$A$4</c:f>
              <c:strCache>
                <c:ptCount val="3"/>
                <c:pt idx="0">
                  <c:v>公众号</c:v>
                </c:pt>
                <c:pt idx="1">
                  <c:v>平台</c:v>
                </c:pt>
                <c:pt idx="2">
                  <c:v>微博</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DB22-4DDB-972C-2D57D4003D4C}"/>
            </c:ext>
          </c:extLst>
        </c:ser>
        <c:ser>
          <c:idx val="1"/>
          <c:order val="1"/>
          <c:tx>
            <c:strRef>
              <c:f>Sheet1!$C$1</c:f>
              <c:strCache>
                <c:ptCount val="1"/>
                <c:pt idx="0">
                  <c:v>系列 2</c:v>
                </c:pt>
              </c:strCache>
            </c:strRef>
          </c:tx>
          <c:spPr>
            <a:solidFill>
              <a:schemeClr val="accent6"/>
            </a:solidFill>
            <a:ln>
              <a:noFill/>
            </a:ln>
            <a:effectLst/>
          </c:spPr>
          <c:invertIfNegative val="0"/>
          <c:cat>
            <c:strRef>
              <c:f>Sheet1!$A$2:$A$4</c:f>
              <c:strCache>
                <c:ptCount val="3"/>
                <c:pt idx="0">
                  <c:v>公众号</c:v>
                </c:pt>
                <c:pt idx="1">
                  <c:v>平台</c:v>
                </c:pt>
                <c:pt idx="2">
                  <c:v>微博</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DB22-4DDB-972C-2D57D4003D4C}"/>
            </c:ext>
          </c:extLst>
        </c:ser>
        <c:ser>
          <c:idx val="2"/>
          <c:order val="2"/>
          <c:tx>
            <c:strRef>
              <c:f>Sheet1!$D$1</c:f>
              <c:strCache>
                <c:ptCount val="1"/>
                <c:pt idx="0">
                  <c:v>系列 3</c:v>
                </c:pt>
              </c:strCache>
            </c:strRef>
          </c:tx>
          <c:spPr>
            <a:solidFill>
              <a:schemeClr val="accent3"/>
            </a:solidFill>
            <a:ln>
              <a:noFill/>
            </a:ln>
            <a:effectLst/>
          </c:spPr>
          <c:invertIfNegative val="0"/>
          <c:cat>
            <c:strRef>
              <c:f>Sheet1!$A$2:$A$4</c:f>
              <c:strCache>
                <c:ptCount val="3"/>
                <c:pt idx="0">
                  <c:v>公众号</c:v>
                </c:pt>
                <c:pt idx="1">
                  <c:v>平台</c:v>
                </c:pt>
                <c:pt idx="2">
                  <c:v>微博</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DB22-4DDB-972C-2D57D4003D4C}"/>
            </c:ext>
          </c:extLst>
        </c:ser>
        <c:dLbls>
          <c:showLegendKey val="0"/>
          <c:showVal val="0"/>
          <c:showCatName val="0"/>
          <c:showSerName val="0"/>
          <c:showPercent val="0"/>
          <c:showBubbleSize val="0"/>
        </c:dLbls>
        <c:gapWidth val="219"/>
        <c:overlap val="-27"/>
        <c:axId val="1239707583"/>
        <c:axId val="1239703007"/>
      </c:barChart>
      <c:catAx>
        <c:axId val="1239707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239703007"/>
        <c:crosses val="autoZero"/>
        <c:auto val="1"/>
        <c:lblAlgn val="ctr"/>
        <c:lblOffset val="100"/>
        <c:noMultiLvlLbl val="0"/>
      </c:catAx>
      <c:valAx>
        <c:axId val="1239703007"/>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23970758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87333641436004E-2"/>
          <c:y val="5.6461340870700892E-2"/>
          <c:w val="0.948012918307087"/>
          <c:h val="0.76801859202641498"/>
        </c:manualLayout>
      </c:layout>
      <c:areaChart>
        <c:grouping val="standard"/>
        <c:varyColors val="0"/>
        <c:ser>
          <c:idx val="0"/>
          <c:order val="0"/>
          <c:tx>
            <c:strRef>
              <c:f>Sheet1!$B$1</c:f>
              <c:strCache>
                <c:ptCount val="1"/>
                <c:pt idx="0">
                  <c:v>面积图</c:v>
                </c:pt>
              </c:strCache>
            </c:strRef>
          </c:tx>
          <c:spPr>
            <a:gradFill>
              <a:gsLst>
                <a:gs pos="100000">
                  <a:schemeClr val="bg1">
                    <a:alpha val="8000"/>
                  </a:schemeClr>
                </a:gs>
                <a:gs pos="0">
                  <a:schemeClr val="bg1">
                    <a:alpha val="49000"/>
                  </a:schemeClr>
                </a:gs>
              </a:gsLst>
              <a:lin ang="5400000" scaled="1"/>
            </a:gradFill>
            <a:ln>
              <a:noFill/>
            </a:ln>
            <a:effectLst/>
          </c:spPr>
          <c:cat>
            <c:strRef>
              <c:f>Sheet1!$A$2:$A$7</c:f>
              <c:strCache>
                <c:ptCount val="6"/>
                <c:pt idx="0">
                  <c:v>类别 1</c:v>
                </c:pt>
                <c:pt idx="1">
                  <c:v>类别 2</c:v>
                </c:pt>
                <c:pt idx="2">
                  <c:v>类别 3</c:v>
                </c:pt>
                <c:pt idx="3">
                  <c:v>类别 4</c:v>
                </c:pt>
                <c:pt idx="4">
                  <c:v>类别 5</c:v>
                </c:pt>
                <c:pt idx="5">
                  <c:v>类别 6</c:v>
                </c:pt>
              </c:strCache>
            </c:strRef>
          </c:cat>
          <c:val>
            <c:numRef>
              <c:f>Sheet1!$B$2:$B$7</c:f>
              <c:numCache>
                <c:formatCode>General</c:formatCode>
                <c:ptCount val="6"/>
                <c:pt idx="0">
                  <c:v>4.3</c:v>
                </c:pt>
                <c:pt idx="1">
                  <c:v>2.5</c:v>
                </c:pt>
                <c:pt idx="2">
                  <c:v>3.5</c:v>
                </c:pt>
                <c:pt idx="3">
                  <c:v>4.3</c:v>
                </c:pt>
                <c:pt idx="4">
                  <c:v>4.5999999999999996</c:v>
                </c:pt>
                <c:pt idx="5">
                  <c:v>2.5</c:v>
                </c:pt>
              </c:numCache>
            </c:numRef>
          </c:val>
          <c:extLst>
            <c:ext xmlns:c16="http://schemas.microsoft.com/office/drawing/2014/chart" uri="{C3380CC4-5D6E-409C-BE32-E72D297353CC}">
              <c16:uniqueId val="{00000000-240C-48D7-BA74-6D165C435935}"/>
            </c:ext>
          </c:extLst>
        </c:ser>
        <c:dLbls>
          <c:showLegendKey val="0"/>
          <c:showVal val="0"/>
          <c:showCatName val="0"/>
          <c:showSerName val="0"/>
          <c:showPercent val="0"/>
          <c:showBubbleSize val="0"/>
        </c:dLbls>
        <c:axId val="2035414735"/>
        <c:axId val="2035413487"/>
      </c:areaChart>
      <c:barChart>
        <c:barDir val="col"/>
        <c:grouping val="clustered"/>
        <c:varyColors val="0"/>
        <c:ser>
          <c:idx val="2"/>
          <c:order val="2"/>
          <c:tx>
            <c:strRef>
              <c:f>Sheet1!$D$1</c:f>
              <c:strCache>
                <c:ptCount val="1"/>
                <c:pt idx="0">
                  <c:v>柱形图</c:v>
                </c:pt>
              </c:strCache>
            </c:strRef>
          </c:tx>
          <c:spPr>
            <a:gradFill>
              <a:gsLst>
                <a:gs pos="95000">
                  <a:schemeClr val="accent6"/>
                </a:gs>
                <a:gs pos="0">
                  <a:schemeClr val="accent1"/>
                </a:gs>
              </a:gsLst>
              <a:lin ang="5400000" scaled="1"/>
            </a:gradFill>
            <a:ln>
              <a:noFill/>
            </a:ln>
            <a:effectLst/>
          </c:spPr>
          <c:invertIfNegative val="0"/>
          <c:cat>
            <c:strRef>
              <c:f>Sheet1!$A$2:$A$7</c:f>
              <c:strCache>
                <c:ptCount val="6"/>
                <c:pt idx="0">
                  <c:v>类别 1</c:v>
                </c:pt>
                <c:pt idx="1">
                  <c:v>类别 2</c:v>
                </c:pt>
                <c:pt idx="2">
                  <c:v>类别 3</c:v>
                </c:pt>
                <c:pt idx="3">
                  <c:v>类别 4</c:v>
                </c:pt>
                <c:pt idx="4">
                  <c:v>类别 5</c:v>
                </c:pt>
                <c:pt idx="5">
                  <c:v>类别 6</c:v>
                </c:pt>
              </c:strCache>
            </c:strRef>
          </c:cat>
          <c:val>
            <c:numRef>
              <c:f>Sheet1!$D$2:$D$7</c:f>
              <c:numCache>
                <c:formatCode>General</c:formatCode>
                <c:ptCount val="6"/>
                <c:pt idx="0">
                  <c:v>5</c:v>
                </c:pt>
                <c:pt idx="1">
                  <c:v>5</c:v>
                </c:pt>
                <c:pt idx="2">
                  <c:v>5</c:v>
                </c:pt>
                <c:pt idx="3">
                  <c:v>5</c:v>
                </c:pt>
                <c:pt idx="4">
                  <c:v>5</c:v>
                </c:pt>
                <c:pt idx="5">
                  <c:v>5</c:v>
                </c:pt>
              </c:numCache>
            </c:numRef>
          </c:val>
          <c:extLst>
            <c:ext xmlns:c16="http://schemas.microsoft.com/office/drawing/2014/chart" uri="{C3380CC4-5D6E-409C-BE32-E72D297353CC}">
              <c16:uniqueId val="{00000001-240C-48D7-BA74-6D165C435935}"/>
            </c:ext>
          </c:extLst>
        </c:ser>
        <c:dLbls>
          <c:showLegendKey val="0"/>
          <c:showVal val="0"/>
          <c:showCatName val="0"/>
          <c:showSerName val="0"/>
          <c:showPercent val="0"/>
          <c:showBubbleSize val="0"/>
        </c:dLbls>
        <c:gapWidth val="80"/>
        <c:axId val="2035414735"/>
        <c:axId val="2035413487"/>
      </c:barChart>
      <c:lineChart>
        <c:grouping val="standard"/>
        <c:varyColors val="0"/>
        <c:ser>
          <c:idx val="1"/>
          <c:order val="1"/>
          <c:tx>
            <c:strRef>
              <c:f>Sheet1!$C$1</c:f>
              <c:strCache>
                <c:ptCount val="1"/>
                <c:pt idx="0">
                  <c:v>折线图</c:v>
                </c:pt>
              </c:strCache>
            </c:strRef>
          </c:tx>
          <c:spPr>
            <a:ln w="19050" cap="rnd">
              <a:solidFill>
                <a:srgbClr val="F2B33D"/>
              </a:solidFill>
              <a:round/>
            </a:ln>
            <a:effectLst/>
          </c:spPr>
          <c:marker>
            <c:symbol val="circle"/>
            <c:size val="8"/>
            <c:spPr>
              <a:solidFill>
                <a:schemeClr val="bg1">
                  <a:alpha val="98000"/>
                </a:schemeClr>
              </a:solidFill>
              <a:ln w="19050">
                <a:solidFill>
                  <a:srgbClr val="F2D793"/>
                </a:solidFill>
              </a:ln>
              <a:effectLst/>
            </c:spPr>
          </c:marker>
          <c:cat>
            <c:strRef>
              <c:f>Sheet1!$A$2:$A$7</c:f>
              <c:strCache>
                <c:ptCount val="6"/>
                <c:pt idx="0">
                  <c:v>类别 1</c:v>
                </c:pt>
                <c:pt idx="1">
                  <c:v>类别 2</c:v>
                </c:pt>
                <c:pt idx="2">
                  <c:v>类别 3</c:v>
                </c:pt>
                <c:pt idx="3">
                  <c:v>类别 4</c:v>
                </c:pt>
                <c:pt idx="4">
                  <c:v>类别 5</c:v>
                </c:pt>
                <c:pt idx="5">
                  <c:v>类别 6</c:v>
                </c:pt>
              </c:strCache>
            </c:strRef>
          </c:cat>
          <c:val>
            <c:numRef>
              <c:f>Sheet1!$C$2:$C$7</c:f>
              <c:numCache>
                <c:formatCode>General</c:formatCode>
                <c:ptCount val="6"/>
                <c:pt idx="0">
                  <c:v>4.3</c:v>
                </c:pt>
                <c:pt idx="1">
                  <c:v>2.5</c:v>
                </c:pt>
                <c:pt idx="2">
                  <c:v>3.5</c:v>
                </c:pt>
                <c:pt idx="3">
                  <c:v>4.3</c:v>
                </c:pt>
                <c:pt idx="4">
                  <c:v>4.5999999999999996</c:v>
                </c:pt>
                <c:pt idx="5">
                  <c:v>2.5</c:v>
                </c:pt>
              </c:numCache>
            </c:numRef>
          </c:val>
          <c:smooth val="0"/>
          <c:extLst>
            <c:ext xmlns:c16="http://schemas.microsoft.com/office/drawing/2014/chart" uri="{C3380CC4-5D6E-409C-BE32-E72D297353CC}">
              <c16:uniqueId val="{00000002-240C-48D7-BA74-6D165C435935}"/>
            </c:ext>
          </c:extLst>
        </c:ser>
        <c:dLbls>
          <c:showLegendKey val="0"/>
          <c:showVal val="0"/>
          <c:showCatName val="0"/>
          <c:showSerName val="0"/>
          <c:showPercent val="0"/>
          <c:showBubbleSize val="0"/>
        </c:dLbls>
        <c:marker val="1"/>
        <c:smooth val="0"/>
        <c:axId val="2035414735"/>
        <c:axId val="2035413487"/>
      </c:lineChart>
      <c:catAx>
        <c:axId val="203541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Normal" panose="020B0400000000000000" pitchFamily="34" charset="-122"/>
                <a:ea typeface="思源黑体 CN Normal" panose="020B0400000000000000" pitchFamily="34" charset="-122"/>
                <a:cs typeface="+mn-cs"/>
              </a:defRPr>
            </a:pPr>
            <a:endParaRPr lang="zh-CN"/>
          </a:p>
        </c:txPr>
        <c:crossAx val="2035413487"/>
        <c:crosses val="autoZero"/>
        <c:auto val="1"/>
        <c:lblAlgn val="ctr"/>
        <c:lblOffset val="100"/>
        <c:noMultiLvlLbl val="0"/>
      </c:catAx>
      <c:valAx>
        <c:axId val="2035413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思源黑体 CN Normal" panose="020B0400000000000000" pitchFamily="34" charset="-122"/>
                <a:ea typeface="思源黑体 CN Normal" panose="020B0400000000000000" pitchFamily="34" charset="-122"/>
                <a:cs typeface="+mn-cs"/>
              </a:defRPr>
            </a:pPr>
            <a:endParaRPr lang="zh-CN"/>
          </a:p>
        </c:txPr>
        <c:crossAx val="2035414735"/>
        <c:crosses val="autoZero"/>
        <c:crossBetween val="between"/>
      </c:valAx>
      <c:spPr>
        <a:noFill/>
        <a:ln>
          <a:noFill/>
        </a:ln>
        <a:effectLst/>
      </c:spPr>
    </c:plotArea>
    <c:plotVisOnly val="1"/>
    <c:dispBlanksAs val="gap"/>
    <c:showDLblsOverMax val="0"/>
  </c:chart>
  <c:spPr>
    <a:noFill/>
    <a:ln w="22225">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chemeClr val="accent5"/>
              </a:solidFill>
              <a:round/>
            </a:ln>
            <a:effectLst>
              <a:outerShdw blurRad="215900" dist="38100" dir="8100000" sx="49000" sy="49000" algn="tr" rotWithShape="0">
                <a:srgbClr val="EED5D5">
                  <a:alpha val="49000"/>
                </a:srgbClr>
              </a:outerShdw>
            </a:effectLst>
          </c:spPr>
          <c:marker>
            <c:symbol val="circle"/>
            <c:size val="10"/>
            <c:spPr>
              <a:solidFill>
                <a:schemeClr val="bg1"/>
              </a:solidFill>
              <a:ln w="28575">
                <a:solidFill>
                  <a:schemeClr val="accent5"/>
                </a:solidFill>
              </a:ln>
              <a:effectLst/>
            </c:spPr>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1"/>
          <c:extLst>
            <c:ext xmlns:c16="http://schemas.microsoft.com/office/drawing/2014/chart" uri="{C3380CC4-5D6E-409C-BE32-E72D297353CC}">
              <c16:uniqueId val="{00000000-9DE2-41D3-9492-D185FFD8D05E}"/>
            </c:ext>
          </c:extLst>
        </c:ser>
        <c:ser>
          <c:idx val="1"/>
          <c:order val="1"/>
          <c:tx>
            <c:strRef>
              <c:f>Sheet1!$C$1</c:f>
              <c:strCache>
                <c:ptCount val="1"/>
                <c:pt idx="0">
                  <c:v>系列 2</c:v>
                </c:pt>
              </c:strCache>
            </c:strRef>
          </c:tx>
          <c:spPr>
            <a:ln w="28575" cap="rnd">
              <a:solidFill>
                <a:schemeClr val="accent6"/>
              </a:solidFill>
              <a:round/>
            </a:ln>
            <a:effectLst>
              <a:outerShdw blurRad="50800" dist="38100" dir="8100000" algn="tr" rotWithShape="0">
                <a:schemeClr val="accent6">
                  <a:alpha val="22000"/>
                </a:schemeClr>
              </a:outerShdw>
            </a:effectLst>
          </c:spPr>
          <c:marker>
            <c:symbol val="circle"/>
            <c:size val="10"/>
            <c:spPr>
              <a:solidFill>
                <a:schemeClr val="bg1"/>
              </a:solidFill>
              <a:ln w="28575">
                <a:solidFill>
                  <a:schemeClr val="accent6"/>
                </a:solidFill>
              </a:ln>
              <a:effectLst>
                <a:outerShdw blurRad="50800" dist="38100" dir="8100000" algn="tr" rotWithShape="0">
                  <a:schemeClr val="accent6">
                    <a:alpha val="22000"/>
                  </a:schemeClr>
                </a:outerShdw>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1"/>
          <c:extLst>
            <c:ext xmlns:c16="http://schemas.microsoft.com/office/drawing/2014/chart" uri="{C3380CC4-5D6E-409C-BE32-E72D297353CC}">
              <c16:uniqueId val="{00000001-9DE2-41D3-9492-D185FFD8D05E}"/>
            </c:ext>
          </c:extLst>
        </c:ser>
        <c:ser>
          <c:idx val="2"/>
          <c:order val="2"/>
          <c:tx>
            <c:strRef>
              <c:f>Sheet1!$D$1</c:f>
              <c:strCache>
                <c:ptCount val="1"/>
                <c:pt idx="0">
                  <c:v>系列 3</c:v>
                </c:pt>
              </c:strCache>
            </c:strRef>
          </c:tx>
          <c:spPr>
            <a:ln w="28575" cap="rnd">
              <a:solidFill>
                <a:schemeClr val="accent4"/>
              </a:solidFill>
              <a:round/>
            </a:ln>
            <a:effectLst>
              <a:outerShdw blurRad="50800" dist="38100" dir="8100000" algn="tr" rotWithShape="0">
                <a:prstClr val="black">
                  <a:alpha val="13000"/>
                </a:prstClr>
              </a:outerShdw>
            </a:effectLst>
          </c:spPr>
          <c:marker>
            <c:symbol val="circle"/>
            <c:size val="10"/>
            <c:spPr>
              <a:solidFill>
                <a:schemeClr val="bg1"/>
              </a:solidFill>
              <a:ln w="25400">
                <a:solidFill>
                  <a:schemeClr val="accent4"/>
                </a:solidFill>
              </a:ln>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1"/>
          <c:extLst>
            <c:ext xmlns:c16="http://schemas.microsoft.com/office/drawing/2014/chart" uri="{C3380CC4-5D6E-409C-BE32-E72D297353CC}">
              <c16:uniqueId val="{00000002-9DE2-41D3-9492-D185FFD8D05E}"/>
            </c:ext>
          </c:extLst>
        </c:ser>
        <c:dLbls>
          <c:showLegendKey val="0"/>
          <c:showVal val="0"/>
          <c:showCatName val="0"/>
          <c:showSerName val="0"/>
          <c:showPercent val="0"/>
          <c:showBubbleSize val="0"/>
        </c:dLbls>
        <c:marker val="1"/>
        <c:smooth val="0"/>
        <c:axId val="1473088368"/>
        <c:axId val="1473090864"/>
      </c:lineChart>
      <c:catAx>
        <c:axId val="147308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473090864"/>
        <c:crosses val="autoZero"/>
        <c:auto val="1"/>
        <c:lblAlgn val="ctr"/>
        <c:lblOffset val="100"/>
        <c:noMultiLvlLbl val="0"/>
      </c:catAx>
      <c:valAx>
        <c:axId val="1473090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47308836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20000"/>
        </a:lnSpc>
        <a:spcBef>
          <a:spcPts val="0"/>
        </a:spcBef>
        <a:spcAft>
          <a:spcPts val="0"/>
        </a:spcAft>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64943A"/>
            </a:solidFill>
          </c:spPr>
          <c:explosion val="2"/>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FB8-4291-B63E-41ECC7EF4623}"/>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4FB8-4291-B63E-41ECC7EF4623}"/>
              </c:ext>
            </c:extLst>
          </c:dPt>
          <c:cat>
            <c:strRef>
              <c:f>Sheet1!$A$2:$A$3</c:f>
              <c:strCache>
                <c:ptCount val="2"/>
                <c:pt idx="0">
                  <c:v>第一季度</c:v>
                </c:pt>
                <c:pt idx="1">
                  <c:v>第二季度</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4-4FB8-4291-B63E-41ECC7EF462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lnSpc>
          <a:spcPct val="120000"/>
        </a:lnSpc>
        <a:spcBef>
          <a:spcPts val="0"/>
        </a:spcBef>
        <a:spcAft>
          <a:spcPts val="0"/>
        </a:spcAft>
        <a:defRPr lang="zh-CN"/>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F69593"/>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D39B-43E2-822C-DB161313F536}"/>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D39B-43E2-822C-DB161313F536}"/>
              </c:ext>
            </c:extLst>
          </c:dPt>
          <c:cat>
            <c:strRef>
              <c:f>Sheet1!$A$2:$A$3</c:f>
              <c:strCache>
                <c:ptCount val="2"/>
                <c:pt idx="0">
                  <c:v>第一季度</c:v>
                </c:pt>
                <c:pt idx="1">
                  <c:v>第二季度</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4-D39B-43E2-822C-DB161313F53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lnSpc>
          <a:spcPct val="120000"/>
        </a:lnSpc>
        <a:spcBef>
          <a:spcPts val="0"/>
        </a:spcBef>
        <a:spcAft>
          <a:spcPts val="0"/>
        </a:spcAft>
        <a:defRPr lang="zh-CN"/>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64943A"/>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769-48E7-A8A9-AC83A7C39E6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C769-48E7-A8A9-AC83A7C39E6D}"/>
              </c:ext>
            </c:extLst>
          </c:dPt>
          <c:cat>
            <c:strRef>
              <c:f>Sheet1!$A$2:$A$3</c:f>
              <c:strCache>
                <c:ptCount val="2"/>
                <c:pt idx="0">
                  <c:v>第一季度</c:v>
                </c:pt>
                <c:pt idx="1">
                  <c:v>第二季度</c:v>
                </c:pt>
              </c:strCache>
            </c:strRef>
          </c:cat>
          <c:val>
            <c:numRef>
              <c:f>Sheet1!$B$2:$B$3</c:f>
              <c:numCache>
                <c:formatCode>General</c:formatCode>
                <c:ptCount val="2"/>
                <c:pt idx="0">
                  <c:v>3</c:v>
                </c:pt>
                <c:pt idx="1">
                  <c:v>7</c:v>
                </c:pt>
              </c:numCache>
            </c:numRef>
          </c:val>
          <c:extLst>
            <c:ext xmlns:c16="http://schemas.microsoft.com/office/drawing/2014/chart" uri="{C3380CC4-5D6E-409C-BE32-E72D297353CC}">
              <c16:uniqueId val="{00000004-C769-48E7-A8A9-AC83A7C39E6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lnSpc>
          <a:spcPct val="120000"/>
        </a:lnSpc>
        <a:spcBef>
          <a:spcPts val="0"/>
        </a:spcBef>
        <a:spcAft>
          <a:spcPts val="0"/>
        </a:spcAft>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C27CB-8B10-4AAC-83A9-4DD7C28ACC5A}" type="datetimeFigureOut">
              <a:rPr lang="zh-CN" altLang="en-US" smtClean="0"/>
              <a:t>2022/6/28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8D666D-0CF5-4E20-9687-2DE5B4E54BA5}" type="slidenum">
              <a:rPr lang="zh-CN" altLang="en-US" smtClean="0"/>
              <a:t>‹#›</a:t>
            </a:fld>
            <a:endParaRPr lang="zh-CN" altLang="en-US"/>
          </a:p>
        </p:txBody>
      </p:sp>
    </p:spTree>
    <p:extLst>
      <p:ext uri="{BB962C8B-B14F-4D97-AF65-F5344CB8AC3E}">
        <p14:creationId xmlns:p14="http://schemas.microsoft.com/office/powerpoint/2010/main" val="234153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id="{C2CA382D-9261-CD32-E9C3-FDE731EB4A99}"/>
              </a:ext>
            </a:extLst>
          </p:cNvPr>
          <p:cNvSpPr/>
          <p:nvPr userDrawn="1"/>
        </p:nvSpPr>
        <p:spPr>
          <a:xfrm>
            <a:off x="0" y="0"/>
            <a:ext cx="12192000" cy="218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a:extLst>
              <a:ext uri="{FF2B5EF4-FFF2-40B4-BE49-F238E27FC236}">
                <a16:creationId xmlns:a16="http://schemas.microsoft.com/office/drawing/2014/main" id="{B7688D2F-2AC4-963E-E30C-DECA797113B1}"/>
              </a:ext>
            </a:extLst>
          </p:cNvPr>
          <p:cNvSpPr/>
          <p:nvPr userDrawn="1"/>
        </p:nvSpPr>
        <p:spPr>
          <a:xfrm>
            <a:off x="0" y="6639073"/>
            <a:ext cx="12192000" cy="218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4C7D93AD-51A4-D471-E1A3-EA965C7CD7CD}"/>
              </a:ext>
            </a:extLst>
          </p:cNvPr>
          <p:cNvGrpSpPr/>
          <p:nvPr userDrawn="1"/>
        </p:nvGrpSpPr>
        <p:grpSpPr>
          <a:xfrm>
            <a:off x="427425" y="384802"/>
            <a:ext cx="11337150" cy="6088397"/>
            <a:chOff x="498922" y="377331"/>
            <a:chExt cx="11337150" cy="6088397"/>
          </a:xfrm>
        </p:grpSpPr>
        <p:grpSp>
          <p:nvGrpSpPr>
            <p:cNvPr id="6" name="组合 5">
              <a:extLst>
                <a:ext uri="{FF2B5EF4-FFF2-40B4-BE49-F238E27FC236}">
                  <a16:creationId xmlns:a16="http://schemas.microsoft.com/office/drawing/2014/main" id="{7884315F-872C-4760-C289-43971E7EA803}"/>
                </a:ext>
              </a:extLst>
            </p:cNvPr>
            <p:cNvGrpSpPr/>
            <p:nvPr/>
          </p:nvGrpSpPr>
          <p:grpSpPr>
            <a:xfrm>
              <a:off x="498922" y="377331"/>
              <a:ext cx="11337150" cy="449668"/>
              <a:chOff x="427425" y="377331"/>
              <a:chExt cx="11337150" cy="449668"/>
            </a:xfrm>
          </p:grpSpPr>
          <p:grpSp>
            <p:nvGrpSpPr>
              <p:cNvPr id="27" name="组合 26">
                <a:extLst>
                  <a:ext uri="{FF2B5EF4-FFF2-40B4-BE49-F238E27FC236}">
                    <a16:creationId xmlns:a16="http://schemas.microsoft.com/office/drawing/2014/main" id="{4AFAB224-69FC-FC2E-EA1C-2634F5F5CC1B}"/>
                  </a:ext>
                </a:extLst>
              </p:cNvPr>
              <p:cNvGrpSpPr/>
              <p:nvPr/>
            </p:nvGrpSpPr>
            <p:grpSpPr>
              <a:xfrm>
                <a:off x="427425" y="377331"/>
                <a:ext cx="5130095" cy="449668"/>
                <a:chOff x="427425" y="368759"/>
                <a:chExt cx="5130095" cy="449668"/>
              </a:xfrm>
            </p:grpSpPr>
            <p:grpSp>
              <p:nvGrpSpPr>
                <p:cNvPr id="39" name="组合 38">
                  <a:extLst>
                    <a:ext uri="{FF2B5EF4-FFF2-40B4-BE49-F238E27FC236}">
                      <a16:creationId xmlns:a16="http://schemas.microsoft.com/office/drawing/2014/main" id="{F3B06CD1-57D4-A613-4977-FC26FEED4F49}"/>
                    </a:ext>
                  </a:extLst>
                </p:cNvPr>
                <p:cNvGrpSpPr/>
                <p:nvPr/>
              </p:nvGrpSpPr>
              <p:grpSpPr>
                <a:xfrm>
                  <a:off x="427425" y="368759"/>
                  <a:ext cx="433277" cy="449668"/>
                  <a:chOff x="463723" y="1588768"/>
                  <a:chExt cx="866553" cy="899335"/>
                </a:xfrm>
              </p:grpSpPr>
              <p:sp>
                <p:nvSpPr>
                  <p:cNvPr id="41" name="任意多边形: 形状 40">
                    <a:extLst>
                      <a:ext uri="{FF2B5EF4-FFF2-40B4-BE49-F238E27FC236}">
                        <a16:creationId xmlns:a16="http://schemas.microsoft.com/office/drawing/2014/main" id="{8FA01733-8A9C-4DBE-1EB8-9C4ECBE5B322}"/>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5" name="直接连接符 44">
                    <a:extLst>
                      <a:ext uri="{FF2B5EF4-FFF2-40B4-BE49-F238E27FC236}">
                        <a16:creationId xmlns:a16="http://schemas.microsoft.com/office/drawing/2014/main" id="{77CA3D44-9220-DF3D-5EC2-C69749B4864E}"/>
                      </a:ext>
                    </a:extLst>
                  </p:cNvPr>
                  <p:cNvCxnSpPr>
                    <a:cxnSpLocks/>
                    <a:stCxn id="41"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2D87DEAE-10F0-CEDD-AB6D-62FBFAD33C67}"/>
                      </a:ext>
                    </a:extLst>
                  </p:cNvPr>
                  <p:cNvCxnSpPr>
                    <a:cxnSpLocks/>
                    <a:stCxn id="41"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矩形: 圆角 31">
                    <a:extLst>
                      <a:ext uri="{FF2B5EF4-FFF2-40B4-BE49-F238E27FC236}">
                        <a16:creationId xmlns:a16="http://schemas.microsoft.com/office/drawing/2014/main" id="{7DD324BC-DE20-1A74-60EB-9FDB0F55CB3C}"/>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矩形: 圆角 31">
                    <a:extLst>
                      <a:ext uri="{FF2B5EF4-FFF2-40B4-BE49-F238E27FC236}">
                        <a16:creationId xmlns:a16="http://schemas.microsoft.com/office/drawing/2014/main" id="{A60175D5-2757-CC6F-FD1E-8AE8B33AFF4C}"/>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40" name="直接连接符 39">
                  <a:extLst>
                    <a:ext uri="{FF2B5EF4-FFF2-40B4-BE49-F238E27FC236}">
                      <a16:creationId xmlns:a16="http://schemas.microsoft.com/office/drawing/2014/main" id="{6DE849D2-64E7-E031-D181-F0289881CCFF}"/>
                    </a:ext>
                  </a:extLst>
                </p:cNvPr>
                <p:cNvCxnSpPr>
                  <a:cxnSpLocks/>
                </p:cNvCxnSpPr>
                <p:nvPr/>
              </p:nvCxnSpPr>
              <p:spPr>
                <a:xfrm>
                  <a:off x="958215" y="457200"/>
                  <a:ext cx="4599305" cy="1824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8" name="组合 27">
                <a:extLst>
                  <a:ext uri="{FF2B5EF4-FFF2-40B4-BE49-F238E27FC236}">
                    <a16:creationId xmlns:a16="http://schemas.microsoft.com/office/drawing/2014/main" id="{4582A8EB-A0D9-1ACA-A67F-3078BCCB3983}"/>
                  </a:ext>
                </a:extLst>
              </p:cNvPr>
              <p:cNvGrpSpPr/>
              <p:nvPr/>
            </p:nvGrpSpPr>
            <p:grpSpPr>
              <a:xfrm>
                <a:off x="5752546" y="416567"/>
                <a:ext cx="686908" cy="130398"/>
                <a:chOff x="5262880" y="416567"/>
                <a:chExt cx="686908" cy="130398"/>
              </a:xfrm>
            </p:grpSpPr>
            <p:sp>
              <p:nvSpPr>
                <p:cNvPr id="37" name="菱形 36">
                  <a:extLst>
                    <a:ext uri="{FF2B5EF4-FFF2-40B4-BE49-F238E27FC236}">
                      <a16:creationId xmlns:a16="http://schemas.microsoft.com/office/drawing/2014/main" id="{41EB143C-2675-251F-AC99-369CA3F2122D}"/>
                    </a:ext>
                  </a:extLst>
                </p:cNvPr>
                <p:cNvSpPr/>
                <p:nvPr/>
              </p:nvSpPr>
              <p:spPr>
                <a:xfrm>
                  <a:off x="5262880" y="416567"/>
                  <a:ext cx="343454" cy="130398"/>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菱形 37">
                  <a:extLst>
                    <a:ext uri="{FF2B5EF4-FFF2-40B4-BE49-F238E27FC236}">
                      <a16:creationId xmlns:a16="http://schemas.microsoft.com/office/drawing/2014/main" id="{D7487F19-17C5-8A0D-867E-37DE7B4644D6}"/>
                    </a:ext>
                  </a:extLst>
                </p:cNvPr>
                <p:cNvSpPr/>
                <p:nvPr/>
              </p:nvSpPr>
              <p:spPr>
                <a:xfrm>
                  <a:off x="5606334" y="416567"/>
                  <a:ext cx="343454" cy="130398"/>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E1D46CBA-3D0F-D96A-23DF-66A0811F9594}"/>
                  </a:ext>
                </a:extLst>
              </p:cNvPr>
              <p:cNvGrpSpPr/>
              <p:nvPr/>
            </p:nvGrpSpPr>
            <p:grpSpPr>
              <a:xfrm flipH="1">
                <a:off x="6634480" y="377331"/>
                <a:ext cx="5130095" cy="449668"/>
                <a:chOff x="427425" y="368759"/>
                <a:chExt cx="5130095" cy="449668"/>
              </a:xfrm>
            </p:grpSpPr>
            <p:grpSp>
              <p:nvGrpSpPr>
                <p:cNvPr id="30" name="组合 29">
                  <a:extLst>
                    <a:ext uri="{FF2B5EF4-FFF2-40B4-BE49-F238E27FC236}">
                      <a16:creationId xmlns:a16="http://schemas.microsoft.com/office/drawing/2014/main" id="{A6730686-84BF-1E27-F51B-C275F9D5E75D}"/>
                    </a:ext>
                  </a:extLst>
                </p:cNvPr>
                <p:cNvGrpSpPr/>
                <p:nvPr/>
              </p:nvGrpSpPr>
              <p:grpSpPr>
                <a:xfrm>
                  <a:off x="427425" y="368759"/>
                  <a:ext cx="433277" cy="449668"/>
                  <a:chOff x="463723" y="1588768"/>
                  <a:chExt cx="866553" cy="899335"/>
                </a:xfrm>
              </p:grpSpPr>
              <p:sp>
                <p:nvSpPr>
                  <p:cNvPr id="32" name="任意多边形: 形状 31">
                    <a:extLst>
                      <a:ext uri="{FF2B5EF4-FFF2-40B4-BE49-F238E27FC236}">
                        <a16:creationId xmlns:a16="http://schemas.microsoft.com/office/drawing/2014/main" id="{63451DF9-6D1C-29B1-D817-8AFD07B8684D}"/>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33" name="直接连接符 32">
                    <a:extLst>
                      <a:ext uri="{FF2B5EF4-FFF2-40B4-BE49-F238E27FC236}">
                        <a16:creationId xmlns:a16="http://schemas.microsoft.com/office/drawing/2014/main" id="{F66912E6-B31A-AE6A-2BC7-2C61832639E0}"/>
                      </a:ext>
                    </a:extLst>
                  </p:cNvPr>
                  <p:cNvCxnSpPr>
                    <a:cxnSpLocks/>
                    <a:stCxn id="32"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6469B0C4-B5CD-CFBE-45C4-EAFD7053290B}"/>
                      </a:ext>
                    </a:extLst>
                  </p:cNvPr>
                  <p:cNvCxnSpPr>
                    <a:cxnSpLocks/>
                    <a:stCxn id="32"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矩形: 圆角 31">
                    <a:extLst>
                      <a:ext uri="{FF2B5EF4-FFF2-40B4-BE49-F238E27FC236}">
                        <a16:creationId xmlns:a16="http://schemas.microsoft.com/office/drawing/2014/main" id="{D40C792E-D23C-9B0B-452C-DC4A822EEDA2}"/>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矩形: 圆角 31">
                    <a:extLst>
                      <a:ext uri="{FF2B5EF4-FFF2-40B4-BE49-F238E27FC236}">
                        <a16:creationId xmlns:a16="http://schemas.microsoft.com/office/drawing/2014/main" id="{E0E63FF9-26B9-C54E-233E-E1A19323AC01}"/>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31" name="直接连接符 30">
                  <a:extLst>
                    <a:ext uri="{FF2B5EF4-FFF2-40B4-BE49-F238E27FC236}">
                      <a16:creationId xmlns:a16="http://schemas.microsoft.com/office/drawing/2014/main" id="{A4157B26-B7F8-A4DE-04B1-7E2D39A77447}"/>
                    </a:ext>
                  </a:extLst>
                </p:cNvPr>
                <p:cNvCxnSpPr>
                  <a:cxnSpLocks/>
                </p:cNvCxnSpPr>
                <p:nvPr/>
              </p:nvCxnSpPr>
              <p:spPr>
                <a:xfrm>
                  <a:off x="958215" y="457200"/>
                  <a:ext cx="4599305" cy="1824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7" name="组合 6">
              <a:extLst>
                <a:ext uri="{FF2B5EF4-FFF2-40B4-BE49-F238E27FC236}">
                  <a16:creationId xmlns:a16="http://schemas.microsoft.com/office/drawing/2014/main" id="{BFE4954C-5EA8-6C4E-8386-2B39DBB0499D}"/>
                </a:ext>
              </a:extLst>
            </p:cNvPr>
            <p:cNvGrpSpPr/>
            <p:nvPr/>
          </p:nvGrpSpPr>
          <p:grpSpPr>
            <a:xfrm flipV="1">
              <a:off x="498922" y="6016060"/>
              <a:ext cx="11337150" cy="449668"/>
              <a:chOff x="427425" y="377331"/>
              <a:chExt cx="11337150" cy="449668"/>
            </a:xfrm>
          </p:grpSpPr>
          <p:grpSp>
            <p:nvGrpSpPr>
              <p:cNvPr id="8" name="组合 7">
                <a:extLst>
                  <a:ext uri="{FF2B5EF4-FFF2-40B4-BE49-F238E27FC236}">
                    <a16:creationId xmlns:a16="http://schemas.microsoft.com/office/drawing/2014/main" id="{17CCD670-A1C4-59CA-7F78-61746463A5B0}"/>
                  </a:ext>
                </a:extLst>
              </p:cNvPr>
              <p:cNvGrpSpPr/>
              <p:nvPr/>
            </p:nvGrpSpPr>
            <p:grpSpPr>
              <a:xfrm>
                <a:off x="427425" y="377331"/>
                <a:ext cx="5130095" cy="449668"/>
                <a:chOff x="427425" y="368759"/>
                <a:chExt cx="5130095" cy="449668"/>
              </a:xfrm>
            </p:grpSpPr>
            <p:grpSp>
              <p:nvGrpSpPr>
                <p:cNvPr id="20" name="组合 19">
                  <a:extLst>
                    <a:ext uri="{FF2B5EF4-FFF2-40B4-BE49-F238E27FC236}">
                      <a16:creationId xmlns:a16="http://schemas.microsoft.com/office/drawing/2014/main" id="{DC68C5A0-BAC8-6A6A-79A5-724FF2043082}"/>
                    </a:ext>
                  </a:extLst>
                </p:cNvPr>
                <p:cNvGrpSpPr/>
                <p:nvPr/>
              </p:nvGrpSpPr>
              <p:grpSpPr>
                <a:xfrm>
                  <a:off x="427425" y="368759"/>
                  <a:ext cx="433277" cy="449668"/>
                  <a:chOff x="463723" y="1588768"/>
                  <a:chExt cx="866553" cy="899335"/>
                </a:xfrm>
              </p:grpSpPr>
              <p:sp>
                <p:nvSpPr>
                  <p:cNvPr id="22" name="任意多边形: 形状 21">
                    <a:extLst>
                      <a:ext uri="{FF2B5EF4-FFF2-40B4-BE49-F238E27FC236}">
                        <a16:creationId xmlns:a16="http://schemas.microsoft.com/office/drawing/2014/main" id="{3B12E1BC-8689-1172-DBB0-A474667078B3}"/>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23" name="直接连接符 22">
                    <a:extLst>
                      <a:ext uri="{FF2B5EF4-FFF2-40B4-BE49-F238E27FC236}">
                        <a16:creationId xmlns:a16="http://schemas.microsoft.com/office/drawing/2014/main" id="{C52702AE-6E0F-506B-1F59-E6379FF1D8B7}"/>
                      </a:ext>
                    </a:extLst>
                  </p:cNvPr>
                  <p:cNvCxnSpPr>
                    <a:cxnSpLocks/>
                    <a:stCxn id="22"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318E1B65-C29E-8AFB-A489-2747E7B93E38}"/>
                      </a:ext>
                    </a:extLst>
                  </p:cNvPr>
                  <p:cNvCxnSpPr>
                    <a:cxnSpLocks/>
                    <a:stCxn id="22"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矩形: 圆角 31">
                    <a:extLst>
                      <a:ext uri="{FF2B5EF4-FFF2-40B4-BE49-F238E27FC236}">
                        <a16:creationId xmlns:a16="http://schemas.microsoft.com/office/drawing/2014/main" id="{B676BA0B-D7A4-5BA8-18B5-5CC275FF399D}"/>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矩形: 圆角 31">
                    <a:extLst>
                      <a:ext uri="{FF2B5EF4-FFF2-40B4-BE49-F238E27FC236}">
                        <a16:creationId xmlns:a16="http://schemas.microsoft.com/office/drawing/2014/main" id="{BA0E90B2-7CA1-5F05-62D5-22451704A128}"/>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21" name="直接连接符 20">
                  <a:extLst>
                    <a:ext uri="{FF2B5EF4-FFF2-40B4-BE49-F238E27FC236}">
                      <a16:creationId xmlns:a16="http://schemas.microsoft.com/office/drawing/2014/main" id="{22D730E0-64BD-EFD3-69BC-7946CB23F03D}"/>
                    </a:ext>
                  </a:extLst>
                </p:cNvPr>
                <p:cNvCxnSpPr>
                  <a:cxnSpLocks/>
                </p:cNvCxnSpPr>
                <p:nvPr/>
              </p:nvCxnSpPr>
              <p:spPr>
                <a:xfrm>
                  <a:off x="958215" y="457200"/>
                  <a:ext cx="4599305" cy="1824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1CC4BB55-D974-CC5C-2A33-A5FF6EE3FFD4}"/>
                  </a:ext>
                </a:extLst>
              </p:cNvPr>
              <p:cNvGrpSpPr/>
              <p:nvPr/>
            </p:nvGrpSpPr>
            <p:grpSpPr>
              <a:xfrm>
                <a:off x="5752546" y="416567"/>
                <a:ext cx="686908" cy="130398"/>
                <a:chOff x="5262880" y="416567"/>
                <a:chExt cx="686908" cy="130398"/>
              </a:xfrm>
            </p:grpSpPr>
            <p:sp>
              <p:nvSpPr>
                <p:cNvPr id="18" name="菱形 17">
                  <a:extLst>
                    <a:ext uri="{FF2B5EF4-FFF2-40B4-BE49-F238E27FC236}">
                      <a16:creationId xmlns:a16="http://schemas.microsoft.com/office/drawing/2014/main" id="{62355835-4C4B-ED26-5370-1DD1DD9C2120}"/>
                    </a:ext>
                  </a:extLst>
                </p:cNvPr>
                <p:cNvSpPr/>
                <p:nvPr/>
              </p:nvSpPr>
              <p:spPr>
                <a:xfrm>
                  <a:off x="5262880" y="416567"/>
                  <a:ext cx="343454" cy="130398"/>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a:extLst>
                    <a:ext uri="{FF2B5EF4-FFF2-40B4-BE49-F238E27FC236}">
                      <a16:creationId xmlns:a16="http://schemas.microsoft.com/office/drawing/2014/main" id="{2BFEF5BF-E0CE-7298-5E21-61FD6488BE6F}"/>
                    </a:ext>
                  </a:extLst>
                </p:cNvPr>
                <p:cNvSpPr/>
                <p:nvPr/>
              </p:nvSpPr>
              <p:spPr>
                <a:xfrm>
                  <a:off x="5606334" y="416567"/>
                  <a:ext cx="343454" cy="130398"/>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8678BCA0-A0B9-287F-964D-FDCE613EEE57}"/>
                  </a:ext>
                </a:extLst>
              </p:cNvPr>
              <p:cNvGrpSpPr/>
              <p:nvPr/>
            </p:nvGrpSpPr>
            <p:grpSpPr>
              <a:xfrm flipH="1">
                <a:off x="6634480" y="377331"/>
                <a:ext cx="5130095" cy="449668"/>
                <a:chOff x="427425" y="368759"/>
                <a:chExt cx="5130095" cy="449668"/>
              </a:xfrm>
            </p:grpSpPr>
            <p:grpSp>
              <p:nvGrpSpPr>
                <p:cNvPr id="11" name="组合 10">
                  <a:extLst>
                    <a:ext uri="{FF2B5EF4-FFF2-40B4-BE49-F238E27FC236}">
                      <a16:creationId xmlns:a16="http://schemas.microsoft.com/office/drawing/2014/main" id="{17F59FA4-1DFE-9CF2-8D0B-743F1CD70C3F}"/>
                    </a:ext>
                  </a:extLst>
                </p:cNvPr>
                <p:cNvGrpSpPr/>
                <p:nvPr/>
              </p:nvGrpSpPr>
              <p:grpSpPr>
                <a:xfrm>
                  <a:off x="427425" y="368759"/>
                  <a:ext cx="433277" cy="449668"/>
                  <a:chOff x="463723" y="1588768"/>
                  <a:chExt cx="866553" cy="899335"/>
                </a:xfrm>
              </p:grpSpPr>
              <p:sp>
                <p:nvSpPr>
                  <p:cNvPr id="13" name="任意多边形: 形状 12">
                    <a:extLst>
                      <a:ext uri="{FF2B5EF4-FFF2-40B4-BE49-F238E27FC236}">
                        <a16:creationId xmlns:a16="http://schemas.microsoft.com/office/drawing/2014/main" id="{687B94BE-4D91-97C0-D30A-E3702D0FE70B}"/>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4" name="直接连接符 13">
                    <a:extLst>
                      <a:ext uri="{FF2B5EF4-FFF2-40B4-BE49-F238E27FC236}">
                        <a16:creationId xmlns:a16="http://schemas.microsoft.com/office/drawing/2014/main" id="{DD3A24FD-95EC-0ABC-DD46-D51F3CF2AFE6}"/>
                      </a:ext>
                    </a:extLst>
                  </p:cNvPr>
                  <p:cNvCxnSpPr>
                    <a:cxnSpLocks/>
                    <a:stCxn id="13"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7C645665-BDC4-CB16-43E0-5CAE9D7D5E69}"/>
                      </a:ext>
                    </a:extLst>
                  </p:cNvPr>
                  <p:cNvCxnSpPr>
                    <a:cxnSpLocks/>
                    <a:stCxn id="13"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矩形: 圆角 31">
                    <a:extLst>
                      <a:ext uri="{FF2B5EF4-FFF2-40B4-BE49-F238E27FC236}">
                        <a16:creationId xmlns:a16="http://schemas.microsoft.com/office/drawing/2014/main" id="{10076B77-5858-3254-670F-96BF37E421C8}"/>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矩形: 圆角 31">
                    <a:extLst>
                      <a:ext uri="{FF2B5EF4-FFF2-40B4-BE49-F238E27FC236}">
                        <a16:creationId xmlns:a16="http://schemas.microsoft.com/office/drawing/2014/main" id="{A2A84008-8CB2-7EE8-A30E-0F44C1F832A3}"/>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12" name="直接连接符 11">
                  <a:extLst>
                    <a:ext uri="{FF2B5EF4-FFF2-40B4-BE49-F238E27FC236}">
                      <a16:creationId xmlns:a16="http://schemas.microsoft.com/office/drawing/2014/main" id="{00D64899-0EB5-A0B3-5A82-37843A43456B}"/>
                    </a:ext>
                  </a:extLst>
                </p:cNvPr>
                <p:cNvCxnSpPr>
                  <a:cxnSpLocks/>
                </p:cNvCxnSpPr>
                <p:nvPr/>
              </p:nvCxnSpPr>
              <p:spPr>
                <a:xfrm>
                  <a:off x="958215" y="457200"/>
                  <a:ext cx="4599305" cy="1824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grpSp>
      <p:pic>
        <p:nvPicPr>
          <p:cNvPr id="43" name="图片 42">
            <a:extLst>
              <a:ext uri="{FF2B5EF4-FFF2-40B4-BE49-F238E27FC236}">
                <a16:creationId xmlns:a16="http://schemas.microsoft.com/office/drawing/2014/main" id="{8483CDC9-57A3-4095-3649-D959E3A89177}"/>
              </a:ext>
            </a:extLst>
          </p:cNvPr>
          <p:cNvPicPr>
            <a:picLocks noChangeAspect="1"/>
          </p:cNvPicPr>
          <p:nvPr userDrawn="1"/>
        </p:nvPicPr>
        <p:blipFill rotWithShape="1">
          <a:blip r:embed="rId2"/>
          <a:srcRect l="11240" r="11240"/>
          <a:stretch/>
        </p:blipFill>
        <p:spPr>
          <a:xfrm>
            <a:off x="0" y="0"/>
            <a:ext cx="12192000" cy="6858000"/>
          </a:xfrm>
          <a:prstGeom prst="rect">
            <a:avLst/>
          </a:prstGeom>
        </p:spPr>
      </p:pic>
    </p:spTree>
    <p:extLst>
      <p:ext uri="{BB962C8B-B14F-4D97-AF65-F5344CB8AC3E}">
        <p14:creationId xmlns:p14="http://schemas.microsoft.com/office/powerpoint/2010/main" val="335779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49" name="图片 48">
            <a:extLst>
              <a:ext uri="{FF2B5EF4-FFF2-40B4-BE49-F238E27FC236}">
                <a16:creationId xmlns:a16="http://schemas.microsoft.com/office/drawing/2014/main" id="{522C262C-CBD3-A241-B237-7030959F32D4}"/>
              </a:ext>
            </a:extLst>
          </p:cNvPr>
          <p:cNvPicPr>
            <a:picLocks noChangeAspect="1"/>
          </p:cNvPicPr>
          <p:nvPr userDrawn="1"/>
        </p:nvPicPr>
        <p:blipFill rotWithShape="1">
          <a:blip r:embed="rId2"/>
          <a:srcRect l="11240" r="11240"/>
          <a:stretch/>
        </p:blipFill>
        <p:spPr>
          <a:xfrm>
            <a:off x="0" y="0"/>
            <a:ext cx="12192000" cy="6858000"/>
          </a:xfrm>
          <a:prstGeom prst="rect">
            <a:avLst/>
          </a:prstGeom>
        </p:spPr>
      </p:pic>
      <p:sp>
        <p:nvSpPr>
          <p:cNvPr id="48" name="矩形 47">
            <a:extLst>
              <a:ext uri="{FF2B5EF4-FFF2-40B4-BE49-F238E27FC236}">
                <a16:creationId xmlns:a16="http://schemas.microsoft.com/office/drawing/2014/main" id="{5A808299-E654-C6F5-1016-6C5D6C841B3A}"/>
              </a:ext>
            </a:extLst>
          </p:cNvPr>
          <p:cNvSpPr/>
          <p:nvPr userDrawn="1"/>
        </p:nvSpPr>
        <p:spPr>
          <a:xfrm>
            <a:off x="0" y="0"/>
            <a:ext cx="12192000" cy="218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矩形 49">
            <a:extLst>
              <a:ext uri="{FF2B5EF4-FFF2-40B4-BE49-F238E27FC236}">
                <a16:creationId xmlns:a16="http://schemas.microsoft.com/office/drawing/2014/main" id="{F4DA549F-A6CA-1C80-A53F-7E60F56BB541}"/>
              </a:ext>
            </a:extLst>
          </p:cNvPr>
          <p:cNvSpPr/>
          <p:nvPr userDrawn="1"/>
        </p:nvSpPr>
        <p:spPr>
          <a:xfrm>
            <a:off x="0" y="6639073"/>
            <a:ext cx="12192000" cy="218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任意多边形: 形状 90">
            <a:extLst>
              <a:ext uri="{FF2B5EF4-FFF2-40B4-BE49-F238E27FC236}">
                <a16:creationId xmlns:a16="http://schemas.microsoft.com/office/drawing/2014/main" id="{C8E43BF3-E21F-831D-33BC-8CE66ABD3748}"/>
              </a:ext>
            </a:extLst>
          </p:cNvPr>
          <p:cNvSpPr/>
          <p:nvPr userDrawn="1"/>
        </p:nvSpPr>
        <p:spPr>
          <a:xfrm>
            <a:off x="366042" y="601169"/>
            <a:ext cx="11532309" cy="5686936"/>
          </a:xfrm>
          <a:custGeom>
            <a:avLst/>
            <a:gdLst>
              <a:gd name="connsiteX0" fmla="*/ 894883 w 11532309"/>
              <a:gd name="connsiteY0" fmla="*/ 0 h 5686936"/>
              <a:gd name="connsiteX1" fmla="*/ 10637427 w 11532309"/>
              <a:gd name="connsiteY1" fmla="*/ 0 h 5686936"/>
              <a:gd name="connsiteX2" fmla="*/ 10972506 w 11532309"/>
              <a:gd name="connsiteY2" fmla="*/ 381496 h 5686936"/>
              <a:gd name="connsiteX3" fmla="*/ 10972506 w 11532309"/>
              <a:gd name="connsiteY3" fmla="*/ 653383 h 5686936"/>
              <a:gd name="connsiteX4" fmla="*/ 11321786 w 11532309"/>
              <a:gd name="connsiteY4" fmla="*/ 653383 h 5686936"/>
              <a:gd name="connsiteX5" fmla="*/ 11532309 w 11532309"/>
              <a:gd name="connsiteY5" fmla="*/ 893069 h 5686936"/>
              <a:gd name="connsiteX6" fmla="*/ 11532309 w 11532309"/>
              <a:gd name="connsiteY6" fmla="*/ 1571490 h 5686936"/>
              <a:gd name="connsiteX7" fmla="*/ 11532309 w 11532309"/>
              <a:gd name="connsiteY7" fmla="*/ 2386149 h 5686936"/>
              <a:gd name="connsiteX8" fmla="*/ 11532309 w 11532309"/>
              <a:gd name="connsiteY8" fmla="*/ 2622367 h 5686936"/>
              <a:gd name="connsiteX9" fmla="*/ 11532309 w 11532309"/>
              <a:gd name="connsiteY9" fmla="*/ 3064570 h 5686936"/>
              <a:gd name="connsiteX10" fmla="*/ 11532309 w 11532309"/>
              <a:gd name="connsiteY10" fmla="*/ 3300788 h 5686936"/>
              <a:gd name="connsiteX11" fmla="*/ 11532309 w 11532309"/>
              <a:gd name="connsiteY11" fmla="*/ 4115447 h 5686936"/>
              <a:gd name="connsiteX12" fmla="*/ 11532309 w 11532309"/>
              <a:gd name="connsiteY12" fmla="*/ 4793868 h 5686936"/>
              <a:gd name="connsiteX13" fmla="*/ 11321786 w 11532309"/>
              <a:gd name="connsiteY13" fmla="*/ 5033553 h 5686936"/>
              <a:gd name="connsiteX14" fmla="*/ 10972506 w 11532309"/>
              <a:gd name="connsiteY14" fmla="*/ 5033553 h 5686936"/>
              <a:gd name="connsiteX15" fmla="*/ 10972506 w 11532309"/>
              <a:gd name="connsiteY15" fmla="*/ 5305441 h 5686936"/>
              <a:gd name="connsiteX16" fmla="*/ 10637427 w 11532309"/>
              <a:gd name="connsiteY16" fmla="*/ 5686936 h 5686936"/>
              <a:gd name="connsiteX17" fmla="*/ 894883 w 11532309"/>
              <a:gd name="connsiteY17" fmla="*/ 5686936 h 5686936"/>
              <a:gd name="connsiteX18" fmla="*/ 559804 w 11532309"/>
              <a:gd name="connsiteY18" fmla="*/ 5305441 h 5686936"/>
              <a:gd name="connsiteX19" fmla="*/ 559804 w 11532309"/>
              <a:gd name="connsiteY19" fmla="*/ 5033553 h 5686936"/>
              <a:gd name="connsiteX20" fmla="*/ 210523 w 11532309"/>
              <a:gd name="connsiteY20" fmla="*/ 5033553 h 5686936"/>
              <a:gd name="connsiteX21" fmla="*/ 0 w 11532309"/>
              <a:gd name="connsiteY21" fmla="*/ 4793868 h 5686936"/>
              <a:gd name="connsiteX22" fmla="*/ 0 w 11532309"/>
              <a:gd name="connsiteY22" fmla="*/ 4115447 h 5686936"/>
              <a:gd name="connsiteX23" fmla="*/ 0 w 11532309"/>
              <a:gd name="connsiteY23" fmla="*/ 3300788 h 5686936"/>
              <a:gd name="connsiteX24" fmla="*/ 0 w 11532309"/>
              <a:gd name="connsiteY24" fmla="*/ 3064570 h 5686936"/>
              <a:gd name="connsiteX25" fmla="*/ 0 w 11532309"/>
              <a:gd name="connsiteY25" fmla="*/ 2622367 h 5686936"/>
              <a:gd name="connsiteX26" fmla="*/ 0 w 11532309"/>
              <a:gd name="connsiteY26" fmla="*/ 2386149 h 5686936"/>
              <a:gd name="connsiteX27" fmla="*/ 0 w 11532309"/>
              <a:gd name="connsiteY27" fmla="*/ 1571490 h 5686936"/>
              <a:gd name="connsiteX28" fmla="*/ 0 w 11532309"/>
              <a:gd name="connsiteY28" fmla="*/ 893069 h 5686936"/>
              <a:gd name="connsiteX29" fmla="*/ 210523 w 11532309"/>
              <a:gd name="connsiteY29" fmla="*/ 653383 h 5686936"/>
              <a:gd name="connsiteX30" fmla="*/ 559804 w 11532309"/>
              <a:gd name="connsiteY30" fmla="*/ 653383 h 5686936"/>
              <a:gd name="connsiteX31" fmla="*/ 559804 w 11532309"/>
              <a:gd name="connsiteY31" fmla="*/ 381496 h 5686936"/>
              <a:gd name="connsiteX32" fmla="*/ 894883 w 11532309"/>
              <a:gd name="connsiteY32" fmla="*/ 0 h 568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532309" h="5686936">
                <a:moveTo>
                  <a:pt x="894883" y="0"/>
                </a:moveTo>
                <a:lnTo>
                  <a:pt x="10637427" y="0"/>
                </a:lnTo>
                <a:cubicBezTo>
                  <a:pt x="10822484" y="0"/>
                  <a:pt x="10972506" y="170803"/>
                  <a:pt x="10972506" y="381496"/>
                </a:cubicBezTo>
                <a:lnTo>
                  <a:pt x="10972506" y="653383"/>
                </a:lnTo>
                <a:lnTo>
                  <a:pt x="11321786" y="653383"/>
                </a:lnTo>
                <a:cubicBezTo>
                  <a:pt x="11438054" y="653383"/>
                  <a:pt x="11532309" y="760694"/>
                  <a:pt x="11532309" y="893069"/>
                </a:cubicBezTo>
                <a:lnTo>
                  <a:pt x="11532309" y="1571490"/>
                </a:lnTo>
                <a:lnTo>
                  <a:pt x="11532309" y="2386149"/>
                </a:lnTo>
                <a:lnTo>
                  <a:pt x="11532309" y="2622367"/>
                </a:lnTo>
                <a:lnTo>
                  <a:pt x="11532309" y="3064570"/>
                </a:lnTo>
                <a:lnTo>
                  <a:pt x="11532309" y="3300788"/>
                </a:lnTo>
                <a:lnTo>
                  <a:pt x="11532309" y="4115447"/>
                </a:lnTo>
                <a:lnTo>
                  <a:pt x="11532309" y="4793868"/>
                </a:lnTo>
                <a:cubicBezTo>
                  <a:pt x="11532309" y="4926243"/>
                  <a:pt x="11438054" y="5033553"/>
                  <a:pt x="11321786" y="5033553"/>
                </a:cubicBezTo>
                <a:lnTo>
                  <a:pt x="10972506" y="5033553"/>
                </a:lnTo>
                <a:lnTo>
                  <a:pt x="10972506" y="5305441"/>
                </a:lnTo>
                <a:cubicBezTo>
                  <a:pt x="10972506" y="5516134"/>
                  <a:pt x="10822484" y="5686936"/>
                  <a:pt x="10637427" y="5686936"/>
                </a:cubicBezTo>
                <a:lnTo>
                  <a:pt x="894883" y="5686936"/>
                </a:lnTo>
                <a:cubicBezTo>
                  <a:pt x="709825" y="5686936"/>
                  <a:pt x="559804" y="5516134"/>
                  <a:pt x="559804" y="5305441"/>
                </a:cubicBezTo>
                <a:lnTo>
                  <a:pt x="559804" y="5033553"/>
                </a:lnTo>
                <a:lnTo>
                  <a:pt x="210523" y="5033553"/>
                </a:lnTo>
                <a:cubicBezTo>
                  <a:pt x="94255" y="5033553"/>
                  <a:pt x="0" y="4926243"/>
                  <a:pt x="0" y="4793868"/>
                </a:cubicBezTo>
                <a:lnTo>
                  <a:pt x="0" y="4115447"/>
                </a:lnTo>
                <a:lnTo>
                  <a:pt x="0" y="3300788"/>
                </a:lnTo>
                <a:lnTo>
                  <a:pt x="0" y="3064570"/>
                </a:lnTo>
                <a:lnTo>
                  <a:pt x="0" y="2622367"/>
                </a:lnTo>
                <a:lnTo>
                  <a:pt x="0" y="2386149"/>
                </a:lnTo>
                <a:lnTo>
                  <a:pt x="0" y="1571490"/>
                </a:lnTo>
                <a:lnTo>
                  <a:pt x="0" y="893069"/>
                </a:lnTo>
                <a:cubicBezTo>
                  <a:pt x="0" y="760694"/>
                  <a:pt x="94255" y="653383"/>
                  <a:pt x="210523" y="653383"/>
                </a:cubicBezTo>
                <a:lnTo>
                  <a:pt x="559804" y="653383"/>
                </a:lnTo>
                <a:lnTo>
                  <a:pt x="559804" y="381496"/>
                </a:lnTo>
                <a:cubicBezTo>
                  <a:pt x="559804" y="170803"/>
                  <a:pt x="709825" y="0"/>
                  <a:pt x="894883" y="0"/>
                </a:cubicBezTo>
                <a:close/>
              </a:path>
            </a:pathLst>
          </a:custGeom>
          <a:solidFill>
            <a:schemeClr val="accent2"/>
          </a:solidFill>
          <a:ln w="22225" cap="rnd">
            <a:gradFill flip="none" rotWithShape="1">
              <a:gsLst>
                <a:gs pos="0">
                  <a:srgbClr val="EEC478"/>
                </a:gs>
                <a:gs pos="51000">
                  <a:srgbClr val="DF9540"/>
                </a:gs>
                <a:gs pos="100000">
                  <a:srgbClr val="EEC478"/>
                </a:gs>
              </a:gsLst>
              <a:lin ang="2700000" scaled="1"/>
              <a:tileRect/>
            </a:grad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142" name="组合 141">
            <a:extLst>
              <a:ext uri="{FF2B5EF4-FFF2-40B4-BE49-F238E27FC236}">
                <a16:creationId xmlns:a16="http://schemas.microsoft.com/office/drawing/2014/main" id="{8F7A2F0F-501C-78C8-B064-043149213EE5}"/>
              </a:ext>
            </a:extLst>
          </p:cNvPr>
          <p:cNvGrpSpPr/>
          <p:nvPr userDrawn="1"/>
        </p:nvGrpSpPr>
        <p:grpSpPr>
          <a:xfrm>
            <a:off x="368629" y="622172"/>
            <a:ext cx="11454742" cy="5613656"/>
            <a:chOff x="432759" y="699067"/>
            <a:chExt cx="11454742" cy="5613656"/>
          </a:xfrm>
        </p:grpSpPr>
        <p:grpSp>
          <p:nvGrpSpPr>
            <p:cNvPr id="143" name="组合 142">
              <a:extLst>
                <a:ext uri="{FF2B5EF4-FFF2-40B4-BE49-F238E27FC236}">
                  <a16:creationId xmlns:a16="http://schemas.microsoft.com/office/drawing/2014/main" id="{7988CBFC-8D93-C911-1402-7A9BAFA7E2B3}"/>
                </a:ext>
              </a:extLst>
            </p:cNvPr>
            <p:cNvGrpSpPr/>
            <p:nvPr/>
          </p:nvGrpSpPr>
          <p:grpSpPr>
            <a:xfrm>
              <a:off x="432759" y="699067"/>
              <a:ext cx="11454742" cy="449668"/>
              <a:chOff x="413541" y="699067"/>
              <a:chExt cx="11454742" cy="449668"/>
            </a:xfrm>
          </p:grpSpPr>
          <p:grpSp>
            <p:nvGrpSpPr>
              <p:cNvPr id="157" name="组合 156">
                <a:extLst>
                  <a:ext uri="{FF2B5EF4-FFF2-40B4-BE49-F238E27FC236}">
                    <a16:creationId xmlns:a16="http://schemas.microsoft.com/office/drawing/2014/main" id="{8914FA28-B04D-14CB-5CC5-4549FA7C40A8}"/>
                  </a:ext>
                </a:extLst>
              </p:cNvPr>
              <p:cNvGrpSpPr/>
              <p:nvPr/>
            </p:nvGrpSpPr>
            <p:grpSpPr>
              <a:xfrm>
                <a:off x="413541" y="699067"/>
                <a:ext cx="433277" cy="449668"/>
                <a:chOff x="463723" y="1588768"/>
                <a:chExt cx="866553" cy="899335"/>
              </a:xfrm>
            </p:grpSpPr>
            <p:sp>
              <p:nvSpPr>
                <p:cNvPr id="164" name="任意多边形: 形状 163">
                  <a:extLst>
                    <a:ext uri="{FF2B5EF4-FFF2-40B4-BE49-F238E27FC236}">
                      <a16:creationId xmlns:a16="http://schemas.microsoft.com/office/drawing/2014/main" id="{75D3900B-6482-F0B4-7CFB-474169C025F7}"/>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65" name="直接连接符 164">
                  <a:extLst>
                    <a:ext uri="{FF2B5EF4-FFF2-40B4-BE49-F238E27FC236}">
                      <a16:creationId xmlns:a16="http://schemas.microsoft.com/office/drawing/2014/main" id="{B528C607-F062-09E5-680B-B6DDD1560A56}"/>
                    </a:ext>
                  </a:extLst>
                </p:cNvPr>
                <p:cNvCxnSpPr>
                  <a:cxnSpLocks/>
                  <a:stCxn id="164"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 name="直接连接符 165">
                  <a:extLst>
                    <a:ext uri="{FF2B5EF4-FFF2-40B4-BE49-F238E27FC236}">
                      <a16:creationId xmlns:a16="http://schemas.microsoft.com/office/drawing/2014/main" id="{A8FB38A7-1771-694F-E5A9-39CDAECF3DB5}"/>
                    </a:ext>
                  </a:extLst>
                </p:cNvPr>
                <p:cNvCxnSpPr>
                  <a:cxnSpLocks/>
                  <a:stCxn id="164"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7" name="矩形: 圆角 31">
                  <a:extLst>
                    <a:ext uri="{FF2B5EF4-FFF2-40B4-BE49-F238E27FC236}">
                      <a16:creationId xmlns:a16="http://schemas.microsoft.com/office/drawing/2014/main" id="{9607DE66-0AB6-279C-1AAB-AD8CD5916FC4}"/>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8" name="矩形: 圆角 31">
                  <a:extLst>
                    <a:ext uri="{FF2B5EF4-FFF2-40B4-BE49-F238E27FC236}">
                      <a16:creationId xmlns:a16="http://schemas.microsoft.com/office/drawing/2014/main" id="{926D5FDF-F362-8B6B-9F90-6D2F2D3872CB}"/>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58" name="组合 157">
                <a:extLst>
                  <a:ext uri="{FF2B5EF4-FFF2-40B4-BE49-F238E27FC236}">
                    <a16:creationId xmlns:a16="http://schemas.microsoft.com/office/drawing/2014/main" id="{8A76E80D-C68F-9E40-3A37-4575A6EB9F37}"/>
                  </a:ext>
                </a:extLst>
              </p:cNvPr>
              <p:cNvGrpSpPr/>
              <p:nvPr/>
            </p:nvGrpSpPr>
            <p:grpSpPr>
              <a:xfrm flipH="1">
                <a:off x="11435006" y="699067"/>
                <a:ext cx="433277" cy="449668"/>
                <a:chOff x="463723" y="1588768"/>
                <a:chExt cx="866553" cy="899335"/>
              </a:xfrm>
            </p:grpSpPr>
            <p:sp>
              <p:nvSpPr>
                <p:cNvPr id="159" name="任意多边形: 形状 158">
                  <a:extLst>
                    <a:ext uri="{FF2B5EF4-FFF2-40B4-BE49-F238E27FC236}">
                      <a16:creationId xmlns:a16="http://schemas.microsoft.com/office/drawing/2014/main" id="{99627E92-4DC9-A081-931B-CBBAE13DD6B7}"/>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60" name="直接连接符 159">
                  <a:extLst>
                    <a:ext uri="{FF2B5EF4-FFF2-40B4-BE49-F238E27FC236}">
                      <a16:creationId xmlns:a16="http://schemas.microsoft.com/office/drawing/2014/main" id="{0989B91B-AE81-A29E-BE63-11A67FFE760F}"/>
                    </a:ext>
                  </a:extLst>
                </p:cNvPr>
                <p:cNvCxnSpPr>
                  <a:cxnSpLocks/>
                  <a:stCxn id="159"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B44B235D-D73E-4050-99A7-698FB5376735}"/>
                    </a:ext>
                  </a:extLst>
                </p:cNvPr>
                <p:cNvCxnSpPr>
                  <a:cxnSpLocks/>
                  <a:stCxn id="159"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2" name="矩形: 圆角 31">
                  <a:extLst>
                    <a:ext uri="{FF2B5EF4-FFF2-40B4-BE49-F238E27FC236}">
                      <a16:creationId xmlns:a16="http://schemas.microsoft.com/office/drawing/2014/main" id="{8421DB28-4B9F-E327-E213-770CFDF26305}"/>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3" name="矩形: 圆角 31">
                  <a:extLst>
                    <a:ext uri="{FF2B5EF4-FFF2-40B4-BE49-F238E27FC236}">
                      <a16:creationId xmlns:a16="http://schemas.microsoft.com/office/drawing/2014/main" id="{344C040B-AA8A-2E35-4316-F550AB395371}"/>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grpSp>
          <p:nvGrpSpPr>
            <p:cNvPr id="144" name="组合 143">
              <a:extLst>
                <a:ext uri="{FF2B5EF4-FFF2-40B4-BE49-F238E27FC236}">
                  <a16:creationId xmlns:a16="http://schemas.microsoft.com/office/drawing/2014/main" id="{411F9A99-4424-6049-3302-E797DDF2E33D}"/>
                </a:ext>
              </a:extLst>
            </p:cNvPr>
            <p:cNvGrpSpPr/>
            <p:nvPr/>
          </p:nvGrpSpPr>
          <p:grpSpPr>
            <a:xfrm flipH="1" flipV="1">
              <a:off x="432759" y="5863055"/>
              <a:ext cx="11454742" cy="449668"/>
              <a:chOff x="413541" y="699067"/>
              <a:chExt cx="11454742" cy="449668"/>
            </a:xfrm>
          </p:grpSpPr>
          <p:grpSp>
            <p:nvGrpSpPr>
              <p:cNvPr id="145" name="组合 144">
                <a:extLst>
                  <a:ext uri="{FF2B5EF4-FFF2-40B4-BE49-F238E27FC236}">
                    <a16:creationId xmlns:a16="http://schemas.microsoft.com/office/drawing/2014/main" id="{C2716850-394D-E704-46A7-ADCBC872C21A}"/>
                  </a:ext>
                </a:extLst>
              </p:cNvPr>
              <p:cNvGrpSpPr/>
              <p:nvPr/>
            </p:nvGrpSpPr>
            <p:grpSpPr>
              <a:xfrm>
                <a:off x="413541" y="699067"/>
                <a:ext cx="433277" cy="449668"/>
                <a:chOff x="463723" y="1588768"/>
                <a:chExt cx="866553" cy="899335"/>
              </a:xfrm>
            </p:grpSpPr>
            <p:sp>
              <p:nvSpPr>
                <p:cNvPr id="152" name="任意多边形: 形状 151">
                  <a:extLst>
                    <a:ext uri="{FF2B5EF4-FFF2-40B4-BE49-F238E27FC236}">
                      <a16:creationId xmlns:a16="http://schemas.microsoft.com/office/drawing/2014/main" id="{09C084C3-9964-9073-7DCE-87CDF896666F}"/>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53" name="直接连接符 152">
                  <a:extLst>
                    <a:ext uri="{FF2B5EF4-FFF2-40B4-BE49-F238E27FC236}">
                      <a16:creationId xmlns:a16="http://schemas.microsoft.com/office/drawing/2014/main" id="{F594B895-8ED0-32FC-23B6-DB71759ECA42}"/>
                    </a:ext>
                  </a:extLst>
                </p:cNvPr>
                <p:cNvCxnSpPr>
                  <a:cxnSpLocks/>
                  <a:stCxn id="152"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BBBC8BF1-9AF8-B890-31D5-1D03BE3BB901}"/>
                    </a:ext>
                  </a:extLst>
                </p:cNvPr>
                <p:cNvCxnSpPr>
                  <a:cxnSpLocks/>
                  <a:stCxn id="152"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5" name="矩形: 圆角 31">
                  <a:extLst>
                    <a:ext uri="{FF2B5EF4-FFF2-40B4-BE49-F238E27FC236}">
                      <a16:creationId xmlns:a16="http://schemas.microsoft.com/office/drawing/2014/main" id="{BE15A885-7BAB-5F19-ED01-FD566FA93E9C}"/>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6" name="矩形: 圆角 31">
                  <a:extLst>
                    <a:ext uri="{FF2B5EF4-FFF2-40B4-BE49-F238E27FC236}">
                      <a16:creationId xmlns:a16="http://schemas.microsoft.com/office/drawing/2014/main" id="{E33852E9-9D2F-485F-9DE6-BCD17A378F71}"/>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46" name="组合 145">
                <a:extLst>
                  <a:ext uri="{FF2B5EF4-FFF2-40B4-BE49-F238E27FC236}">
                    <a16:creationId xmlns:a16="http://schemas.microsoft.com/office/drawing/2014/main" id="{24C4AA8D-35ED-B5BD-D326-1C51BFB9CE1B}"/>
                  </a:ext>
                </a:extLst>
              </p:cNvPr>
              <p:cNvGrpSpPr/>
              <p:nvPr/>
            </p:nvGrpSpPr>
            <p:grpSpPr>
              <a:xfrm flipH="1">
                <a:off x="11435006" y="699067"/>
                <a:ext cx="433277" cy="449668"/>
                <a:chOff x="463723" y="1588768"/>
                <a:chExt cx="866553" cy="899335"/>
              </a:xfrm>
            </p:grpSpPr>
            <p:sp>
              <p:nvSpPr>
                <p:cNvPr id="147" name="任意多边形: 形状 146">
                  <a:extLst>
                    <a:ext uri="{FF2B5EF4-FFF2-40B4-BE49-F238E27FC236}">
                      <a16:creationId xmlns:a16="http://schemas.microsoft.com/office/drawing/2014/main" id="{C0E31C05-2D39-5211-DBEE-F33986C6B604}"/>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48" name="直接连接符 147">
                  <a:extLst>
                    <a:ext uri="{FF2B5EF4-FFF2-40B4-BE49-F238E27FC236}">
                      <a16:creationId xmlns:a16="http://schemas.microsoft.com/office/drawing/2014/main" id="{3D0B2809-C3A6-1040-8545-E17359F23A52}"/>
                    </a:ext>
                  </a:extLst>
                </p:cNvPr>
                <p:cNvCxnSpPr>
                  <a:cxnSpLocks/>
                  <a:stCxn id="147"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AD981A9D-FB19-0690-2D8E-A26C3FE0B474}"/>
                    </a:ext>
                  </a:extLst>
                </p:cNvPr>
                <p:cNvCxnSpPr>
                  <a:cxnSpLocks/>
                  <a:stCxn id="147"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0" name="矩形: 圆角 31">
                  <a:extLst>
                    <a:ext uri="{FF2B5EF4-FFF2-40B4-BE49-F238E27FC236}">
                      <a16:creationId xmlns:a16="http://schemas.microsoft.com/office/drawing/2014/main" id="{DDB11D16-0388-E021-EAC9-B8F1EE4F9A00}"/>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1" name="矩形: 圆角 31">
                  <a:extLst>
                    <a:ext uri="{FF2B5EF4-FFF2-40B4-BE49-F238E27FC236}">
                      <a16:creationId xmlns:a16="http://schemas.microsoft.com/office/drawing/2014/main" id="{6E91BC91-7EF1-EA11-DD3F-C124C78CE954}"/>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grpSp>
    </p:spTree>
    <p:extLst>
      <p:ext uri="{BB962C8B-B14F-4D97-AF65-F5344CB8AC3E}">
        <p14:creationId xmlns:p14="http://schemas.microsoft.com/office/powerpoint/2010/main" val="103432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49" name="图片 48">
            <a:extLst>
              <a:ext uri="{FF2B5EF4-FFF2-40B4-BE49-F238E27FC236}">
                <a16:creationId xmlns:a16="http://schemas.microsoft.com/office/drawing/2014/main" id="{522C262C-CBD3-A241-B237-7030959F32D4}"/>
              </a:ext>
            </a:extLst>
          </p:cNvPr>
          <p:cNvPicPr>
            <a:picLocks noChangeAspect="1"/>
          </p:cNvPicPr>
          <p:nvPr userDrawn="1"/>
        </p:nvPicPr>
        <p:blipFill rotWithShape="1">
          <a:blip r:embed="rId2"/>
          <a:srcRect l="11240" r="11240"/>
          <a:stretch/>
        </p:blipFill>
        <p:spPr>
          <a:xfrm>
            <a:off x="0" y="0"/>
            <a:ext cx="12192000" cy="6858000"/>
          </a:xfrm>
          <a:prstGeom prst="rect">
            <a:avLst/>
          </a:prstGeom>
        </p:spPr>
      </p:pic>
      <p:sp>
        <p:nvSpPr>
          <p:cNvPr id="48" name="矩形 47">
            <a:extLst>
              <a:ext uri="{FF2B5EF4-FFF2-40B4-BE49-F238E27FC236}">
                <a16:creationId xmlns:a16="http://schemas.microsoft.com/office/drawing/2014/main" id="{5A808299-E654-C6F5-1016-6C5D6C841B3A}"/>
              </a:ext>
            </a:extLst>
          </p:cNvPr>
          <p:cNvSpPr/>
          <p:nvPr userDrawn="1"/>
        </p:nvSpPr>
        <p:spPr>
          <a:xfrm>
            <a:off x="0" y="0"/>
            <a:ext cx="12192000" cy="218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矩形 49">
            <a:extLst>
              <a:ext uri="{FF2B5EF4-FFF2-40B4-BE49-F238E27FC236}">
                <a16:creationId xmlns:a16="http://schemas.microsoft.com/office/drawing/2014/main" id="{F4DA549F-A6CA-1C80-A53F-7E60F56BB541}"/>
              </a:ext>
            </a:extLst>
          </p:cNvPr>
          <p:cNvSpPr/>
          <p:nvPr userDrawn="1"/>
        </p:nvSpPr>
        <p:spPr>
          <a:xfrm>
            <a:off x="0" y="6639073"/>
            <a:ext cx="12192000" cy="218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任意多边形: 形状 90">
            <a:extLst>
              <a:ext uri="{FF2B5EF4-FFF2-40B4-BE49-F238E27FC236}">
                <a16:creationId xmlns:a16="http://schemas.microsoft.com/office/drawing/2014/main" id="{C8E43BF3-E21F-831D-33BC-8CE66ABD3748}"/>
              </a:ext>
            </a:extLst>
          </p:cNvPr>
          <p:cNvSpPr/>
          <p:nvPr userDrawn="1"/>
        </p:nvSpPr>
        <p:spPr>
          <a:xfrm>
            <a:off x="329846" y="585532"/>
            <a:ext cx="11532309" cy="5686936"/>
          </a:xfrm>
          <a:custGeom>
            <a:avLst/>
            <a:gdLst>
              <a:gd name="connsiteX0" fmla="*/ 894883 w 11532309"/>
              <a:gd name="connsiteY0" fmla="*/ 0 h 5686936"/>
              <a:gd name="connsiteX1" fmla="*/ 10637427 w 11532309"/>
              <a:gd name="connsiteY1" fmla="*/ 0 h 5686936"/>
              <a:gd name="connsiteX2" fmla="*/ 10972506 w 11532309"/>
              <a:gd name="connsiteY2" fmla="*/ 381496 h 5686936"/>
              <a:gd name="connsiteX3" fmla="*/ 10972506 w 11532309"/>
              <a:gd name="connsiteY3" fmla="*/ 653383 h 5686936"/>
              <a:gd name="connsiteX4" fmla="*/ 11321786 w 11532309"/>
              <a:gd name="connsiteY4" fmla="*/ 653383 h 5686936"/>
              <a:gd name="connsiteX5" fmla="*/ 11532309 w 11532309"/>
              <a:gd name="connsiteY5" fmla="*/ 893069 h 5686936"/>
              <a:gd name="connsiteX6" fmla="*/ 11532309 w 11532309"/>
              <a:gd name="connsiteY6" fmla="*/ 1571490 h 5686936"/>
              <a:gd name="connsiteX7" fmla="*/ 11532309 w 11532309"/>
              <a:gd name="connsiteY7" fmla="*/ 2386149 h 5686936"/>
              <a:gd name="connsiteX8" fmla="*/ 11532309 w 11532309"/>
              <a:gd name="connsiteY8" fmla="*/ 2622367 h 5686936"/>
              <a:gd name="connsiteX9" fmla="*/ 11532309 w 11532309"/>
              <a:gd name="connsiteY9" fmla="*/ 3064570 h 5686936"/>
              <a:gd name="connsiteX10" fmla="*/ 11532309 w 11532309"/>
              <a:gd name="connsiteY10" fmla="*/ 3300788 h 5686936"/>
              <a:gd name="connsiteX11" fmla="*/ 11532309 w 11532309"/>
              <a:gd name="connsiteY11" fmla="*/ 4115447 h 5686936"/>
              <a:gd name="connsiteX12" fmla="*/ 11532309 w 11532309"/>
              <a:gd name="connsiteY12" fmla="*/ 4793868 h 5686936"/>
              <a:gd name="connsiteX13" fmla="*/ 11321786 w 11532309"/>
              <a:gd name="connsiteY13" fmla="*/ 5033553 h 5686936"/>
              <a:gd name="connsiteX14" fmla="*/ 10972506 w 11532309"/>
              <a:gd name="connsiteY14" fmla="*/ 5033553 h 5686936"/>
              <a:gd name="connsiteX15" fmla="*/ 10972506 w 11532309"/>
              <a:gd name="connsiteY15" fmla="*/ 5305441 h 5686936"/>
              <a:gd name="connsiteX16" fmla="*/ 10637427 w 11532309"/>
              <a:gd name="connsiteY16" fmla="*/ 5686936 h 5686936"/>
              <a:gd name="connsiteX17" fmla="*/ 894883 w 11532309"/>
              <a:gd name="connsiteY17" fmla="*/ 5686936 h 5686936"/>
              <a:gd name="connsiteX18" fmla="*/ 559804 w 11532309"/>
              <a:gd name="connsiteY18" fmla="*/ 5305441 h 5686936"/>
              <a:gd name="connsiteX19" fmla="*/ 559804 w 11532309"/>
              <a:gd name="connsiteY19" fmla="*/ 5033553 h 5686936"/>
              <a:gd name="connsiteX20" fmla="*/ 210523 w 11532309"/>
              <a:gd name="connsiteY20" fmla="*/ 5033553 h 5686936"/>
              <a:gd name="connsiteX21" fmla="*/ 0 w 11532309"/>
              <a:gd name="connsiteY21" fmla="*/ 4793868 h 5686936"/>
              <a:gd name="connsiteX22" fmla="*/ 0 w 11532309"/>
              <a:gd name="connsiteY22" fmla="*/ 4115447 h 5686936"/>
              <a:gd name="connsiteX23" fmla="*/ 0 w 11532309"/>
              <a:gd name="connsiteY23" fmla="*/ 3300788 h 5686936"/>
              <a:gd name="connsiteX24" fmla="*/ 0 w 11532309"/>
              <a:gd name="connsiteY24" fmla="*/ 3064570 h 5686936"/>
              <a:gd name="connsiteX25" fmla="*/ 0 w 11532309"/>
              <a:gd name="connsiteY25" fmla="*/ 2622367 h 5686936"/>
              <a:gd name="connsiteX26" fmla="*/ 0 w 11532309"/>
              <a:gd name="connsiteY26" fmla="*/ 2386149 h 5686936"/>
              <a:gd name="connsiteX27" fmla="*/ 0 w 11532309"/>
              <a:gd name="connsiteY27" fmla="*/ 1571490 h 5686936"/>
              <a:gd name="connsiteX28" fmla="*/ 0 w 11532309"/>
              <a:gd name="connsiteY28" fmla="*/ 893069 h 5686936"/>
              <a:gd name="connsiteX29" fmla="*/ 210523 w 11532309"/>
              <a:gd name="connsiteY29" fmla="*/ 653383 h 5686936"/>
              <a:gd name="connsiteX30" fmla="*/ 559804 w 11532309"/>
              <a:gd name="connsiteY30" fmla="*/ 653383 h 5686936"/>
              <a:gd name="connsiteX31" fmla="*/ 559804 w 11532309"/>
              <a:gd name="connsiteY31" fmla="*/ 381496 h 5686936"/>
              <a:gd name="connsiteX32" fmla="*/ 894883 w 11532309"/>
              <a:gd name="connsiteY32" fmla="*/ 0 h 568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532309" h="5686936">
                <a:moveTo>
                  <a:pt x="894883" y="0"/>
                </a:moveTo>
                <a:lnTo>
                  <a:pt x="10637427" y="0"/>
                </a:lnTo>
                <a:cubicBezTo>
                  <a:pt x="10822484" y="0"/>
                  <a:pt x="10972506" y="170803"/>
                  <a:pt x="10972506" y="381496"/>
                </a:cubicBezTo>
                <a:lnTo>
                  <a:pt x="10972506" y="653383"/>
                </a:lnTo>
                <a:lnTo>
                  <a:pt x="11321786" y="653383"/>
                </a:lnTo>
                <a:cubicBezTo>
                  <a:pt x="11438054" y="653383"/>
                  <a:pt x="11532309" y="760694"/>
                  <a:pt x="11532309" y="893069"/>
                </a:cubicBezTo>
                <a:lnTo>
                  <a:pt x="11532309" y="1571490"/>
                </a:lnTo>
                <a:lnTo>
                  <a:pt x="11532309" y="2386149"/>
                </a:lnTo>
                <a:lnTo>
                  <a:pt x="11532309" y="2622367"/>
                </a:lnTo>
                <a:lnTo>
                  <a:pt x="11532309" y="3064570"/>
                </a:lnTo>
                <a:lnTo>
                  <a:pt x="11532309" y="3300788"/>
                </a:lnTo>
                <a:lnTo>
                  <a:pt x="11532309" y="4115447"/>
                </a:lnTo>
                <a:lnTo>
                  <a:pt x="11532309" y="4793868"/>
                </a:lnTo>
                <a:cubicBezTo>
                  <a:pt x="11532309" y="4926243"/>
                  <a:pt x="11438054" y="5033553"/>
                  <a:pt x="11321786" y="5033553"/>
                </a:cubicBezTo>
                <a:lnTo>
                  <a:pt x="10972506" y="5033553"/>
                </a:lnTo>
                <a:lnTo>
                  <a:pt x="10972506" y="5305441"/>
                </a:lnTo>
                <a:cubicBezTo>
                  <a:pt x="10972506" y="5516134"/>
                  <a:pt x="10822484" y="5686936"/>
                  <a:pt x="10637427" y="5686936"/>
                </a:cubicBezTo>
                <a:lnTo>
                  <a:pt x="894883" y="5686936"/>
                </a:lnTo>
                <a:cubicBezTo>
                  <a:pt x="709825" y="5686936"/>
                  <a:pt x="559804" y="5516134"/>
                  <a:pt x="559804" y="5305441"/>
                </a:cubicBezTo>
                <a:lnTo>
                  <a:pt x="559804" y="5033553"/>
                </a:lnTo>
                <a:lnTo>
                  <a:pt x="210523" y="5033553"/>
                </a:lnTo>
                <a:cubicBezTo>
                  <a:pt x="94255" y="5033553"/>
                  <a:pt x="0" y="4926243"/>
                  <a:pt x="0" y="4793868"/>
                </a:cubicBezTo>
                <a:lnTo>
                  <a:pt x="0" y="4115447"/>
                </a:lnTo>
                <a:lnTo>
                  <a:pt x="0" y="3300788"/>
                </a:lnTo>
                <a:lnTo>
                  <a:pt x="0" y="3064570"/>
                </a:lnTo>
                <a:lnTo>
                  <a:pt x="0" y="2622367"/>
                </a:lnTo>
                <a:lnTo>
                  <a:pt x="0" y="2386149"/>
                </a:lnTo>
                <a:lnTo>
                  <a:pt x="0" y="1571490"/>
                </a:lnTo>
                <a:lnTo>
                  <a:pt x="0" y="893069"/>
                </a:lnTo>
                <a:cubicBezTo>
                  <a:pt x="0" y="760694"/>
                  <a:pt x="94255" y="653383"/>
                  <a:pt x="210523" y="653383"/>
                </a:cubicBezTo>
                <a:lnTo>
                  <a:pt x="559804" y="653383"/>
                </a:lnTo>
                <a:lnTo>
                  <a:pt x="559804" y="381496"/>
                </a:lnTo>
                <a:cubicBezTo>
                  <a:pt x="559804" y="170803"/>
                  <a:pt x="709825" y="0"/>
                  <a:pt x="894883" y="0"/>
                </a:cubicBezTo>
                <a:close/>
              </a:path>
            </a:pathLst>
          </a:custGeom>
          <a:solidFill>
            <a:schemeClr val="accent2"/>
          </a:solidFill>
          <a:ln w="22225" cap="rnd">
            <a:gradFill flip="none" rotWithShape="1">
              <a:gsLst>
                <a:gs pos="0">
                  <a:srgbClr val="EEC478"/>
                </a:gs>
                <a:gs pos="51000">
                  <a:srgbClr val="DF9540"/>
                </a:gs>
                <a:gs pos="100000">
                  <a:srgbClr val="EEC478"/>
                </a:gs>
              </a:gsLst>
              <a:lin ang="2700000" scaled="1"/>
              <a:tileRect/>
            </a:grad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142" name="组合 141">
            <a:extLst>
              <a:ext uri="{FF2B5EF4-FFF2-40B4-BE49-F238E27FC236}">
                <a16:creationId xmlns:a16="http://schemas.microsoft.com/office/drawing/2014/main" id="{8F7A2F0F-501C-78C8-B064-043149213EE5}"/>
              </a:ext>
            </a:extLst>
          </p:cNvPr>
          <p:cNvGrpSpPr/>
          <p:nvPr userDrawn="1"/>
        </p:nvGrpSpPr>
        <p:grpSpPr>
          <a:xfrm>
            <a:off x="368629" y="622172"/>
            <a:ext cx="11454742" cy="5613656"/>
            <a:chOff x="432759" y="699067"/>
            <a:chExt cx="11454742" cy="5613656"/>
          </a:xfrm>
        </p:grpSpPr>
        <p:grpSp>
          <p:nvGrpSpPr>
            <p:cNvPr id="143" name="组合 142">
              <a:extLst>
                <a:ext uri="{FF2B5EF4-FFF2-40B4-BE49-F238E27FC236}">
                  <a16:creationId xmlns:a16="http://schemas.microsoft.com/office/drawing/2014/main" id="{7988CBFC-8D93-C911-1402-7A9BAFA7E2B3}"/>
                </a:ext>
              </a:extLst>
            </p:cNvPr>
            <p:cNvGrpSpPr/>
            <p:nvPr/>
          </p:nvGrpSpPr>
          <p:grpSpPr>
            <a:xfrm>
              <a:off x="432759" y="699067"/>
              <a:ext cx="11454742" cy="449668"/>
              <a:chOff x="413541" y="699067"/>
              <a:chExt cx="11454742" cy="449668"/>
            </a:xfrm>
          </p:grpSpPr>
          <p:grpSp>
            <p:nvGrpSpPr>
              <p:cNvPr id="157" name="组合 156">
                <a:extLst>
                  <a:ext uri="{FF2B5EF4-FFF2-40B4-BE49-F238E27FC236}">
                    <a16:creationId xmlns:a16="http://schemas.microsoft.com/office/drawing/2014/main" id="{8914FA28-B04D-14CB-5CC5-4549FA7C40A8}"/>
                  </a:ext>
                </a:extLst>
              </p:cNvPr>
              <p:cNvGrpSpPr/>
              <p:nvPr/>
            </p:nvGrpSpPr>
            <p:grpSpPr>
              <a:xfrm>
                <a:off x="413541" y="699067"/>
                <a:ext cx="433277" cy="449668"/>
                <a:chOff x="463723" y="1588768"/>
                <a:chExt cx="866553" cy="899335"/>
              </a:xfrm>
            </p:grpSpPr>
            <p:sp>
              <p:nvSpPr>
                <p:cNvPr id="164" name="任意多边形: 形状 163">
                  <a:extLst>
                    <a:ext uri="{FF2B5EF4-FFF2-40B4-BE49-F238E27FC236}">
                      <a16:creationId xmlns:a16="http://schemas.microsoft.com/office/drawing/2014/main" id="{75D3900B-6482-F0B4-7CFB-474169C025F7}"/>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65" name="直接连接符 164">
                  <a:extLst>
                    <a:ext uri="{FF2B5EF4-FFF2-40B4-BE49-F238E27FC236}">
                      <a16:creationId xmlns:a16="http://schemas.microsoft.com/office/drawing/2014/main" id="{B528C607-F062-09E5-680B-B6DDD1560A56}"/>
                    </a:ext>
                  </a:extLst>
                </p:cNvPr>
                <p:cNvCxnSpPr>
                  <a:cxnSpLocks/>
                  <a:stCxn id="164"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 name="直接连接符 165">
                  <a:extLst>
                    <a:ext uri="{FF2B5EF4-FFF2-40B4-BE49-F238E27FC236}">
                      <a16:creationId xmlns:a16="http://schemas.microsoft.com/office/drawing/2014/main" id="{A8FB38A7-1771-694F-E5A9-39CDAECF3DB5}"/>
                    </a:ext>
                  </a:extLst>
                </p:cNvPr>
                <p:cNvCxnSpPr>
                  <a:cxnSpLocks/>
                  <a:stCxn id="164"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7" name="矩形: 圆角 31">
                  <a:extLst>
                    <a:ext uri="{FF2B5EF4-FFF2-40B4-BE49-F238E27FC236}">
                      <a16:creationId xmlns:a16="http://schemas.microsoft.com/office/drawing/2014/main" id="{9607DE66-0AB6-279C-1AAB-AD8CD5916FC4}"/>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8" name="矩形: 圆角 31">
                  <a:extLst>
                    <a:ext uri="{FF2B5EF4-FFF2-40B4-BE49-F238E27FC236}">
                      <a16:creationId xmlns:a16="http://schemas.microsoft.com/office/drawing/2014/main" id="{926D5FDF-F362-8B6B-9F90-6D2F2D3872CB}"/>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58" name="组合 157">
                <a:extLst>
                  <a:ext uri="{FF2B5EF4-FFF2-40B4-BE49-F238E27FC236}">
                    <a16:creationId xmlns:a16="http://schemas.microsoft.com/office/drawing/2014/main" id="{8A76E80D-C68F-9E40-3A37-4575A6EB9F37}"/>
                  </a:ext>
                </a:extLst>
              </p:cNvPr>
              <p:cNvGrpSpPr/>
              <p:nvPr/>
            </p:nvGrpSpPr>
            <p:grpSpPr>
              <a:xfrm flipH="1">
                <a:off x="11435006" y="699067"/>
                <a:ext cx="433277" cy="449668"/>
                <a:chOff x="463723" y="1588768"/>
                <a:chExt cx="866553" cy="899335"/>
              </a:xfrm>
            </p:grpSpPr>
            <p:sp>
              <p:nvSpPr>
                <p:cNvPr id="159" name="任意多边形: 形状 158">
                  <a:extLst>
                    <a:ext uri="{FF2B5EF4-FFF2-40B4-BE49-F238E27FC236}">
                      <a16:creationId xmlns:a16="http://schemas.microsoft.com/office/drawing/2014/main" id="{99627E92-4DC9-A081-931B-CBBAE13DD6B7}"/>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60" name="直接连接符 159">
                  <a:extLst>
                    <a:ext uri="{FF2B5EF4-FFF2-40B4-BE49-F238E27FC236}">
                      <a16:creationId xmlns:a16="http://schemas.microsoft.com/office/drawing/2014/main" id="{0989B91B-AE81-A29E-BE63-11A67FFE760F}"/>
                    </a:ext>
                  </a:extLst>
                </p:cNvPr>
                <p:cNvCxnSpPr>
                  <a:cxnSpLocks/>
                  <a:stCxn id="159"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B44B235D-D73E-4050-99A7-698FB5376735}"/>
                    </a:ext>
                  </a:extLst>
                </p:cNvPr>
                <p:cNvCxnSpPr>
                  <a:cxnSpLocks/>
                  <a:stCxn id="159"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2" name="矩形: 圆角 31">
                  <a:extLst>
                    <a:ext uri="{FF2B5EF4-FFF2-40B4-BE49-F238E27FC236}">
                      <a16:creationId xmlns:a16="http://schemas.microsoft.com/office/drawing/2014/main" id="{8421DB28-4B9F-E327-E213-770CFDF26305}"/>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3" name="矩形: 圆角 31">
                  <a:extLst>
                    <a:ext uri="{FF2B5EF4-FFF2-40B4-BE49-F238E27FC236}">
                      <a16:creationId xmlns:a16="http://schemas.microsoft.com/office/drawing/2014/main" id="{344C040B-AA8A-2E35-4316-F550AB395371}"/>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grpSp>
          <p:nvGrpSpPr>
            <p:cNvPr id="144" name="组合 143">
              <a:extLst>
                <a:ext uri="{FF2B5EF4-FFF2-40B4-BE49-F238E27FC236}">
                  <a16:creationId xmlns:a16="http://schemas.microsoft.com/office/drawing/2014/main" id="{411F9A99-4424-6049-3302-E797DDF2E33D}"/>
                </a:ext>
              </a:extLst>
            </p:cNvPr>
            <p:cNvGrpSpPr/>
            <p:nvPr/>
          </p:nvGrpSpPr>
          <p:grpSpPr>
            <a:xfrm flipH="1" flipV="1">
              <a:off x="432759" y="5863055"/>
              <a:ext cx="11454742" cy="449668"/>
              <a:chOff x="413541" y="699067"/>
              <a:chExt cx="11454742" cy="449668"/>
            </a:xfrm>
          </p:grpSpPr>
          <p:grpSp>
            <p:nvGrpSpPr>
              <p:cNvPr id="145" name="组合 144">
                <a:extLst>
                  <a:ext uri="{FF2B5EF4-FFF2-40B4-BE49-F238E27FC236}">
                    <a16:creationId xmlns:a16="http://schemas.microsoft.com/office/drawing/2014/main" id="{C2716850-394D-E704-46A7-ADCBC872C21A}"/>
                  </a:ext>
                </a:extLst>
              </p:cNvPr>
              <p:cNvGrpSpPr/>
              <p:nvPr/>
            </p:nvGrpSpPr>
            <p:grpSpPr>
              <a:xfrm>
                <a:off x="413541" y="699067"/>
                <a:ext cx="433277" cy="449668"/>
                <a:chOff x="463723" y="1588768"/>
                <a:chExt cx="866553" cy="899335"/>
              </a:xfrm>
            </p:grpSpPr>
            <p:sp>
              <p:nvSpPr>
                <p:cNvPr id="152" name="任意多边形: 形状 151">
                  <a:extLst>
                    <a:ext uri="{FF2B5EF4-FFF2-40B4-BE49-F238E27FC236}">
                      <a16:creationId xmlns:a16="http://schemas.microsoft.com/office/drawing/2014/main" id="{09C084C3-9964-9073-7DCE-87CDF896666F}"/>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53" name="直接连接符 152">
                  <a:extLst>
                    <a:ext uri="{FF2B5EF4-FFF2-40B4-BE49-F238E27FC236}">
                      <a16:creationId xmlns:a16="http://schemas.microsoft.com/office/drawing/2014/main" id="{F594B895-8ED0-32FC-23B6-DB71759ECA42}"/>
                    </a:ext>
                  </a:extLst>
                </p:cNvPr>
                <p:cNvCxnSpPr>
                  <a:cxnSpLocks/>
                  <a:stCxn id="152"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BBBC8BF1-9AF8-B890-31D5-1D03BE3BB901}"/>
                    </a:ext>
                  </a:extLst>
                </p:cNvPr>
                <p:cNvCxnSpPr>
                  <a:cxnSpLocks/>
                  <a:stCxn id="152"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5" name="矩形: 圆角 31">
                  <a:extLst>
                    <a:ext uri="{FF2B5EF4-FFF2-40B4-BE49-F238E27FC236}">
                      <a16:creationId xmlns:a16="http://schemas.microsoft.com/office/drawing/2014/main" id="{BE15A885-7BAB-5F19-ED01-FD566FA93E9C}"/>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6" name="矩形: 圆角 31">
                  <a:extLst>
                    <a:ext uri="{FF2B5EF4-FFF2-40B4-BE49-F238E27FC236}">
                      <a16:creationId xmlns:a16="http://schemas.microsoft.com/office/drawing/2014/main" id="{E33852E9-9D2F-485F-9DE6-BCD17A378F71}"/>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46" name="组合 145">
                <a:extLst>
                  <a:ext uri="{FF2B5EF4-FFF2-40B4-BE49-F238E27FC236}">
                    <a16:creationId xmlns:a16="http://schemas.microsoft.com/office/drawing/2014/main" id="{24C4AA8D-35ED-B5BD-D326-1C51BFB9CE1B}"/>
                  </a:ext>
                </a:extLst>
              </p:cNvPr>
              <p:cNvGrpSpPr/>
              <p:nvPr/>
            </p:nvGrpSpPr>
            <p:grpSpPr>
              <a:xfrm flipH="1">
                <a:off x="11435006" y="699067"/>
                <a:ext cx="433277" cy="449668"/>
                <a:chOff x="463723" y="1588768"/>
                <a:chExt cx="866553" cy="899335"/>
              </a:xfrm>
            </p:grpSpPr>
            <p:sp>
              <p:nvSpPr>
                <p:cNvPr id="147" name="任意多边形: 形状 146">
                  <a:extLst>
                    <a:ext uri="{FF2B5EF4-FFF2-40B4-BE49-F238E27FC236}">
                      <a16:creationId xmlns:a16="http://schemas.microsoft.com/office/drawing/2014/main" id="{C0E31C05-2D39-5211-DBEE-F33986C6B604}"/>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48" name="直接连接符 147">
                  <a:extLst>
                    <a:ext uri="{FF2B5EF4-FFF2-40B4-BE49-F238E27FC236}">
                      <a16:creationId xmlns:a16="http://schemas.microsoft.com/office/drawing/2014/main" id="{3D0B2809-C3A6-1040-8545-E17359F23A52}"/>
                    </a:ext>
                  </a:extLst>
                </p:cNvPr>
                <p:cNvCxnSpPr>
                  <a:cxnSpLocks/>
                  <a:stCxn id="147"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直接连接符 148">
                  <a:extLst>
                    <a:ext uri="{FF2B5EF4-FFF2-40B4-BE49-F238E27FC236}">
                      <a16:creationId xmlns:a16="http://schemas.microsoft.com/office/drawing/2014/main" id="{AD981A9D-FB19-0690-2D8E-A26C3FE0B474}"/>
                    </a:ext>
                  </a:extLst>
                </p:cNvPr>
                <p:cNvCxnSpPr>
                  <a:cxnSpLocks/>
                  <a:stCxn id="147"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0" name="矩形: 圆角 31">
                  <a:extLst>
                    <a:ext uri="{FF2B5EF4-FFF2-40B4-BE49-F238E27FC236}">
                      <a16:creationId xmlns:a16="http://schemas.microsoft.com/office/drawing/2014/main" id="{DDB11D16-0388-E021-EAC9-B8F1EE4F9A00}"/>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1" name="矩形: 圆角 31">
                  <a:extLst>
                    <a:ext uri="{FF2B5EF4-FFF2-40B4-BE49-F238E27FC236}">
                      <a16:creationId xmlns:a16="http://schemas.microsoft.com/office/drawing/2014/main" id="{6E91BC91-7EF1-EA11-DD3F-C124C78CE954}"/>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grpSp>
      <p:grpSp>
        <p:nvGrpSpPr>
          <p:cNvPr id="2" name="组合 1">
            <a:extLst>
              <a:ext uri="{FF2B5EF4-FFF2-40B4-BE49-F238E27FC236}">
                <a16:creationId xmlns:a16="http://schemas.microsoft.com/office/drawing/2014/main" id="{79D69334-976E-793C-A4BE-A9294BE2966E}"/>
              </a:ext>
            </a:extLst>
          </p:cNvPr>
          <p:cNvGrpSpPr/>
          <p:nvPr userDrawn="1"/>
        </p:nvGrpSpPr>
        <p:grpSpPr>
          <a:xfrm>
            <a:off x="1891866" y="1859868"/>
            <a:ext cx="8408269" cy="3138264"/>
            <a:chOff x="1891866" y="1736203"/>
            <a:chExt cx="8408269" cy="3138264"/>
          </a:xfrm>
        </p:grpSpPr>
        <p:sp>
          <p:nvSpPr>
            <p:cNvPr id="33" name="任意多边形: 形状 32">
              <a:extLst>
                <a:ext uri="{FF2B5EF4-FFF2-40B4-BE49-F238E27FC236}">
                  <a16:creationId xmlns:a16="http://schemas.microsoft.com/office/drawing/2014/main" id="{DA87D31D-8DE3-3005-18AA-74DEDBB2FF9B}"/>
                </a:ext>
              </a:extLst>
            </p:cNvPr>
            <p:cNvSpPr/>
            <p:nvPr userDrawn="1"/>
          </p:nvSpPr>
          <p:spPr>
            <a:xfrm rot="5400000" flipH="1">
              <a:off x="4784203" y="-641466"/>
              <a:ext cx="2623596" cy="8408269"/>
            </a:xfrm>
            <a:custGeom>
              <a:avLst/>
              <a:gdLst>
                <a:gd name="connsiteX0" fmla="*/ 2623596 w 2623596"/>
                <a:gd name="connsiteY0" fmla="*/ 7447692 h 8408269"/>
                <a:gd name="connsiteX1" fmla="*/ 2623596 w 2623596"/>
                <a:gd name="connsiteY1" fmla="*/ 6561520 h 8408269"/>
                <a:gd name="connsiteX2" fmla="*/ 2623596 w 2623596"/>
                <a:gd name="connsiteY2" fmla="*/ 6009593 h 8408269"/>
                <a:gd name="connsiteX3" fmla="*/ 2623596 w 2623596"/>
                <a:gd name="connsiteY3" fmla="*/ 5901380 h 8408269"/>
                <a:gd name="connsiteX4" fmla="*/ 2623596 w 2623596"/>
                <a:gd name="connsiteY4" fmla="*/ 2506890 h 8408269"/>
                <a:gd name="connsiteX5" fmla="*/ 2623596 w 2623596"/>
                <a:gd name="connsiteY5" fmla="*/ 2398676 h 8408269"/>
                <a:gd name="connsiteX6" fmla="*/ 2623596 w 2623596"/>
                <a:gd name="connsiteY6" fmla="*/ 1846749 h 8408269"/>
                <a:gd name="connsiteX7" fmla="*/ 2623596 w 2623596"/>
                <a:gd name="connsiteY7" fmla="*/ 960577 h 8408269"/>
                <a:gd name="connsiteX8" fmla="*/ 2186322 w 2623596"/>
                <a:gd name="connsiteY8" fmla="*/ 611591 h 8408269"/>
                <a:gd name="connsiteX9" fmla="*/ 2103826 w 2623596"/>
                <a:gd name="connsiteY9" fmla="*/ 611591 h 8408269"/>
                <a:gd name="connsiteX10" fmla="*/ 2107553 w 2623596"/>
                <a:gd name="connsiteY10" fmla="*/ 591637 h 8408269"/>
                <a:gd name="connsiteX11" fmla="*/ 1634793 w 2623596"/>
                <a:gd name="connsiteY11" fmla="*/ 206853 h 8408269"/>
                <a:gd name="connsiteX12" fmla="*/ 1501969 w 2623596"/>
                <a:gd name="connsiteY12" fmla="*/ 192385 h 8408269"/>
                <a:gd name="connsiteX13" fmla="*/ 1487500 w 2623596"/>
                <a:gd name="connsiteY13" fmla="*/ 125651 h 8408269"/>
                <a:gd name="connsiteX14" fmla="*/ 1430296 w 2623596"/>
                <a:gd name="connsiteY14" fmla="*/ 46653 h 8408269"/>
                <a:gd name="connsiteX15" fmla="*/ 1355985 w 2623596"/>
                <a:gd name="connsiteY15" fmla="*/ 0 h 8408269"/>
                <a:gd name="connsiteX16" fmla="*/ 1315605 w 2623596"/>
                <a:gd name="connsiteY16" fmla="*/ 7591 h 8408269"/>
                <a:gd name="connsiteX17" fmla="*/ 1198170 w 2623596"/>
                <a:gd name="connsiteY17" fmla="*/ 97635 h 8408269"/>
                <a:gd name="connsiteX18" fmla="*/ 1167165 w 2623596"/>
                <a:gd name="connsiteY18" fmla="*/ 192151 h 8408269"/>
                <a:gd name="connsiteX19" fmla="*/ 1032195 w 2623596"/>
                <a:gd name="connsiteY19" fmla="*/ 206853 h 8408269"/>
                <a:gd name="connsiteX20" fmla="*/ 559432 w 2623596"/>
                <a:gd name="connsiteY20" fmla="*/ 591637 h 8408269"/>
                <a:gd name="connsiteX21" fmla="*/ 563162 w 2623596"/>
                <a:gd name="connsiteY21" fmla="*/ 611591 h 8408269"/>
                <a:gd name="connsiteX22" fmla="*/ 437274 w 2623596"/>
                <a:gd name="connsiteY22" fmla="*/ 611591 h 8408269"/>
                <a:gd name="connsiteX23" fmla="*/ 0 w 2623596"/>
                <a:gd name="connsiteY23" fmla="*/ 960577 h 8408269"/>
                <a:gd name="connsiteX24" fmla="*/ 0 w 2623596"/>
                <a:gd name="connsiteY24" fmla="*/ 1846749 h 8408269"/>
                <a:gd name="connsiteX25" fmla="*/ 0 w 2623596"/>
                <a:gd name="connsiteY25" fmla="*/ 2398676 h 8408269"/>
                <a:gd name="connsiteX26" fmla="*/ 0 w 2623596"/>
                <a:gd name="connsiteY26" fmla="*/ 2506890 h 8408269"/>
                <a:gd name="connsiteX27" fmla="*/ 0 w 2623596"/>
                <a:gd name="connsiteY27" fmla="*/ 5901380 h 8408269"/>
                <a:gd name="connsiteX28" fmla="*/ 0 w 2623596"/>
                <a:gd name="connsiteY28" fmla="*/ 6009593 h 8408269"/>
                <a:gd name="connsiteX29" fmla="*/ 0 w 2623596"/>
                <a:gd name="connsiteY29" fmla="*/ 6561520 h 8408269"/>
                <a:gd name="connsiteX30" fmla="*/ 0 w 2623596"/>
                <a:gd name="connsiteY30" fmla="*/ 7447692 h 8408269"/>
                <a:gd name="connsiteX31" fmla="*/ 437274 w 2623596"/>
                <a:gd name="connsiteY31" fmla="*/ 7796678 h 8408269"/>
                <a:gd name="connsiteX32" fmla="*/ 563162 w 2623596"/>
                <a:gd name="connsiteY32" fmla="*/ 7796678 h 8408269"/>
                <a:gd name="connsiteX33" fmla="*/ 559432 w 2623596"/>
                <a:gd name="connsiteY33" fmla="*/ 7816632 h 8408269"/>
                <a:gd name="connsiteX34" fmla="*/ 1032195 w 2623596"/>
                <a:gd name="connsiteY34" fmla="*/ 8201416 h 8408269"/>
                <a:gd name="connsiteX35" fmla="*/ 1167165 w 2623596"/>
                <a:gd name="connsiteY35" fmla="*/ 8216118 h 8408269"/>
                <a:gd name="connsiteX36" fmla="*/ 1198170 w 2623596"/>
                <a:gd name="connsiteY36" fmla="*/ 8310634 h 8408269"/>
                <a:gd name="connsiteX37" fmla="*/ 1315604 w 2623596"/>
                <a:gd name="connsiteY37" fmla="*/ 8400677 h 8408269"/>
                <a:gd name="connsiteX38" fmla="*/ 1355985 w 2623596"/>
                <a:gd name="connsiteY38" fmla="*/ 8408269 h 8408269"/>
                <a:gd name="connsiteX39" fmla="*/ 1430296 w 2623596"/>
                <a:gd name="connsiteY39" fmla="*/ 8361616 h 8408269"/>
                <a:gd name="connsiteX40" fmla="*/ 1487499 w 2623596"/>
                <a:gd name="connsiteY40" fmla="*/ 8282618 h 8408269"/>
                <a:gd name="connsiteX41" fmla="*/ 1501968 w 2623596"/>
                <a:gd name="connsiteY41" fmla="*/ 8215884 h 8408269"/>
                <a:gd name="connsiteX42" fmla="*/ 1634793 w 2623596"/>
                <a:gd name="connsiteY42" fmla="*/ 8201416 h 8408269"/>
                <a:gd name="connsiteX43" fmla="*/ 2107553 w 2623596"/>
                <a:gd name="connsiteY43" fmla="*/ 7816632 h 8408269"/>
                <a:gd name="connsiteX44" fmla="*/ 2103826 w 2623596"/>
                <a:gd name="connsiteY44" fmla="*/ 7796678 h 8408269"/>
                <a:gd name="connsiteX45" fmla="*/ 2186322 w 2623596"/>
                <a:gd name="connsiteY45" fmla="*/ 7796678 h 8408269"/>
                <a:gd name="connsiteX46" fmla="*/ 2623596 w 2623596"/>
                <a:gd name="connsiteY46" fmla="*/ 7447692 h 84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23596" h="8408269">
                  <a:moveTo>
                    <a:pt x="2623596" y="7447692"/>
                  </a:moveTo>
                  <a:lnTo>
                    <a:pt x="2623596" y="6561520"/>
                  </a:lnTo>
                  <a:lnTo>
                    <a:pt x="2623596" y="6009593"/>
                  </a:lnTo>
                  <a:lnTo>
                    <a:pt x="2623596" y="5901380"/>
                  </a:lnTo>
                  <a:lnTo>
                    <a:pt x="2623596" y="2506890"/>
                  </a:lnTo>
                  <a:lnTo>
                    <a:pt x="2623596" y="2398676"/>
                  </a:lnTo>
                  <a:lnTo>
                    <a:pt x="2623596" y="1846749"/>
                  </a:lnTo>
                  <a:lnTo>
                    <a:pt x="2623596" y="960577"/>
                  </a:lnTo>
                  <a:cubicBezTo>
                    <a:pt x="2623596" y="767837"/>
                    <a:pt x="2427823" y="611591"/>
                    <a:pt x="2186322" y="611591"/>
                  </a:cubicBezTo>
                  <a:lnTo>
                    <a:pt x="2103826" y="611591"/>
                  </a:lnTo>
                  <a:lnTo>
                    <a:pt x="2107553" y="591637"/>
                  </a:lnTo>
                  <a:cubicBezTo>
                    <a:pt x="2107553" y="418660"/>
                    <a:pt x="1912615" y="270249"/>
                    <a:pt x="1634793" y="206853"/>
                  </a:cubicBezTo>
                  <a:lnTo>
                    <a:pt x="1501969" y="192385"/>
                  </a:lnTo>
                  <a:lnTo>
                    <a:pt x="1487500" y="125651"/>
                  </a:lnTo>
                  <a:cubicBezTo>
                    <a:pt x="1473993" y="95918"/>
                    <a:pt x="1454448" y="69139"/>
                    <a:pt x="1430296" y="46653"/>
                  </a:cubicBezTo>
                  <a:lnTo>
                    <a:pt x="1355985" y="0"/>
                  </a:lnTo>
                  <a:lnTo>
                    <a:pt x="1315605" y="7591"/>
                  </a:lnTo>
                  <a:cubicBezTo>
                    <a:pt x="1267704" y="26455"/>
                    <a:pt x="1226950" y="57969"/>
                    <a:pt x="1198170" y="97635"/>
                  </a:cubicBezTo>
                  <a:lnTo>
                    <a:pt x="1167165" y="192151"/>
                  </a:lnTo>
                  <a:lnTo>
                    <a:pt x="1032195" y="206853"/>
                  </a:lnTo>
                  <a:cubicBezTo>
                    <a:pt x="754370" y="270249"/>
                    <a:pt x="559432" y="418660"/>
                    <a:pt x="559432" y="591637"/>
                  </a:cubicBezTo>
                  <a:lnTo>
                    <a:pt x="563162" y="611591"/>
                  </a:lnTo>
                  <a:lnTo>
                    <a:pt x="437274" y="611591"/>
                  </a:lnTo>
                  <a:cubicBezTo>
                    <a:pt x="195774" y="611591"/>
                    <a:pt x="0" y="767837"/>
                    <a:pt x="0" y="960577"/>
                  </a:cubicBezTo>
                  <a:lnTo>
                    <a:pt x="0" y="1846749"/>
                  </a:lnTo>
                  <a:lnTo>
                    <a:pt x="0" y="2398676"/>
                  </a:lnTo>
                  <a:lnTo>
                    <a:pt x="0" y="2506890"/>
                  </a:lnTo>
                  <a:lnTo>
                    <a:pt x="0" y="5901380"/>
                  </a:lnTo>
                  <a:lnTo>
                    <a:pt x="0" y="6009593"/>
                  </a:lnTo>
                  <a:lnTo>
                    <a:pt x="0" y="6561520"/>
                  </a:lnTo>
                  <a:lnTo>
                    <a:pt x="0" y="7447692"/>
                  </a:lnTo>
                  <a:cubicBezTo>
                    <a:pt x="0" y="7640432"/>
                    <a:pt x="195774" y="7796678"/>
                    <a:pt x="437274" y="7796678"/>
                  </a:cubicBezTo>
                  <a:lnTo>
                    <a:pt x="563162" y="7796678"/>
                  </a:lnTo>
                  <a:lnTo>
                    <a:pt x="559432" y="7816632"/>
                  </a:lnTo>
                  <a:cubicBezTo>
                    <a:pt x="559432" y="7989609"/>
                    <a:pt x="754370" y="8138020"/>
                    <a:pt x="1032195" y="8201416"/>
                  </a:cubicBezTo>
                  <a:lnTo>
                    <a:pt x="1167165" y="8216118"/>
                  </a:lnTo>
                  <a:lnTo>
                    <a:pt x="1198170" y="8310634"/>
                  </a:lnTo>
                  <a:cubicBezTo>
                    <a:pt x="1226950" y="8350299"/>
                    <a:pt x="1267704" y="8381814"/>
                    <a:pt x="1315604" y="8400677"/>
                  </a:cubicBezTo>
                  <a:lnTo>
                    <a:pt x="1355985" y="8408269"/>
                  </a:lnTo>
                  <a:lnTo>
                    <a:pt x="1430296" y="8361616"/>
                  </a:lnTo>
                  <a:cubicBezTo>
                    <a:pt x="1454448" y="8339129"/>
                    <a:pt x="1473992" y="8312351"/>
                    <a:pt x="1487499" y="8282618"/>
                  </a:cubicBezTo>
                  <a:lnTo>
                    <a:pt x="1501968" y="8215884"/>
                  </a:lnTo>
                  <a:lnTo>
                    <a:pt x="1634793" y="8201416"/>
                  </a:lnTo>
                  <a:cubicBezTo>
                    <a:pt x="1912614" y="8138020"/>
                    <a:pt x="2107553" y="7989609"/>
                    <a:pt x="2107553" y="7816632"/>
                  </a:cubicBezTo>
                  <a:lnTo>
                    <a:pt x="2103826" y="7796678"/>
                  </a:lnTo>
                  <a:lnTo>
                    <a:pt x="2186322" y="7796678"/>
                  </a:lnTo>
                  <a:cubicBezTo>
                    <a:pt x="2427823" y="7796678"/>
                    <a:pt x="2623596" y="7640432"/>
                    <a:pt x="2623596" y="744769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4" name="任意多边形: 形状 33">
              <a:extLst>
                <a:ext uri="{FF2B5EF4-FFF2-40B4-BE49-F238E27FC236}">
                  <a16:creationId xmlns:a16="http://schemas.microsoft.com/office/drawing/2014/main" id="{6087B469-1A46-7334-59FD-94E1963DE035}"/>
                </a:ext>
              </a:extLst>
            </p:cNvPr>
            <p:cNvSpPr/>
            <p:nvPr userDrawn="1"/>
          </p:nvSpPr>
          <p:spPr>
            <a:xfrm rot="16200000">
              <a:off x="4948110" y="-407130"/>
              <a:ext cx="2295783" cy="7939600"/>
            </a:xfrm>
            <a:custGeom>
              <a:avLst/>
              <a:gdLst>
                <a:gd name="connsiteX0" fmla="*/ 2295783 w 2295783"/>
                <a:gd name="connsiteY0" fmla="*/ 840555 h 7939600"/>
                <a:gd name="connsiteX1" fmla="*/ 2295783 w 2295783"/>
                <a:gd name="connsiteY1" fmla="*/ 2098966 h 7939600"/>
                <a:gd name="connsiteX2" fmla="*/ 2295783 w 2295783"/>
                <a:gd name="connsiteY2" fmla="*/ 2193658 h 7939600"/>
                <a:gd name="connsiteX3" fmla="*/ 2295783 w 2295783"/>
                <a:gd name="connsiteY3" fmla="*/ 5741670 h 7939600"/>
                <a:gd name="connsiteX4" fmla="*/ 2295782 w 2295783"/>
                <a:gd name="connsiteY4" fmla="*/ 5741670 h 7939600"/>
                <a:gd name="connsiteX5" fmla="*/ 2295782 w 2295783"/>
                <a:gd name="connsiteY5" fmla="*/ 5745942 h 7939600"/>
                <a:gd name="connsiteX6" fmla="*/ 2295782 w 2295783"/>
                <a:gd name="connsiteY6" fmla="*/ 5840634 h 7939600"/>
                <a:gd name="connsiteX7" fmla="*/ 2295782 w 2295783"/>
                <a:gd name="connsiteY7" fmla="*/ 7099045 h 7939600"/>
                <a:gd name="connsiteX8" fmla="*/ 1913145 w 2295783"/>
                <a:gd name="connsiteY8" fmla="*/ 7404426 h 7939600"/>
                <a:gd name="connsiteX9" fmla="*/ 1840957 w 2295783"/>
                <a:gd name="connsiteY9" fmla="*/ 7404426 h 7939600"/>
                <a:gd name="connsiteX10" fmla="*/ 1844218 w 2295783"/>
                <a:gd name="connsiteY10" fmla="*/ 7421887 h 7939600"/>
                <a:gd name="connsiteX11" fmla="*/ 1430529 w 2295783"/>
                <a:gd name="connsiteY11" fmla="*/ 7758593 h 7939600"/>
                <a:gd name="connsiteX12" fmla="*/ 1314300 w 2295783"/>
                <a:gd name="connsiteY12" fmla="*/ 7771253 h 7939600"/>
                <a:gd name="connsiteX13" fmla="*/ 1301639 w 2295783"/>
                <a:gd name="connsiteY13" fmla="*/ 7829649 h 7939600"/>
                <a:gd name="connsiteX14" fmla="*/ 1251582 w 2295783"/>
                <a:gd name="connsiteY14" fmla="*/ 7898776 h 7939600"/>
                <a:gd name="connsiteX15" fmla="*/ 1186557 w 2295783"/>
                <a:gd name="connsiteY15" fmla="*/ 7939600 h 7939600"/>
                <a:gd name="connsiteX16" fmla="*/ 1151222 w 2295783"/>
                <a:gd name="connsiteY16" fmla="*/ 7932957 h 7939600"/>
                <a:gd name="connsiteX17" fmla="*/ 1048461 w 2295783"/>
                <a:gd name="connsiteY17" fmla="*/ 7854165 h 7939600"/>
                <a:gd name="connsiteX18" fmla="*/ 1021329 w 2295783"/>
                <a:gd name="connsiteY18" fmla="*/ 7771457 h 7939600"/>
                <a:gd name="connsiteX19" fmla="*/ 903223 w 2295783"/>
                <a:gd name="connsiteY19" fmla="*/ 7758593 h 7939600"/>
                <a:gd name="connsiteX20" fmla="*/ 489531 w 2295783"/>
                <a:gd name="connsiteY20" fmla="*/ 7421887 h 7939600"/>
                <a:gd name="connsiteX21" fmla="*/ 492795 w 2295783"/>
                <a:gd name="connsiteY21" fmla="*/ 7404426 h 7939600"/>
                <a:gd name="connsiteX22" fmla="*/ 382637 w 2295783"/>
                <a:gd name="connsiteY22" fmla="*/ 7404426 h 7939600"/>
                <a:gd name="connsiteX23" fmla="*/ 0 w 2295783"/>
                <a:gd name="connsiteY23" fmla="*/ 7099045 h 7939600"/>
                <a:gd name="connsiteX24" fmla="*/ 0 w 2295783"/>
                <a:gd name="connsiteY24" fmla="*/ 5840634 h 7939600"/>
                <a:gd name="connsiteX25" fmla="*/ 0 w 2295783"/>
                <a:gd name="connsiteY25" fmla="*/ 5745942 h 7939600"/>
                <a:gd name="connsiteX26" fmla="*/ 0 w 2295783"/>
                <a:gd name="connsiteY26" fmla="*/ 2197930 h 7939600"/>
                <a:gd name="connsiteX27" fmla="*/ 1 w 2295783"/>
                <a:gd name="connsiteY27" fmla="*/ 2197930 h 7939600"/>
                <a:gd name="connsiteX28" fmla="*/ 1 w 2295783"/>
                <a:gd name="connsiteY28" fmla="*/ 2193658 h 7939600"/>
                <a:gd name="connsiteX29" fmla="*/ 1 w 2295783"/>
                <a:gd name="connsiteY29" fmla="*/ 2098966 h 7939600"/>
                <a:gd name="connsiteX30" fmla="*/ 1 w 2295783"/>
                <a:gd name="connsiteY30" fmla="*/ 840555 h 7939600"/>
                <a:gd name="connsiteX31" fmla="*/ 382638 w 2295783"/>
                <a:gd name="connsiteY31" fmla="*/ 535174 h 7939600"/>
                <a:gd name="connsiteX32" fmla="*/ 492797 w 2295783"/>
                <a:gd name="connsiteY32" fmla="*/ 535174 h 7939600"/>
                <a:gd name="connsiteX33" fmla="*/ 489533 w 2295783"/>
                <a:gd name="connsiteY33" fmla="*/ 517713 h 7939600"/>
                <a:gd name="connsiteX34" fmla="*/ 903225 w 2295783"/>
                <a:gd name="connsiteY34" fmla="*/ 181007 h 7939600"/>
                <a:gd name="connsiteX35" fmla="*/ 1021330 w 2295783"/>
                <a:gd name="connsiteY35" fmla="*/ 168143 h 7939600"/>
                <a:gd name="connsiteX36" fmla="*/ 1048462 w 2295783"/>
                <a:gd name="connsiteY36" fmla="*/ 85436 h 7939600"/>
                <a:gd name="connsiteX37" fmla="*/ 1151223 w 2295783"/>
                <a:gd name="connsiteY37" fmla="*/ 6643 h 7939600"/>
                <a:gd name="connsiteX38" fmla="*/ 1186558 w 2295783"/>
                <a:gd name="connsiteY38" fmla="*/ 0 h 7939600"/>
                <a:gd name="connsiteX39" fmla="*/ 1251584 w 2295783"/>
                <a:gd name="connsiteY39" fmla="*/ 40824 h 7939600"/>
                <a:gd name="connsiteX40" fmla="*/ 1301640 w 2295783"/>
                <a:gd name="connsiteY40" fmla="*/ 109951 h 7939600"/>
                <a:gd name="connsiteX41" fmla="*/ 1314301 w 2295783"/>
                <a:gd name="connsiteY41" fmla="*/ 168347 h 7939600"/>
                <a:gd name="connsiteX42" fmla="*/ 1430530 w 2295783"/>
                <a:gd name="connsiteY42" fmla="*/ 181007 h 7939600"/>
                <a:gd name="connsiteX43" fmla="*/ 1844219 w 2295783"/>
                <a:gd name="connsiteY43" fmla="*/ 517713 h 7939600"/>
                <a:gd name="connsiteX44" fmla="*/ 1840958 w 2295783"/>
                <a:gd name="connsiteY44" fmla="*/ 535174 h 7939600"/>
                <a:gd name="connsiteX45" fmla="*/ 1913146 w 2295783"/>
                <a:gd name="connsiteY45" fmla="*/ 535174 h 7939600"/>
                <a:gd name="connsiteX46" fmla="*/ 2295783 w 2295783"/>
                <a:gd name="connsiteY46" fmla="*/ 840555 h 7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95783" h="7939600">
                  <a:moveTo>
                    <a:pt x="2295783" y="840555"/>
                  </a:moveTo>
                  <a:lnTo>
                    <a:pt x="2295783" y="2098966"/>
                  </a:lnTo>
                  <a:lnTo>
                    <a:pt x="2295783" y="2193658"/>
                  </a:lnTo>
                  <a:lnTo>
                    <a:pt x="2295783" y="5741670"/>
                  </a:lnTo>
                  <a:lnTo>
                    <a:pt x="2295782" y="5741670"/>
                  </a:lnTo>
                  <a:lnTo>
                    <a:pt x="2295782" y="5745942"/>
                  </a:lnTo>
                  <a:lnTo>
                    <a:pt x="2295782" y="5840634"/>
                  </a:lnTo>
                  <a:lnTo>
                    <a:pt x="2295782" y="7099045"/>
                  </a:lnTo>
                  <a:cubicBezTo>
                    <a:pt x="2295782" y="7267703"/>
                    <a:pt x="2124470" y="7404426"/>
                    <a:pt x="1913145" y="7404426"/>
                  </a:cubicBezTo>
                  <a:lnTo>
                    <a:pt x="1840957" y="7404426"/>
                  </a:lnTo>
                  <a:lnTo>
                    <a:pt x="1844218" y="7421887"/>
                  </a:lnTo>
                  <a:cubicBezTo>
                    <a:pt x="1844218" y="7573251"/>
                    <a:pt x="1673636" y="7703118"/>
                    <a:pt x="1430529" y="7758593"/>
                  </a:cubicBezTo>
                  <a:lnTo>
                    <a:pt x="1314300" y="7771253"/>
                  </a:lnTo>
                  <a:lnTo>
                    <a:pt x="1301639" y="7829649"/>
                  </a:lnTo>
                  <a:cubicBezTo>
                    <a:pt x="1289819" y="7855667"/>
                    <a:pt x="1272717" y="7879099"/>
                    <a:pt x="1251582" y="7898776"/>
                  </a:cubicBezTo>
                  <a:lnTo>
                    <a:pt x="1186557" y="7939600"/>
                  </a:lnTo>
                  <a:lnTo>
                    <a:pt x="1151222" y="7932957"/>
                  </a:lnTo>
                  <a:cubicBezTo>
                    <a:pt x="1109307" y="7916451"/>
                    <a:pt x="1073644" y="7888873"/>
                    <a:pt x="1048461" y="7854165"/>
                  </a:cubicBezTo>
                  <a:lnTo>
                    <a:pt x="1021329" y="7771457"/>
                  </a:lnTo>
                  <a:lnTo>
                    <a:pt x="903223" y="7758593"/>
                  </a:lnTo>
                  <a:cubicBezTo>
                    <a:pt x="660113" y="7703118"/>
                    <a:pt x="489531" y="7573251"/>
                    <a:pt x="489531" y="7421887"/>
                  </a:cubicBezTo>
                  <a:lnTo>
                    <a:pt x="492795" y="7404426"/>
                  </a:lnTo>
                  <a:lnTo>
                    <a:pt x="382637" y="7404426"/>
                  </a:lnTo>
                  <a:cubicBezTo>
                    <a:pt x="171312" y="7404426"/>
                    <a:pt x="0" y="7267703"/>
                    <a:pt x="0" y="7099045"/>
                  </a:cubicBezTo>
                  <a:lnTo>
                    <a:pt x="0" y="5840634"/>
                  </a:lnTo>
                  <a:lnTo>
                    <a:pt x="0" y="5745942"/>
                  </a:lnTo>
                  <a:lnTo>
                    <a:pt x="0" y="2197930"/>
                  </a:lnTo>
                  <a:lnTo>
                    <a:pt x="1" y="2197930"/>
                  </a:lnTo>
                  <a:lnTo>
                    <a:pt x="1" y="2193658"/>
                  </a:lnTo>
                  <a:lnTo>
                    <a:pt x="1" y="2098966"/>
                  </a:lnTo>
                  <a:lnTo>
                    <a:pt x="1" y="840555"/>
                  </a:lnTo>
                  <a:cubicBezTo>
                    <a:pt x="1" y="671897"/>
                    <a:pt x="171313" y="535174"/>
                    <a:pt x="382638" y="535174"/>
                  </a:cubicBezTo>
                  <a:lnTo>
                    <a:pt x="492797" y="535174"/>
                  </a:lnTo>
                  <a:lnTo>
                    <a:pt x="489533" y="517713"/>
                  </a:lnTo>
                  <a:cubicBezTo>
                    <a:pt x="489533" y="366349"/>
                    <a:pt x="660114" y="236482"/>
                    <a:pt x="903225" y="181007"/>
                  </a:cubicBezTo>
                  <a:lnTo>
                    <a:pt x="1021330" y="168143"/>
                  </a:lnTo>
                  <a:lnTo>
                    <a:pt x="1048462" y="85436"/>
                  </a:lnTo>
                  <a:cubicBezTo>
                    <a:pt x="1073646" y="50727"/>
                    <a:pt x="1109308" y="23150"/>
                    <a:pt x="1151223" y="6643"/>
                  </a:cubicBezTo>
                  <a:lnTo>
                    <a:pt x="1186558" y="0"/>
                  </a:lnTo>
                  <a:lnTo>
                    <a:pt x="1251584" y="40824"/>
                  </a:lnTo>
                  <a:cubicBezTo>
                    <a:pt x="1272718" y="60501"/>
                    <a:pt x="1289821" y="83933"/>
                    <a:pt x="1301640" y="109951"/>
                  </a:cubicBezTo>
                  <a:lnTo>
                    <a:pt x="1314301" y="168347"/>
                  </a:lnTo>
                  <a:lnTo>
                    <a:pt x="1430530" y="181007"/>
                  </a:lnTo>
                  <a:cubicBezTo>
                    <a:pt x="1673637" y="236482"/>
                    <a:pt x="1844219" y="366349"/>
                    <a:pt x="1844219" y="517713"/>
                  </a:cubicBezTo>
                  <a:lnTo>
                    <a:pt x="1840958" y="535174"/>
                  </a:lnTo>
                  <a:lnTo>
                    <a:pt x="1913146" y="535174"/>
                  </a:lnTo>
                  <a:cubicBezTo>
                    <a:pt x="2124471" y="535174"/>
                    <a:pt x="2295783" y="671897"/>
                    <a:pt x="2295783" y="84055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5" name="任意多边形: 形状 34">
              <a:extLst>
                <a:ext uri="{FF2B5EF4-FFF2-40B4-BE49-F238E27FC236}">
                  <a16:creationId xmlns:a16="http://schemas.microsoft.com/office/drawing/2014/main" id="{1C724B21-45AF-5B41-C7D4-175E27917D1E}"/>
                </a:ext>
              </a:extLst>
            </p:cNvPr>
            <p:cNvSpPr/>
            <p:nvPr userDrawn="1"/>
          </p:nvSpPr>
          <p:spPr>
            <a:xfrm flipH="1">
              <a:off x="5482369" y="1736203"/>
              <a:ext cx="1227265" cy="12049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6" name="任意多边形: 形状 35">
              <a:extLst>
                <a:ext uri="{FF2B5EF4-FFF2-40B4-BE49-F238E27FC236}">
                  <a16:creationId xmlns:a16="http://schemas.microsoft.com/office/drawing/2014/main" id="{3AF26C10-518D-F4F9-D0BC-D75D4F2E8EB7}"/>
                </a:ext>
              </a:extLst>
            </p:cNvPr>
            <p:cNvSpPr/>
            <p:nvPr userDrawn="1"/>
          </p:nvSpPr>
          <p:spPr>
            <a:xfrm flipH="1">
              <a:off x="5587883" y="1839803"/>
              <a:ext cx="1016236" cy="9977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spTree>
    <p:extLst>
      <p:ext uri="{BB962C8B-B14F-4D97-AF65-F5344CB8AC3E}">
        <p14:creationId xmlns:p14="http://schemas.microsoft.com/office/powerpoint/2010/main" val="246960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27" name="任意多边形: 形状 26">
            <a:extLst>
              <a:ext uri="{FF2B5EF4-FFF2-40B4-BE49-F238E27FC236}">
                <a16:creationId xmlns:a16="http://schemas.microsoft.com/office/drawing/2014/main" id="{2F738469-554F-9540-ADE9-1C93D390303E}"/>
              </a:ext>
            </a:extLst>
          </p:cNvPr>
          <p:cNvSpPr/>
          <p:nvPr userDrawn="1"/>
        </p:nvSpPr>
        <p:spPr>
          <a:xfrm>
            <a:off x="335804" y="672633"/>
            <a:ext cx="11437213" cy="6211092"/>
          </a:xfrm>
          <a:custGeom>
            <a:avLst/>
            <a:gdLst>
              <a:gd name="connsiteX0" fmla="*/ 887504 w 11437213"/>
              <a:gd name="connsiteY0" fmla="*/ 0 h 6211092"/>
              <a:gd name="connsiteX1" fmla="*/ 10549710 w 11437213"/>
              <a:gd name="connsiteY1" fmla="*/ 0 h 6211092"/>
              <a:gd name="connsiteX2" fmla="*/ 10882026 w 11437213"/>
              <a:gd name="connsiteY2" fmla="*/ 433492 h 6211092"/>
              <a:gd name="connsiteX3" fmla="*/ 10882026 w 11437213"/>
              <a:gd name="connsiteY3" fmla="*/ 742435 h 6211092"/>
              <a:gd name="connsiteX4" fmla="*/ 11228426 w 11437213"/>
              <a:gd name="connsiteY4" fmla="*/ 742435 h 6211092"/>
              <a:gd name="connsiteX5" fmla="*/ 11437213 w 11437213"/>
              <a:gd name="connsiteY5" fmla="*/ 1014788 h 6211092"/>
              <a:gd name="connsiteX6" fmla="*/ 11437213 w 11437213"/>
              <a:gd name="connsiteY6" fmla="*/ 1805588 h 6211092"/>
              <a:gd name="connsiteX7" fmla="*/ 11437213 w 11437213"/>
              <a:gd name="connsiteY7" fmla="*/ 1939022 h 6211092"/>
              <a:gd name="connsiteX8" fmla="*/ 11437213 w 11437213"/>
              <a:gd name="connsiteY8" fmla="*/ 2384961 h 6211092"/>
              <a:gd name="connsiteX9" fmla="*/ 11437213 w 11437213"/>
              <a:gd name="connsiteY9" fmla="*/ 2729821 h 6211092"/>
              <a:gd name="connsiteX10" fmla="*/ 11437213 w 11437213"/>
              <a:gd name="connsiteY10" fmla="*/ 2979780 h 6211092"/>
              <a:gd name="connsiteX11" fmla="*/ 11437213 w 11437213"/>
              <a:gd name="connsiteY11" fmla="*/ 3175760 h 6211092"/>
              <a:gd name="connsiteX12" fmla="*/ 11437213 w 11437213"/>
              <a:gd name="connsiteY12" fmla="*/ 3309194 h 6211092"/>
              <a:gd name="connsiteX13" fmla="*/ 11437213 w 11437213"/>
              <a:gd name="connsiteY13" fmla="*/ 3770579 h 6211092"/>
              <a:gd name="connsiteX14" fmla="*/ 11437213 w 11437213"/>
              <a:gd name="connsiteY14" fmla="*/ 3904013 h 6211092"/>
              <a:gd name="connsiteX15" fmla="*/ 11437213 w 11437213"/>
              <a:gd name="connsiteY15" fmla="*/ 4099994 h 6211092"/>
              <a:gd name="connsiteX16" fmla="*/ 11437213 w 11437213"/>
              <a:gd name="connsiteY16" fmla="*/ 4349952 h 6211092"/>
              <a:gd name="connsiteX17" fmla="*/ 11437213 w 11437213"/>
              <a:gd name="connsiteY17" fmla="*/ 4694813 h 6211092"/>
              <a:gd name="connsiteX18" fmla="*/ 11437213 w 11437213"/>
              <a:gd name="connsiteY18" fmla="*/ 5140752 h 6211092"/>
              <a:gd name="connsiteX19" fmla="*/ 11437213 w 11437213"/>
              <a:gd name="connsiteY19" fmla="*/ 5274186 h 6211092"/>
              <a:gd name="connsiteX20" fmla="*/ 11437213 w 11437213"/>
              <a:gd name="connsiteY20" fmla="*/ 6064985 h 6211092"/>
              <a:gd name="connsiteX21" fmla="*/ 11420806 w 11437213"/>
              <a:gd name="connsiteY21" fmla="*/ 6170997 h 6211092"/>
              <a:gd name="connsiteX22" fmla="*/ 11400082 w 11437213"/>
              <a:gd name="connsiteY22" fmla="*/ 6211092 h 6211092"/>
              <a:gd name="connsiteX23" fmla="*/ 37132 w 11437213"/>
              <a:gd name="connsiteY23" fmla="*/ 6211092 h 6211092"/>
              <a:gd name="connsiteX24" fmla="*/ 16408 w 11437213"/>
              <a:gd name="connsiteY24" fmla="*/ 6170997 h 6211092"/>
              <a:gd name="connsiteX25" fmla="*/ 0 w 11437213"/>
              <a:gd name="connsiteY25" fmla="*/ 6064985 h 6211092"/>
              <a:gd name="connsiteX26" fmla="*/ 0 w 11437213"/>
              <a:gd name="connsiteY26" fmla="*/ 5274186 h 6211092"/>
              <a:gd name="connsiteX27" fmla="*/ 0 w 11437213"/>
              <a:gd name="connsiteY27" fmla="*/ 5140752 h 6211092"/>
              <a:gd name="connsiteX28" fmla="*/ 0 w 11437213"/>
              <a:gd name="connsiteY28" fmla="*/ 4694813 h 6211092"/>
              <a:gd name="connsiteX29" fmla="*/ 0 w 11437213"/>
              <a:gd name="connsiteY29" fmla="*/ 4349952 h 6211092"/>
              <a:gd name="connsiteX30" fmla="*/ 0 w 11437213"/>
              <a:gd name="connsiteY30" fmla="*/ 4099994 h 6211092"/>
              <a:gd name="connsiteX31" fmla="*/ 0 w 11437213"/>
              <a:gd name="connsiteY31" fmla="*/ 3904013 h 6211092"/>
              <a:gd name="connsiteX32" fmla="*/ 0 w 11437213"/>
              <a:gd name="connsiteY32" fmla="*/ 3770579 h 6211092"/>
              <a:gd name="connsiteX33" fmla="*/ 0 w 11437213"/>
              <a:gd name="connsiteY33" fmla="*/ 3309194 h 6211092"/>
              <a:gd name="connsiteX34" fmla="*/ 0 w 11437213"/>
              <a:gd name="connsiteY34" fmla="*/ 3175760 h 6211092"/>
              <a:gd name="connsiteX35" fmla="*/ 0 w 11437213"/>
              <a:gd name="connsiteY35" fmla="*/ 2979780 h 6211092"/>
              <a:gd name="connsiteX36" fmla="*/ 0 w 11437213"/>
              <a:gd name="connsiteY36" fmla="*/ 2729821 h 6211092"/>
              <a:gd name="connsiteX37" fmla="*/ 0 w 11437213"/>
              <a:gd name="connsiteY37" fmla="*/ 2384961 h 6211092"/>
              <a:gd name="connsiteX38" fmla="*/ 0 w 11437213"/>
              <a:gd name="connsiteY38" fmla="*/ 1939022 h 6211092"/>
              <a:gd name="connsiteX39" fmla="*/ 0 w 11437213"/>
              <a:gd name="connsiteY39" fmla="*/ 1805588 h 6211092"/>
              <a:gd name="connsiteX40" fmla="*/ 0 w 11437213"/>
              <a:gd name="connsiteY40" fmla="*/ 1014788 h 6211092"/>
              <a:gd name="connsiteX41" fmla="*/ 208788 w 11437213"/>
              <a:gd name="connsiteY41" fmla="*/ 742435 h 6211092"/>
              <a:gd name="connsiteX42" fmla="*/ 555188 w 11437213"/>
              <a:gd name="connsiteY42" fmla="*/ 742435 h 6211092"/>
              <a:gd name="connsiteX43" fmla="*/ 555188 w 11437213"/>
              <a:gd name="connsiteY43" fmla="*/ 433492 h 6211092"/>
              <a:gd name="connsiteX44" fmla="*/ 887504 w 11437213"/>
              <a:gd name="connsiteY44" fmla="*/ 0 h 621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37213" h="6211092">
                <a:moveTo>
                  <a:pt x="887504" y="0"/>
                </a:moveTo>
                <a:lnTo>
                  <a:pt x="10549710" y="0"/>
                </a:lnTo>
                <a:cubicBezTo>
                  <a:pt x="10733241" y="0"/>
                  <a:pt x="10882026" y="194082"/>
                  <a:pt x="10882026" y="433492"/>
                </a:cubicBezTo>
                <a:lnTo>
                  <a:pt x="10882026" y="742435"/>
                </a:lnTo>
                <a:lnTo>
                  <a:pt x="11228426" y="742435"/>
                </a:lnTo>
                <a:cubicBezTo>
                  <a:pt x="11343736" y="742435"/>
                  <a:pt x="11437213" y="864371"/>
                  <a:pt x="11437213" y="1014788"/>
                </a:cubicBezTo>
                <a:lnTo>
                  <a:pt x="11437213" y="1805588"/>
                </a:lnTo>
                <a:lnTo>
                  <a:pt x="11437213" y="1939022"/>
                </a:lnTo>
                <a:lnTo>
                  <a:pt x="11437213" y="2384961"/>
                </a:lnTo>
                <a:lnTo>
                  <a:pt x="11437213" y="2729821"/>
                </a:lnTo>
                <a:lnTo>
                  <a:pt x="11437213" y="2979780"/>
                </a:lnTo>
                <a:lnTo>
                  <a:pt x="11437213" y="3175760"/>
                </a:lnTo>
                <a:lnTo>
                  <a:pt x="11437213" y="3309194"/>
                </a:lnTo>
                <a:lnTo>
                  <a:pt x="11437213" y="3770579"/>
                </a:lnTo>
                <a:lnTo>
                  <a:pt x="11437213" y="3904013"/>
                </a:lnTo>
                <a:lnTo>
                  <a:pt x="11437213" y="4099994"/>
                </a:lnTo>
                <a:lnTo>
                  <a:pt x="11437213" y="4349952"/>
                </a:lnTo>
                <a:lnTo>
                  <a:pt x="11437213" y="4694813"/>
                </a:lnTo>
                <a:lnTo>
                  <a:pt x="11437213" y="5140752"/>
                </a:lnTo>
                <a:lnTo>
                  <a:pt x="11437213" y="5274186"/>
                </a:lnTo>
                <a:lnTo>
                  <a:pt x="11437213" y="6064985"/>
                </a:lnTo>
                <a:cubicBezTo>
                  <a:pt x="11437213" y="6102589"/>
                  <a:pt x="11431371" y="6138413"/>
                  <a:pt x="11420806" y="6170997"/>
                </a:cubicBezTo>
                <a:lnTo>
                  <a:pt x="11400082" y="6211092"/>
                </a:lnTo>
                <a:lnTo>
                  <a:pt x="37132" y="6211092"/>
                </a:lnTo>
                <a:lnTo>
                  <a:pt x="16408" y="6170997"/>
                </a:lnTo>
                <a:cubicBezTo>
                  <a:pt x="5843" y="6138413"/>
                  <a:pt x="0" y="6102589"/>
                  <a:pt x="0" y="6064985"/>
                </a:cubicBezTo>
                <a:lnTo>
                  <a:pt x="0" y="5274186"/>
                </a:lnTo>
                <a:lnTo>
                  <a:pt x="0" y="5140752"/>
                </a:lnTo>
                <a:lnTo>
                  <a:pt x="0" y="4694813"/>
                </a:lnTo>
                <a:lnTo>
                  <a:pt x="0" y="4349952"/>
                </a:lnTo>
                <a:lnTo>
                  <a:pt x="0" y="4099994"/>
                </a:lnTo>
                <a:lnTo>
                  <a:pt x="0" y="3904013"/>
                </a:lnTo>
                <a:lnTo>
                  <a:pt x="0" y="3770579"/>
                </a:lnTo>
                <a:lnTo>
                  <a:pt x="0" y="3309194"/>
                </a:lnTo>
                <a:lnTo>
                  <a:pt x="0" y="3175760"/>
                </a:lnTo>
                <a:lnTo>
                  <a:pt x="0" y="2979780"/>
                </a:lnTo>
                <a:lnTo>
                  <a:pt x="0" y="2729821"/>
                </a:lnTo>
                <a:lnTo>
                  <a:pt x="0" y="2384961"/>
                </a:lnTo>
                <a:lnTo>
                  <a:pt x="0" y="1939022"/>
                </a:lnTo>
                <a:lnTo>
                  <a:pt x="0" y="1805588"/>
                </a:lnTo>
                <a:lnTo>
                  <a:pt x="0" y="1014788"/>
                </a:lnTo>
                <a:cubicBezTo>
                  <a:pt x="0" y="864371"/>
                  <a:pt x="93478" y="742435"/>
                  <a:pt x="208788" y="742435"/>
                </a:cubicBezTo>
                <a:lnTo>
                  <a:pt x="555188" y="742435"/>
                </a:lnTo>
                <a:lnTo>
                  <a:pt x="555188" y="433492"/>
                </a:lnTo>
                <a:cubicBezTo>
                  <a:pt x="555188" y="194082"/>
                  <a:pt x="703972" y="0"/>
                  <a:pt x="887504" y="0"/>
                </a:cubicBezTo>
                <a:close/>
              </a:path>
            </a:pathLst>
          </a:custGeom>
          <a:solidFill>
            <a:schemeClr val="accent2"/>
          </a:solidFill>
          <a:ln w="22225" cap="rnd">
            <a:solidFill>
              <a:schemeClr val="accent1"/>
            </a:solid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8" name="组合 7">
            <a:extLst>
              <a:ext uri="{FF2B5EF4-FFF2-40B4-BE49-F238E27FC236}">
                <a16:creationId xmlns:a16="http://schemas.microsoft.com/office/drawing/2014/main" id="{6A2CF531-3E7E-1935-8ABF-CBD646F3A8B8}"/>
              </a:ext>
            </a:extLst>
          </p:cNvPr>
          <p:cNvGrpSpPr/>
          <p:nvPr userDrawn="1"/>
        </p:nvGrpSpPr>
        <p:grpSpPr>
          <a:xfrm>
            <a:off x="4187155" y="266977"/>
            <a:ext cx="3817690" cy="937321"/>
            <a:chOff x="4187155" y="236497"/>
            <a:chExt cx="3817690" cy="937321"/>
          </a:xfrm>
        </p:grpSpPr>
        <p:sp>
          <p:nvSpPr>
            <p:cNvPr id="9" name="任意多边形: 形状 8">
              <a:extLst>
                <a:ext uri="{FF2B5EF4-FFF2-40B4-BE49-F238E27FC236}">
                  <a16:creationId xmlns:a16="http://schemas.microsoft.com/office/drawing/2014/main" id="{14E643A3-8D88-4653-A476-A3A11454C710}"/>
                </a:ext>
              </a:extLst>
            </p:cNvPr>
            <p:cNvSpPr/>
            <p:nvPr/>
          </p:nvSpPr>
          <p:spPr>
            <a:xfrm>
              <a:off x="4187155" y="236497"/>
              <a:ext cx="3817690" cy="937321"/>
            </a:xfrm>
            <a:custGeom>
              <a:avLst/>
              <a:gdLst>
                <a:gd name="connsiteX0" fmla="*/ 239214 w 4484720"/>
                <a:gd name="connsiteY0" fmla="*/ 0 h 1101090"/>
                <a:gd name="connsiteX1" fmla="*/ 4297016 w 4484720"/>
                <a:gd name="connsiteY1" fmla="*/ 0 h 1101090"/>
                <a:gd name="connsiteX2" fmla="*/ 4298181 w 4484720"/>
                <a:gd name="connsiteY2" fmla="*/ 11560 h 1101090"/>
                <a:gd name="connsiteX3" fmla="*/ 4443944 w 4484720"/>
                <a:gd name="connsiteY3" fmla="*/ 189279 h 1101090"/>
                <a:gd name="connsiteX4" fmla="*/ 4484720 w 4484720"/>
                <a:gd name="connsiteY4" fmla="*/ 201937 h 1101090"/>
                <a:gd name="connsiteX5" fmla="*/ 4484720 w 4484720"/>
                <a:gd name="connsiteY5" fmla="*/ 873475 h 1101090"/>
                <a:gd name="connsiteX6" fmla="*/ 4443944 w 4484720"/>
                <a:gd name="connsiteY6" fmla="*/ 886133 h 1101090"/>
                <a:gd name="connsiteX7" fmla="*/ 4298181 w 4484720"/>
                <a:gd name="connsiteY7" fmla="*/ 1063852 h 1101090"/>
                <a:gd name="connsiteX8" fmla="*/ 4294427 w 4484720"/>
                <a:gd name="connsiteY8" fmla="*/ 1101090 h 1101090"/>
                <a:gd name="connsiteX9" fmla="*/ 241803 w 4484720"/>
                <a:gd name="connsiteY9" fmla="*/ 1101090 h 1101090"/>
                <a:gd name="connsiteX10" fmla="*/ 238048 w 4484720"/>
                <a:gd name="connsiteY10" fmla="*/ 1063852 h 1101090"/>
                <a:gd name="connsiteX11" fmla="*/ 45944 w 4484720"/>
                <a:gd name="connsiteY11" fmla="*/ 871748 h 1101090"/>
                <a:gd name="connsiteX12" fmla="*/ 0 w 4484720"/>
                <a:gd name="connsiteY12" fmla="*/ 867116 h 1101090"/>
                <a:gd name="connsiteX13" fmla="*/ 0 w 4484720"/>
                <a:gd name="connsiteY13" fmla="*/ 208296 h 1101090"/>
                <a:gd name="connsiteX14" fmla="*/ 45944 w 4484720"/>
                <a:gd name="connsiteY14" fmla="*/ 203664 h 1101090"/>
                <a:gd name="connsiteX15" fmla="*/ 238048 w 4484720"/>
                <a:gd name="connsiteY15" fmla="*/ 11560 h 1101090"/>
                <a:gd name="connsiteX16" fmla="*/ 239214 w 4484720"/>
                <a:gd name="connsiteY16" fmla="*/ 0 h 110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4720" h="1101090">
                  <a:moveTo>
                    <a:pt x="239214" y="0"/>
                  </a:moveTo>
                  <a:lnTo>
                    <a:pt x="4297016" y="0"/>
                  </a:lnTo>
                  <a:lnTo>
                    <a:pt x="4298181" y="11560"/>
                  </a:lnTo>
                  <a:cubicBezTo>
                    <a:pt x="4314623" y="91915"/>
                    <a:pt x="4370105" y="158048"/>
                    <a:pt x="4443944" y="189279"/>
                  </a:cubicBezTo>
                  <a:lnTo>
                    <a:pt x="4484720" y="201937"/>
                  </a:lnTo>
                  <a:lnTo>
                    <a:pt x="4484720" y="873475"/>
                  </a:lnTo>
                  <a:lnTo>
                    <a:pt x="4443944" y="886133"/>
                  </a:lnTo>
                  <a:cubicBezTo>
                    <a:pt x="4370105" y="917364"/>
                    <a:pt x="4314623" y="983497"/>
                    <a:pt x="4298181" y="1063852"/>
                  </a:cubicBezTo>
                  <a:lnTo>
                    <a:pt x="4294427" y="1101090"/>
                  </a:lnTo>
                  <a:lnTo>
                    <a:pt x="241803" y="1101090"/>
                  </a:lnTo>
                  <a:lnTo>
                    <a:pt x="238048" y="1063852"/>
                  </a:lnTo>
                  <a:cubicBezTo>
                    <a:pt x="218317" y="967427"/>
                    <a:pt x="142370" y="891479"/>
                    <a:pt x="45944" y="871748"/>
                  </a:cubicBezTo>
                  <a:lnTo>
                    <a:pt x="0" y="867116"/>
                  </a:lnTo>
                  <a:lnTo>
                    <a:pt x="0" y="208296"/>
                  </a:lnTo>
                  <a:lnTo>
                    <a:pt x="45944" y="203664"/>
                  </a:lnTo>
                  <a:cubicBezTo>
                    <a:pt x="142370" y="183933"/>
                    <a:pt x="218317" y="107985"/>
                    <a:pt x="238048" y="11560"/>
                  </a:cubicBezTo>
                  <a:lnTo>
                    <a:pt x="23921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spc="3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10" name="任意多边形: 形状 9">
              <a:extLst>
                <a:ext uri="{FF2B5EF4-FFF2-40B4-BE49-F238E27FC236}">
                  <a16:creationId xmlns:a16="http://schemas.microsoft.com/office/drawing/2014/main" id="{4E158D36-81FD-E2D4-F175-9F50274F5EA6}"/>
                </a:ext>
              </a:extLst>
            </p:cNvPr>
            <p:cNvSpPr/>
            <p:nvPr/>
          </p:nvSpPr>
          <p:spPr>
            <a:xfrm>
              <a:off x="4278992" y="304874"/>
              <a:ext cx="3634016" cy="800567"/>
            </a:xfrm>
            <a:custGeom>
              <a:avLst/>
              <a:gdLst>
                <a:gd name="connsiteX0" fmla="*/ 239214 w 4484720"/>
                <a:gd name="connsiteY0" fmla="*/ 0 h 1101090"/>
                <a:gd name="connsiteX1" fmla="*/ 4297016 w 4484720"/>
                <a:gd name="connsiteY1" fmla="*/ 0 h 1101090"/>
                <a:gd name="connsiteX2" fmla="*/ 4298181 w 4484720"/>
                <a:gd name="connsiteY2" fmla="*/ 11560 h 1101090"/>
                <a:gd name="connsiteX3" fmla="*/ 4443944 w 4484720"/>
                <a:gd name="connsiteY3" fmla="*/ 189279 h 1101090"/>
                <a:gd name="connsiteX4" fmla="*/ 4484720 w 4484720"/>
                <a:gd name="connsiteY4" fmla="*/ 201937 h 1101090"/>
                <a:gd name="connsiteX5" fmla="*/ 4484720 w 4484720"/>
                <a:gd name="connsiteY5" fmla="*/ 873475 h 1101090"/>
                <a:gd name="connsiteX6" fmla="*/ 4443944 w 4484720"/>
                <a:gd name="connsiteY6" fmla="*/ 886133 h 1101090"/>
                <a:gd name="connsiteX7" fmla="*/ 4298181 w 4484720"/>
                <a:gd name="connsiteY7" fmla="*/ 1063852 h 1101090"/>
                <a:gd name="connsiteX8" fmla="*/ 4294427 w 4484720"/>
                <a:gd name="connsiteY8" fmla="*/ 1101090 h 1101090"/>
                <a:gd name="connsiteX9" fmla="*/ 241803 w 4484720"/>
                <a:gd name="connsiteY9" fmla="*/ 1101090 h 1101090"/>
                <a:gd name="connsiteX10" fmla="*/ 238048 w 4484720"/>
                <a:gd name="connsiteY10" fmla="*/ 1063852 h 1101090"/>
                <a:gd name="connsiteX11" fmla="*/ 45944 w 4484720"/>
                <a:gd name="connsiteY11" fmla="*/ 871748 h 1101090"/>
                <a:gd name="connsiteX12" fmla="*/ 0 w 4484720"/>
                <a:gd name="connsiteY12" fmla="*/ 867116 h 1101090"/>
                <a:gd name="connsiteX13" fmla="*/ 0 w 4484720"/>
                <a:gd name="connsiteY13" fmla="*/ 208296 h 1101090"/>
                <a:gd name="connsiteX14" fmla="*/ 45944 w 4484720"/>
                <a:gd name="connsiteY14" fmla="*/ 203664 h 1101090"/>
                <a:gd name="connsiteX15" fmla="*/ 238048 w 4484720"/>
                <a:gd name="connsiteY15" fmla="*/ 11560 h 1101090"/>
                <a:gd name="connsiteX16" fmla="*/ 239214 w 4484720"/>
                <a:gd name="connsiteY16" fmla="*/ 0 h 110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4720" h="1101090">
                  <a:moveTo>
                    <a:pt x="239214" y="0"/>
                  </a:moveTo>
                  <a:lnTo>
                    <a:pt x="4297016" y="0"/>
                  </a:lnTo>
                  <a:lnTo>
                    <a:pt x="4298181" y="11560"/>
                  </a:lnTo>
                  <a:cubicBezTo>
                    <a:pt x="4314623" y="91915"/>
                    <a:pt x="4370105" y="158048"/>
                    <a:pt x="4443944" y="189279"/>
                  </a:cubicBezTo>
                  <a:lnTo>
                    <a:pt x="4484720" y="201937"/>
                  </a:lnTo>
                  <a:lnTo>
                    <a:pt x="4484720" y="873475"/>
                  </a:lnTo>
                  <a:lnTo>
                    <a:pt x="4443944" y="886133"/>
                  </a:lnTo>
                  <a:cubicBezTo>
                    <a:pt x="4370105" y="917364"/>
                    <a:pt x="4314623" y="983497"/>
                    <a:pt x="4298181" y="1063852"/>
                  </a:cubicBezTo>
                  <a:lnTo>
                    <a:pt x="4294427" y="1101090"/>
                  </a:lnTo>
                  <a:lnTo>
                    <a:pt x="241803" y="1101090"/>
                  </a:lnTo>
                  <a:lnTo>
                    <a:pt x="238048" y="1063852"/>
                  </a:lnTo>
                  <a:cubicBezTo>
                    <a:pt x="218317" y="967427"/>
                    <a:pt x="142370" y="891479"/>
                    <a:pt x="45944" y="871748"/>
                  </a:cubicBezTo>
                  <a:lnTo>
                    <a:pt x="0" y="867116"/>
                  </a:lnTo>
                  <a:lnTo>
                    <a:pt x="0" y="208296"/>
                  </a:lnTo>
                  <a:lnTo>
                    <a:pt x="45944" y="203664"/>
                  </a:lnTo>
                  <a:cubicBezTo>
                    <a:pt x="142370" y="183933"/>
                    <a:pt x="218317" y="107985"/>
                    <a:pt x="238048" y="11560"/>
                  </a:cubicBezTo>
                  <a:lnTo>
                    <a:pt x="23921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spc="3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11" name="椭圆 10">
              <a:extLst>
                <a:ext uri="{FF2B5EF4-FFF2-40B4-BE49-F238E27FC236}">
                  <a16:creationId xmlns:a16="http://schemas.microsoft.com/office/drawing/2014/main" id="{B724DF82-BACC-2D1E-132F-ED3E804231B1}"/>
                </a:ext>
              </a:extLst>
            </p:cNvPr>
            <p:cNvSpPr/>
            <p:nvPr/>
          </p:nvSpPr>
          <p:spPr>
            <a:xfrm>
              <a:off x="4440372" y="672633"/>
              <a:ext cx="65048" cy="65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p>
          </p:txBody>
        </p:sp>
        <p:sp>
          <p:nvSpPr>
            <p:cNvPr id="12" name="椭圆 11">
              <a:extLst>
                <a:ext uri="{FF2B5EF4-FFF2-40B4-BE49-F238E27FC236}">
                  <a16:creationId xmlns:a16="http://schemas.microsoft.com/office/drawing/2014/main" id="{3236EF07-3C1B-6CC6-014B-5FD35472096A}"/>
                </a:ext>
              </a:extLst>
            </p:cNvPr>
            <p:cNvSpPr/>
            <p:nvPr/>
          </p:nvSpPr>
          <p:spPr>
            <a:xfrm>
              <a:off x="7686580" y="672633"/>
              <a:ext cx="65048" cy="65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p>
          </p:txBody>
        </p:sp>
      </p:grpSp>
      <p:grpSp>
        <p:nvGrpSpPr>
          <p:cNvPr id="13" name="组合 12">
            <a:extLst>
              <a:ext uri="{FF2B5EF4-FFF2-40B4-BE49-F238E27FC236}">
                <a16:creationId xmlns:a16="http://schemas.microsoft.com/office/drawing/2014/main" id="{B37F5DDC-230A-DFAF-B030-575F8F72CCC3}"/>
              </a:ext>
            </a:extLst>
          </p:cNvPr>
          <p:cNvGrpSpPr/>
          <p:nvPr userDrawn="1"/>
        </p:nvGrpSpPr>
        <p:grpSpPr>
          <a:xfrm>
            <a:off x="418983" y="799661"/>
            <a:ext cx="11354035" cy="449668"/>
            <a:chOff x="426131" y="799661"/>
            <a:chExt cx="11354035" cy="449668"/>
          </a:xfrm>
        </p:grpSpPr>
        <p:grpSp>
          <p:nvGrpSpPr>
            <p:cNvPr id="14" name="组合 13">
              <a:extLst>
                <a:ext uri="{FF2B5EF4-FFF2-40B4-BE49-F238E27FC236}">
                  <a16:creationId xmlns:a16="http://schemas.microsoft.com/office/drawing/2014/main" id="{56B65F50-A2DB-61CD-BC3A-90354D8BD5D8}"/>
                </a:ext>
              </a:extLst>
            </p:cNvPr>
            <p:cNvGrpSpPr/>
            <p:nvPr/>
          </p:nvGrpSpPr>
          <p:grpSpPr>
            <a:xfrm>
              <a:off x="426131" y="799661"/>
              <a:ext cx="433277" cy="449668"/>
              <a:chOff x="463723" y="1588768"/>
              <a:chExt cx="866553" cy="899335"/>
            </a:xfrm>
          </p:grpSpPr>
          <p:sp>
            <p:nvSpPr>
              <p:cNvPr id="21" name="任意多边形: 形状 20">
                <a:extLst>
                  <a:ext uri="{FF2B5EF4-FFF2-40B4-BE49-F238E27FC236}">
                    <a16:creationId xmlns:a16="http://schemas.microsoft.com/office/drawing/2014/main" id="{F79226DB-9B56-B47F-FC33-DF6E360B6114}"/>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22" name="直接连接符 21">
                <a:extLst>
                  <a:ext uri="{FF2B5EF4-FFF2-40B4-BE49-F238E27FC236}">
                    <a16:creationId xmlns:a16="http://schemas.microsoft.com/office/drawing/2014/main" id="{F50C71D5-A3BA-A935-F67D-1EAB260EC61D}"/>
                  </a:ext>
                </a:extLst>
              </p:cNvPr>
              <p:cNvCxnSpPr>
                <a:cxnSpLocks/>
                <a:stCxn id="21" idx="6"/>
              </p:cNvCxnSpPr>
              <p:nvPr/>
            </p:nvCxnSpPr>
            <p:spPr>
              <a:xfrm>
                <a:off x="893445" y="1849565"/>
                <a:ext cx="0" cy="540067"/>
              </a:xfrm>
              <a:prstGeom prst="line">
                <a:avLst/>
              </a:prstGeom>
              <a:ln w="22225">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4D73D7EF-5293-5962-7182-173C5CFEA0A9}"/>
                  </a:ext>
                </a:extLst>
              </p:cNvPr>
              <p:cNvCxnSpPr>
                <a:cxnSpLocks/>
                <a:stCxn id="21" idx="1"/>
              </p:cNvCxnSpPr>
              <p:nvPr/>
            </p:nvCxnSpPr>
            <p:spPr>
              <a:xfrm>
                <a:off x="742715" y="2025014"/>
                <a:ext cx="476485" cy="0"/>
              </a:xfrm>
              <a:prstGeom prst="line">
                <a:avLst/>
              </a:prstGeom>
              <a:ln w="22225">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sp>
            <p:nvSpPr>
              <p:cNvPr id="24" name="矩形: 圆角 31">
                <a:extLst>
                  <a:ext uri="{FF2B5EF4-FFF2-40B4-BE49-F238E27FC236}">
                    <a16:creationId xmlns:a16="http://schemas.microsoft.com/office/drawing/2014/main" id="{B5DD2177-72A6-091A-5BC6-FAF15133DFB9}"/>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5" name="矩形: 圆角 31">
                <a:extLst>
                  <a:ext uri="{FF2B5EF4-FFF2-40B4-BE49-F238E27FC236}">
                    <a16:creationId xmlns:a16="http://schemas.microsoft.com/office/drawing/2014/main" id="{CE05AE51-A639-982C-4C47-F6046C7CA2C8}"/>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5" name="组合 14">
              <a:extLst>
                <a:ext uri="{FF2B5EF4-FFF2-40B4-BE49-F238E27FC236}">
                  <a16:creationId xmlns:a16="http://schemas.microsoft.com/office/drawing/2014/main" id="{177F3FD6-33FB-2C69-7AA0-6E90A48DAB16}"/>
                </a:ext>
              </a:extLst>
            </p:cNvPr>
            <p:cNvGrpSpPr/>
            <p:nvPr/>
          </p:nvGrpSpPr>
          <p:grpSpPr>
            <a:xfrm flipH="1">
              <a:off x="11346889" y="799661"/>
              <a:ext cx="433277" cy="449668"/>
              <a:chOff x="463723" y="1588768"/>
              <a:chExt cx="866553" cy="899335"/>
            </a:xfrm>
          </p:grpSpPr>
          <p:sp>
            <p:nvSpPr>
              <p:cNvPr id="16" name="任意多边形: 形状 15">
                <a:extLst>
                  <a:ext uri="{FF2B5EF4-FFF2-40B4-BE49-F238E27FC236}">
                    <a16:creationId xmlns:a16="http://schemas.microsoft.com/office/drawing/2014/main" id="{3366BC82-D8D0-618C-07F5-D4F1427B17CE}"/>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7" name="直接连接符 16">
                <a:extLst>
                  <a:ext uri="{FF2B5EF4-FFF2-40B4-BE49-F238E27FC236}">
                    <a16:creationId xmlns:a16="http://schemas.microsoft.com/office/drawing/2014/main" id="{FF5B9A22-D6F3-7C50-11A1-C9DC5FC1DB58}"/>
                  </a:ext>
                </a:extLst>
              </p:cNvPr>
              <p:cNvCxnSpPr>
                <a:cxnSpLocks/>
                <a:stCxn id="16" idx="6"/>
              </p:cNvCxnSpPr>
              <p:nvPr/>
            </p:nvCxnSpPr>
            <p:spPr>
              <a:xfrm>
                <a:off x="893445" y="1849565"/>
                <a:ext cx="0" cy="540067"/>
              </a:xfrm>
              <a:prstGeom prst="line">
                <a:avLst/>
              </a:prstGeom>
              <a:ln w="22225">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C26921D4-355E-D973-76CF-F5705ECA638B}"/>
                  </a:ext>
                </a:extLst>
              </p:cNvPr>
              <p:cNvCxnSpPr>
                <a:cxnSpLocks/>
                <a:stCxn id="16" idx="1"/>
              </p:cNvCxnSpPr>
              <p:nvPr/>
            </p:nvCxnSpPr>
            <p:spPr>
              <a:xfrm>
                <a:off x="742715" y="2025014"/>
                <a:ext cx="476485" cy="0"/>
              </a:xfrm>
              <a:prstGeom prst="line">
                <a:avLst/>
              </a:prstGeom>
              <a:ln w="22225">
                <a:solidFill>
                  <a:schemeClr val="accent1">
                    <a:alpha val="99000"/>
                  </a:schemeClr>
                </a:solidFill>
              </a:ln>
            </p:spPr>
            <p:style>
              <a:lnRef idx="1">
                <a:schemeClr val="accent1"/>
              </a:lnRef>
              <a:fillRef idx="0">
                <a:schemeClr val="accent1"/>
              </a:fillRef>
              <a:effectRef idx="0">
                <a:schemeClr val="accent1"/>
              </a:effectRef>
              <a:fontRef idx="minor">
                <a:schemeClr val="tx1"/>
              </a:fontRef>
            </p:style>
          </p:cxnSp>
          <p:sp>
            <p:nvSpPr>
              <p:cNvPr id="19" name="矩形: 圆角 31">
                <a:extLst>
                  <a:ext uri="{FF2B5EF4-FFF2-40B4-BE49-F238E27FC236}">
                    <a16:creationId xmlns:a16="http://schemas.microsoft.com/office/drawing/2014/main" id="{BE046EA7-C128-9F92-9250-A5C91464A3A3}"/>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矩形: 圆角 31">
                <a:extLst>
                  <a:ext uri="{FF2B5EF4-FFF2-40B4-BE49-F238E27FC236}">
                    <a16:creationId xmlns:a16="http://schemas.microsoft.com/office/drawing/2014/main" id="{B8E192A9-E5F6-415C-2D3E-EE7426317EA5}"/>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sp>
        <p:nvSpPr>
          <p:cNvPr id="26" name="矩形 25">
            <a:extLst>
              <a:ext uri="{FF2B5EF4-FFF2-40B4-BE49-F238E27FC236}">
                <a16:creationId xmlns:a16="http://schemas.microsoft.com/office/drawing/2014/main" id="{1BBF3E29-5BCB-6C09-527A-6DED24844E09}"/>
              </a:ext>
            </a:extLst>
          </p:cNvPr>
          <p:cNvSpPr/>
          <p:nvPr userDrawn="1"/>
        </p:nvSpPr>
        <p:spPr>
          <a:xfrm>
            <a:off x="0" y="0"/>
            <a:ext cx="12192000" cy="121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6582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版式">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B7688D2F-2AC4-963E-E30C-DECA797113B1}"/>
              </a:ext>
            </a:extLst>
          </p:cNvPr>
          <p:cNvSpPr/>
          <p:nvPr userDrawn="1"/>
        </p:nvSpPr>
        <p:spPr>
          <a:xfrm>
            <a:off x="0" y="6639073"/>
            <a:ext cx="12192000" cy="218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C2CA382D-9261-CD32-E9C3-FDE731EB4A99}"/>
              </a:ext>
            </a:extLst>
          </p:cNvPr>
          <p:cNvSpPr/>
          <p:nvPr userDrawn="1"/>
        </p:nvSpPr>
        <p:spPr>
          <a:xfrm>
            <a:off x="0" y="0"/>
            <a:ext cx="12192000" cy="2189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4">
            <a:extLst>
              <a:ext uri="{FF2B5EF4-FFF2-40B4-BE49-F238E27FC236}">
                <a16:creationId xmlns:a16="http://schemas.microsoft.com/office/drawing/2014/main" id="{4C7D93AD-51A4-D471-E1A3-EA965C7CD7CD}"/>
              </a:ext>
            </a:extLst>
          </p:cNvPr>
          <p:cNvGrpSpPr/>
          <p:nvPr userDrawn="1"/>
        </p:nvGrpSpPr>
        <p:grpSpPr>
          <a:xfrm>
            <a:off x="427425" y="384802"/>
            <a:ext cx="11337150" cy="6088397"/>
            <a:chOff x="498922" y="377331"/>
            <a:chExt cx="11337150" cy="6088397"/>
          </a:xfrm>
        </p:grpSpPr>
        <p:grpSp>
          <p:nvGrpSpPr>
            <p:cNvPr id="6" name="组合 5">
              <a:extLst>
                <a:ext uri="{FF2B5EF4-FFF2-40B4-BE49-F238E27FC236}">
                  <a16:creationId xmlns:a16="http://schemas.microsoft.com/office/drawing/2014/main" id="{7884315F-872C-4760-C289-43971E7EA803}"/>
                </a:ext>
              </a:extLst>
            </p:cNvPr>
            <p:cNvGrpSpPr/>
            <p:nvPr/>
          </p:nvGrpSpPr>
          <p:grpSpPr>
            <a:xfrm>
              <a:off x="498922" y="377331"/>
              <a:ext cx="11337150" cy="449668"/>
              <a:chOff x="427425" y="377331"/>
              <a:chExt cx="11337150" cy="449668"/>
            </a:xfrm>
          </p:grpSpPr>
          <p:grpSp>
            <p:nvGrpSpPr>
              <p:cNvPr id="27" name="组合 26">
                <a:extLst>
                  <a:ext uri="{FF2B5EF4-FFF2-40B4-BE49-F238E27FC236}">
                    <a16:creationId xmlns:a16="http://schemas.microsoft.com/office/drawing/2014/main" id="{4AFAB224-69FC-FC2E-EA1C-2634F5F5CC1B}"/>
                  </a:ext>
                </a:extLst>
              </p:cNvPr>
              <p:cNvGrpSpPr/>
              <p:nvPr/>
            </p:nvGrpSpPr>
            <p:grpSpPr>
              <a:xfrm>
                <a:off x="427425" y="377331"/>
                <a:ext cx="5130095" cy="449668"/>
                <a:chOff x="427425" y="368759"/>
                <a:chExt cx="5130095" cy="449668"/>
              </a:xfrm>
            </p:grpSpPr>
            <p:grpSp>
              <p:nvGrpSpPr>
                <p:cNvPr id="39" name="组合 38">
                  <a:extLst>
                    <a:ext uri="{FF2B5EF4-FFF2-40B4-BE49-F238E27FC236}">
                      <a16:creationId xmlns:a16="http://schemas.microsoft.com/office/drawing/2014/main" id="{F3B06CD1-57D4-A613-4977-FC26FEED4F49}"/>
                    </a:ext>
                  </a:extLst>
                </p:cNvPr>
                <p:cNvGrpSpPr/>
                <p:nvPr/>
              </p:nvGrpSpPr>
              <p:grpSpPr>
                <a:xfrm>
                  <a:off x="427425" y="368759"/>
                  <a:ext cx="433277" cy="449668"/>
                  <a:chOff x="463723" y="1588768"/>
                  <a:chExt cx="866553" cy="899335"/>
                </a:xfrm>
              </p:grpSpPr>
              <p:sp>
                <p:nvSpPr>
                  <p:cNvPr id="41" name="任意多边形: 形状 40">
                    <a:extLst>
                      <a:ext uri="{FF2B5EF4-FFF2-40B4-BE49-F238E27FC236}">
                        <a16:creationId xmlns:a16="http://schemas.microsoft.com/office/drawing/2014/main" id="{8FA01733-8A9C-4DBE-1EB8-9C4ECBE5B322}"/>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5" name="直接连接符 44">
                    <a:extLst>
                      <a:ext uri="{FF2B5EF4-FFF2-40B4-BE49-F238E27FC236}">
                        <a16:creationId xmlns:a16="http://schemas.microsoft.com/office/drawing/2014/main" id="{77CA3D44-9220-DF3D-5EC2-C69749B4864E}"/>
                      </a:ext>
                    </a:extLst>
                  </p:cNvPr>
                  <p:cNvCxnSpPr>
                    <a:cxnSpLocks/>
                    <a:stCxn id="41"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2D87DEAE-10F0-CEDD-AB6D-62FBFAD33C67}"/>
                      </a:ext>
                    </a:extLst>
                  </p:cNvPr>
                  <p:cNvCxnSpPr>
                    <a:cxnSpLocks/>
                    <a:stCxn id="41"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矩形: 圆角 31">
                    <a:extLst>
                      <a:ext uri="{FF2B5EF4-FFF2-40B4-BE49-F238E27FC236}">
                        <a16:creationId xmlns:a16="http://schemas.microsoft.com/office/drawing/2014/main" id="{7DD324BC-DE20-1A74-60EB-9FDB0F55CB3C}"/>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矩形: 圆角 31">
                    <a:extLst>
                      <a:ext uri="{FF2B5EF4-FFF2-40B4-BE49-F238E27FC236}">
                        <a16:creationId xmlns:a16="http://schemas.microsoft.com/office/drawing/2014/main" id="{A60175D5-2757-CC6F-FD1E-8AE8B33AFF4C}"/>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40" name="直接连接符 39">
                  <a:extLst>
                    <a:ext uri="{FF2B5EF4-FFF2-40B4-BE49-F238E27FC236}">
                      <a16:creationId xmlns:a16="http://schemas.microsoft.com/office/drawing/2014/main" id="{6DE849D2-64E7-E031-D181-F0289881CCFF}"/>
                    </a:ext>
                  </a:extLst>
                </p:cNvPr>
                <p:cNvCxnSpPr>
                  <a:cxnSpLocks/>
                </p:cNvCxnSpPr>
                <p:nvPr/>
              </p:nvCxnSpPr>
              <p:spPr>
                <a:xfrm>
                  <a:off x="958215" y="457200"/>
                  <a:ext cx="4599305" cy="1824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8" name="组合 27">
                <a:extLst>
                  <a:ext uri="{FF2B5EF4-FFF2-40B4-BE49-F238E27FC236}">
                    <a16:creationId xmlns:a16="http://schemas.microsoft.com/office/drawing/2014/main" id="{4582A8EB-A0D9-1ACA-A67F-3078BCCB3983}"/>
                  </a:ext>
                </a:extLst>
              </p:cNvPr>
              <p:cNvGrpSpPr/>
              <p:nvPr/>
            </p:nvGrpSpPr>
            <p:grpSpPr>
              <a:xfrm>
                <a:off x="5752546" y="416567"/>
                <a:ext cx="686908" cy="130398"/>
                <a:chOff x="5262880" y="416567"/>
                <a:chExt cx="686908" cy="130398"/>
              </a:xfrm>
            </p:grpSpPr>
            <p:sp>
              <p:nvSpPr>
                <p:cNvPr id="37" name="菱形 36">
                  <a:extLst>
                    <a:ext uri="{FF2B5EF4-FFF2-40B4-BE49-F238E27FC236}">
                      <a16:creationId xmlns:a16="http://schemas.microsoft.com/office/drawing/2014/main" id="{41EB143C-2675-251F-AC99-369CA3F2122D}"/>
                    </a:ext>
                  </a:extLst>
                </p:cNvPr>
                <p:cNvSpPr/>
                <p:nvPr/>
              </p:nvSpPr>
              <p:spPr>
                <a:xfrm>
                  <a:off x="5262880" y="416567"/>
                  <a:ext cx="343454" cy="130398"/>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菱形 37">
                  <a:extLst>
                    <a:ext uri="{FF2B5EF4-FFF2-40B4-BE49-F238E27FC236}">
                      <a16:creationId xmlns:a16="http://schemas.microsoft.com/office/drawing/2014/main" id="{D7487F19-17C5-8A0D-867E-37DE7B4644D6}"/>
                    </a:ext>
                  </a:extLst>
                </p:cNvPr>
                <p:cNvSpPr/>
                <p:nvPr/>
              </p:nvSpPr>
              <p:spPr>
                <a:xfrm>
                  <a:off x="5606334" y="416567"/>
                  <a:ext cx="343454" cy="130398"/>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E1D46CBA-3D0F-D96A-23DF-66A0811F9594}"/>
                  </a:ext>
                </a:extLst>
              </p:cNvPr>
              <p:cNvGrpSpPr/>
              <p:nvPr/>
            </p:nvGrpSpPr>
            <p:grpSpPr>
              <a:xfrm flipH="1">
                <a:off x="6634480" y="377331"/>
                <a:ext cx="5130095" cy="449668"/>
                <a:chOff x="427425" y="368759"/>
                <a:chExt cx="5130095" cy="449668"/>
              </a:xfrm>
            </p:grpSpPr>
            <p:grpSp>
              <p:nvGrpSpPr>
                <p:cNvPr id="30" name="组合 29">
                  <a:extLst>
                    <a:ext uri="{FF2B5EF4-FFF2-40B4-BE49-F238E27FC236}">
                      <a16:creationId xmlns:a16="http://schemas.microsoft.com/office/drawing/2014/main" id="{A6730686-84BF-1E27-F51B-C275F9D5E75D}"/>
                    </a:ext>
                  </a:extLst>
                </p:cNvPr>
                <p:cNvGrpSpPr/>
                <p:nvPr/>
              </p:nvGrpSpPr>
              <p:grpSpPr>
                <a:xfrm>
                  <a:off x="427425" y="368759"/>
                  <a:ext cx="433277" cy="449668"/>
                  <a:chOff x="463723" y="1588768"/>
                  <a:chExt cx="866553" cy="899335"/>
                </a:xfrm>
              </p:grpSpPr>
              <p:sp>
                <p:nvSpPr>
                  <p:cNvPr id="32" name="任意多边形: 形状 31">
                    <a:extLst>
                      <a:ext uri="{FF2B5EF4-FFF2-40B4-BE49-F238E27FC236}">
                        <a16:creationId xmlns:a16="http://schemas.microsoft.com/office/drawing/2014/main" id="{63451DF9-6D1C-29B1-D817-8AFD07B8684D}"/>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33" name="直接连接符 32">
                    <a:extLst>
                      <a:ext uri="{FF2B5EF4-FFF2-40B4-BE49-F238E27FC236}">
                        <a16:creationId xmlns:a16="http://schemas.microsoft.com/office/drawing/2014/main" id="{F66912E6-B31A-AE6A-2BC7-2C61832639E0}"/>
                      </a:ext>
                    </a:extLst>
                  </p:cNvPr>
                  <p:cNvCxnSpPr>
                    <a:cxnSpLocks/>
                    <a:stCxn id="32"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6469B0C4-B5CD-CFBE-45C4-EAFD7053290B}"/>
                      </a:ext>
                    </a:extLst>
                  </p:cNvPr>
                  <p:cNvCxnSpPr>
                    <a:cxnSpLocks/>
                    <a:stCxn id="32"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矩形: 圆角 31">
                    <a:extLst>
                      <a:ext uri="{FF2B5EF4-FFF2-40B4-BE49-F238E27FC236}">
                        <a16:creationId xmlns:a16="http://schemas.microsoft.com/office/drawing/2014/main" id="{D40C792E-D23C-9B0B-452C-DC4A822EEDA2}"/>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矩形: 圆角 31">
                    <a:extLst>
                      <a:ext uri="{FF2B5EF4-FFF2-40B4-BE49-F238E27FC236}">
                        <a16:creationId xmlns:a16="http://schemas.microsoft.com/office/drawing/2014/main" id="{E0E63FF9-26B9-C54E-233E-E1A19323AC01}"/>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31" name="直接连接符 30">
                  <a:extLst>
                    <a:ext uri="{FF2B5EF4-FFF2-40B4-BE49-F238E27FC236}">
                      <a16:creationId xmlns:a16="http://schemas.microsoft.com/office/drawing/2014/main" id="{A4157B26-B7F8-A4DE-04B1-7E2D39A77447}"/>
                    </a:ext>
                  </a:extLst>
                </p:cNvPr>
                <p:cNvCxnSpPr>
                  <a:cxnSpLocks/>
                </p:cNvCxnSpPr>
                <p:nvPr/>
              </p:nvCxnSpPr>
              <p:spPr>
                <a:xfrm>
                  <a:off x="958215" y="457200"/>
                  <a:ext cx="4599305" cy="1824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7" name="组合 6">
              <a:extLst>
                <a:ext uri="{FF2B5EF4-FFF2-40B4-BE49-F238E27FC236}">
                  <a16:creationId xmlns:a16="http://schemas.microsoft.com/office/drawing/2014/main" id="{BFE4954C-5EA8-6C4E-8386-2B39DBB0499D}"/>
                </a:ext>
              </a:extLst>
            </p:cNvPr>
            <p:cNvGrpSpPr/>
            <p:nvPr/>
          </p:nvGrpSpPr>
          <p:grpSpPr>
            <a:xfrm flipV="1">
              <a:off x="498922" y="6016060"/>
              <a:ext cx="11337150" cy="449668"/>
              <a:chOff x="427425" y="377331"/>
              <a:chExt cx="11337150" cy="449668"/>
            </a:xfrm>
          </p:grpSpPr>
          <p:grpSp>
            <p:nvGrpSpPr>
              <p:cNvPr id="8" name="组合 7">
                <a:extLst>
                  <a:ext uri="{FF2B5EF4-FFF2-40B4-BE49-F238E27FC236}">
                    <a16:creationId xmlns:a16="http://schemas.microsoft.com/office/drawing/2014/main" id="{17CCD670-A1C4-59CA-7F78-61746463A5B0}"/>
                  </a:ext>
                </a:extLst>
              </p:cNvPr>
              <p:cNvGrpSpPr/>
              <p:nvPr/>
            </p:nvGrpSpPr>
            <p:grpSpPr>
              <a:xfrm>
                <a:off x="427425" y="377331"/>
                <a:ext cx="5130095" cy="449668"/>
                <a:chOff x="427425" y="368759"/>
                <a:chExt cx="5130095" cy="449668"/>
              </a:xfrm>
            </p:grpSpPr>
            <p:grpSp>
              <p:nvGrpSpPr>
                <p:cNvPr id="20" name="组合 19">
                  <a:extLst>
                    <a:ext uri="{FF2B5EF4-FFF2-40B4-BE49-F238E27FC236}">
                      <a16:creationId xmlns:a16="http://schemas.microsoft.com/office/drawing/2014/main" id="{DC68C5A0-BAC8-6A6A-79A5-724FF2043082}"/>
                    </a:ext>
                  </a:extLst>
                </p:cNvPr>
                <p:cNvGrpSpPr/>
                <p:nvPr/>
              </p:nvGrpSpPr>
              <p:grpSpPr>
                <a:xfrm>
                  <a:off x="427425" y="368759"/>
                  <a:ext cx="433277" cy="449668"/>
                  <a:chOff x="463723" y="1588768"/>
                  <a:chExt cx="866553" cy="899335"/>
                </a:xfrm>
              </p:grpSpPr>
              <p:sp>
                <p:nvSpPr>
                  <p:cNvPr id="22" name="任意多边形: 形状 21">
                    <a:extLst>
                      <a:ext uri="{FF2B5EF4-FFF2-40B4-BE49-F238E27FC236}">
                        <a16:creationId xmlns:a16="http://schemas.microsoft.com/office/drawing/2014/main" id="{3B12E1BC-8689-1172-DBB0-A474667078B3}"/>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23" name="直接连接符 22">
                    <a:extLst>
                      <a:ext uri="{FF2B5EF4-FFF2-40B4-BE49-F238E27FC236}">
                        <a16:creationId xmlns:a16="http://schemas.microsoft.com/office/drawing/2014/main" id="{C52702AE-6E0F-506B-1F59-E6379FF1D8B7}"/>
                      </a:ext>
                    </a:extLst>
                  </p:cNvPr>
                  <p:cNvCxnSpPr>
                    <a:cxnSpLocks/>
                    <a:stCxn id="22"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318E1B65-C29E-8AFB-A489-2747E7B93E38}"/>
                      </a:ext>
                    </a:extLst>
                  </p:cNvPr>
                  <p:cNvCxnSpPr>
                    <a:cxnSpLocks/>
                    <a:stCxn id="22"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矩形: 圆角 31">
                    <a:extLst>
                      <a:ext uri="{FF2B5EF4-FFF2-40B4-BE49-F238E27FC236}">
                        <a16:creationId xmlns:a16="http://schemas.microsoft.com/office/drawing/2014/main" id="{B676BA0B-D7A4-5BA8-18B5-5CC275FF399D}"/>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矩形: 圆角 31">
                    <a:extLst>
                      <a:ext uri="{FF2B5EF4-FFF2-40B4-BE49-F238E27FC236}">
                        <a16:creationId xmlns:a16="http://schemas.microsoft.com/office/drawing/2014/main" id="{BA0E90B2-7CA1-5F05-62D5-22451704A128}"/>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21" name="直接连接符 20">
                  <a:extLst>
                    <a:ext uri="{FF2B5EF4-FFF2-40B4-BE49-F238E27FC236}">
                      <a16:creationId xmlns:a16="http://schemas.microsoft.com/office/drawing/2014/main" id="{22D730E0-64BD-EFD3-69BC-7946CB23F03D}"/>
                    </a:ext>
                  </a:extLst>
                </p:cNvPr>
                <p:cNvCxnSpPr>
                  <a:cxnSpLocks/>
                </p:cNvCxnSpPr>
                <p:nvPr/>
              </p:nvCxnSpPr>
              <p:spPr>
                <a:xfrm>
                  <a:off x="958215" y="457200"/>
                  <a:ext cx="4599305" cy="1824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id="{1CC4BB55-D974-CC5C-2A33-A5FF6EE3FFD4}"/>
                  </a:ext>
                </a:extLst>
              </p:cNvPr>
              <p:cNvGrpSpPr/>
              <p:nvPr/>
            </p:nvGrpSpPr>
            <p:grpSpPr>
              <a:xfrm>
                <a:off x="5752546" y="416567"/>
                <a:ext cx="686908" cy="130398"/>
                <a:chOff x="5262880" y="416567"/>
                <a:chExt cx="686908" cy="130398"/>
              </a:xfrm>
            </p:grpSpPr>
            <p:sp>
              <p:nvSpPr>
                <p:cNvPr id="18" name="菱形 17">
                  <a:extLst>
                    <a:ext uri="{FF2B5EF4-FFF2-40B4-BE49-F238E27FC236}">
                      <a16:creationId xmlns:a16="http://schemas.microsoft.com/office/drawing/2014/main" id="{62355835-4C4B-ED26-5370-1DD1DD9C2120}"/>
                    </a:ext>
                  </a:extLst>
                </p:cNvPr>
                <p:cNvSpPr/>
                <p:nvPr/>
              </p:nvSpPr>
              <p:spPr>
                <a:xfrm>
                  <a:off x="5262880" y="416567"/>
                  <a:ext cx="343454" cy="130398"/>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a:extLst>
                    <a:ext uri="{FF2B5EF4-FFF2-40B4-BE49-F238E27FC236}">
                      <a16:creationId xmlns:a16="http://schemas.microsoft.com/office/drawing/2014/main" id="{2BFEF5BF-E0CE-7298-5E21-61FD6488BE6F}"/>
                    </a:ext>
                  </a:extLst>
                </p:cNvPr>
                <p:cNvSpPr/>
                <p:nvPr/>
              </p:nvSpPr>
              <p:spPr>
                <a:xfrm>
                  <a:off x="5606334" y="416567"/>
                  <a:ext cx="343454" cy="130398"/>
                </a:xfrm>
                <a:prstGeom prst="diamond">
                  <a:avLst/>
                </a:prstGeom>
                <a:solidFill>
                  <a:schemeClr val="accent1"/>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8678BCA0-A0B9-287F-964D-FDCE613EEE57}"/>
                  </a:ext>
                </a:extLst>
              </p:cNvPr>
              <p:cNvGrpSpPr/>
              <p:nvPr/>
            </p:nvGrpSpPr>
            <p:grpSpPr>
              <a:xfrm flipH="1">
                <a:off x="6634480" y="377331"/>
                <a:ext cx="5130095" cy="449668"/>
                <a:chOff x="427425" y="368759"/>
                <a:chExt cx="5130095" cy="449668"/>
              </a:xfrm>
            </p:grpSpPr>
            <p:grpSp>
              <p:nvGrpSpPr>
                <p:cNvPr id="11" name="组合 10">
                  <a:extLst>
                    <a:ext uri="{FF2B5EF4-FFF2-40B4-BE49-F238E27FC236}">
                      <a16:creationId xmlns:a16="http://schemas.microsoft.com/office/drawing/2014/main" id="{17F59FA4-1DFE-9CF2-8D0B-743F1CD70C3F}"/>
                    </a:ext>
                  </a:extLst>
                </p:cNvPr>
                <p:cNvGrpSpPr/>
                <p:nvPr/>
              </p:nvGrpSpPr>
              <p:grpSpPr>
                <a:xfrm>
                  <a:off x="427425" y="368759"/>
                  <a:ext cx="433277" cy="449668"/>
                  <a:chOff x="463723" y="1588768"/>
                  <a:chExt cx="866553" cy="899335"/>
                </a:xfrm>
              </p:grpSpPr>
              <p:sp>
                <p:nvSpPr>
                  <p:cNvPr id="13" name="任意多边形: 形状 12">
                    <a:extLst>
                      <a:ext uri="{FF2B5EF4-FFF2-40B4-BE49-F238E27FC236}">
                        <a16:creationId xmlns:a16="http://schemas.microsoft.com/office/drawing/2014/main" id="{687B94BE-4D91-97C0-D30A-E3702D0FE70B}"/>
                      </a:ext>
                    </a:extLst>
                  </p:cNvPr>
                  <p:cNvSpPr/>
                  <p:nvPr/>
                </p:nvSpPr>
                <p:spPr>
                  <a:xfrm>
                    <a:off x="463723" y="1588768"/>
                    <a:ext cx="686908" cy="666443"/>
                  </a:xfrm>
                  <a:custGeom>
                    <a:avLst/>
                    <a:gdLst>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59343 w 686908"/>
                      <a:gd name="connsiteY20" fmla="*/ 259343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91901 w 686908"/>
                      <a:gd name="connsiteY37" fmla="*/ 211053 h 666443"/>
                      <a:gd name="connsiteX38" fmla="*/ 282639 w 686908"/>
                      <a:gd name="connsiteY38" fmla="*/ 224791 h 666443"/>
                      <a:gd name="connsiteX39" fmla="*/ 239222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59343 w 686908"/>
                      <a:gd name="connsiteY21" fmla="*/ 259343 h 666443"/>
                      <a:gd name="connsiteX22" fmla="*/ 282639 w 686908"/>
                      <a:gd name="connsiteY22" fmla="*/ 224792 h 666443"/>
                      <a:gd name="connsiteX23" fmla="*/ 534990 w 686908"/>
                      <a:gd name="connsiteY23" fmla="*/ 0 h 666443"/>
                      <a:gd name="connsiteX24" fmla="*/ 686908 w 686908"/>
                      <a:gd name="connsiteY24" fmla="*/ 0 h 666443"/>
                      <a:gd name="connsiteX25" fmla="*/ 686908 w 686908"/>
                      <a:gd name="connsiteY25" fmla="*/ 151919 h 666443"/>
                      <a:gd name="connsiteX26" fmla="*/ 534989 w 686908"/>
                      <a:gd name="connsiteY26" fmla="*/ 303838 h 666443"/>
                      <a:gd name="connsiteX27" fmla="*/ 475855 w 686908"/>
                      <a:gd name="connsiteY27" fmla="*/ 291900 h 666443"/>
                      <a:gd name="connsiteX28" fmla="*/ 429722 w 686908"/>
                      <a:gd name="connsiteY28" fmla="*/ 260796 h 666443"/>
                      <a:gd name="connsiteX29" fmla="*/ 429722 w 686908"/>
                      <a:gd name="connsiteY29" fmla="*/ 224791 h 666443"/>
                      <a:gd name="connsiteX30" fmla="*/ 404271 w 686908"/>
                      <a:gd name="connsiteY30" fmla="*/ 224791 h 666443"/>
                      <a:gd name="connsiteX31" fmla="*/ 395008 w 686908"/>
                      <a:gd name="connsiteY31" fmla="*/ 211053 h 666443"/>
                      <a:gd name="connsiteX32" fmla="*/ 383070 w 686908"/>
                      <a:gd name="connsiteY32" fmla="*/ 151919 h 666443"/>
                      <a:gd name="connsiteX33" fmla="*/ 383071 w 686908"/>
                      <a:gd name="connsiteY33" fmla="*/ 151919 h 666443"/>
                      <a:gd name="connsiteX34" fmla="*/ 534990 w 686908"/>
                      <a:gd name="connsiteY34" fmla="*/ 0 h 666443"/>
                      <a:gd name="connsiteX35" fmla="*/ 1 w 686908"/>
                      <a:gd name="connsiteY35" fmla="*/ 0 h 666443"/>
                      <a:gd name="connsiteX36" fmla="*/ 151919 w 686908"/>
                      <a:gd name="connsiteY36" fmla="*/ 0 h 666443"/>
                      <a:gd name="connsiteX37" fmla="*/ 303838 w 686908"/>
                      <a:gd name="connsiteY37" fmla="*/ 151919 h 666443"/>
                      <a:gd name="connsiteX38" fmla="*/ 303839 w 686908"/>
                      <a:gd name="connsiteY38" fmla="*/ 151919 h 666443"/>
                      <a:gd name="connsiteX39" fmla="*/ 291901 w 686908"/>
                      <a:gd name="connsiteY39" fmla="*/ 211053 h 666443"/>
                      <a:gd name="connsiteX40" fmla="*/ 282639 w 686908"/>
                      <a:gd name="connsiteY40" fmla="*/ 224791 h 666443"/>
                      <a:gd name="connsiteX41" fmla="*/ 239222 w 686908"/>
                      <a:gd name="connsiteY41" fmla="*/ 272908 h 666443"/>
                      <a:gd name="connsiteX42" fmla="*/ 211054 w 686908"/>
                      <a:gd name="connsiteY42" fmla="*/ 291900 h 666443"/>
                      <a:gd name="connsiteX43" fmla="*/ 151920 w 686908"/>
                      <a:gd name="connsiteY43" fmla="*/ 303838 h 666443"/>
                      <a:gd name="connsiteX44" fmla="*/ 1 w 686908"/>
                      <a:gd name="connsiteY44" fmla="*/ 151919 h 666443"/>
                      <a:gd name="connsiteX45" fmla="*/ 1 w 686908"/>
                      <a:gd name="connsiteY45"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91901 w 686908"/>
                      <a:gd name="connsiteY38" fmla="*/ 211053 h 666443"/>
                      <a:gd name="connsiteX39" fmla="*/ 282639 w 686908"/>
                      <a:gd name="connsiteY39" fmla="*/ 224791 h 666443"/>
                      <a:gd name="connsiteX40" fmla="*/ 239222 w 686908"/>
                      <a:gd name="connsiteY40" fmla="*/ 272908 h 666443"/>
                      <a:gd name="connsiteX41" fmla="*/ 211054 w 686908"/>
                      <a:gd name="connsiteY41" fmla="*/ 291900 h 666443"/>
                      <a:gd name="connsiteX42" fmla="*/ 151920 w 686908"/>
                      <a:gd name="connsiteY42" fmla="*/ 303838 h 666443"/>
                      <a:gd name="connsiteX43" fmla="*/ 1 w 686908"/>
                      <a:gd name="connsiteY43" fmla="*/ 151919 h 666443"/>
                      <a:gd name="connsiteX44" fmla="*/ 1 w 686908"/>
                      <a:gd name="connsiteY44" fmla="*/ 0 h 666443"/>
                      <a:gd name="connsiteX0" fmla="*/ 239222 w 686908"/>
                      <a:gd name="connsiteY0" fmla="*/ 393537 h 666443"/>
                      <a:gd name="connsiteX1" fmla="*/ 239222 w 686908"/>
                      <a:gd name="connsiteY1" fmla="*/ 436246 h 666443"/>
                      <a:gd name="connsiteX2" fmla="*/ 278992 w 686908"/>
                      <a:gd name="connsiteY2" fmla="*/ 436246 h 666443"/>
                      <a:gd name="connsiteX3" fmla="*/ 259342 w 686908"/>
                      <a:gd name="connsiteY3" fmla="*/ 407102 h 666443"/>
                      <a:gd name="connsiteX4" fmla="*/ 239222 w 686908"/>
                      <a:gd name="connsiteY4" fmla="*/ 393537 h 666443"/>
                      <a:gd name="connsiteX5" fmla="*/ 282639 w 686908"/>
                      <a:gd name="connsiteY5" fmla="*/ 224792 h 666443"/>
                      <a:gd name="connsiteX6" fmla="*/ 404271 w 686908"/>
                      <a:gd name="connsiteY6" fmla="*/ 224792 h 666443"/>
                      <a:gd name="connsiteX7" fmla="*/ 427566 w 686908"/>
                      <a:gd name="connsiteY7" fmla="*/ 259343 h 666443"/>
                      <a:gd name="connsiteX8" fmla="*/ 429722 w 686908"/>
                      <a:gd name="connsiteY8" fmla="*/ 260797 h 666443"/>
                      <a:gd name="connsiteX9" fmla="*/ 429722 w 686908"/>
                      <a:gd name="connsiteY9" fmla="*/ 436247 h 666443"/>
                      <a:gd name="connsiteX10" fmla="*/ 278994 w 686908"/>
                      <a:gd name="connsiteY10" fmla="*/ 436247 h 666443"/>
                      <a:gd name="connsiteX11" fmla="*/ 291900 w 686908"/>
                      <a:gd name="connsiteY11" fmla="*/ 455390 h 666443"/>
                      <a:gd name="connsiteX12" fmla="*/ 303838 w 686908"/>
                      <a:gd name="connsiteY12" fmla="*/ 514524 h 666443"/>
                      <a:gd name="connsiteX13" fmla="*/ 303837 w 686908"/>
                      <a:gd name="connsiteY13" fmla="*/ 514524 h 666443"/>
                      <a:gd name="connsiteX14" fmla="*/ 151918 w 686908"/>
                      <a:gd name="connsiteY14" fmla="*/ 666443 h 666443"/>
                      <a:gd name="connsiteX15" fmla="*/ 0 w 686908"/>
                      <a:gd name="connsiteY15" fmla="*/ 666443 h 666443"/>
                      <a:gd name="connsiteX16" fmla="*/ 0 w 686908"/>
                      <a:gd name="connsiteY16" fmla="*/ 514524 h 666443"/>
                      <a:gd name="connsiteX17" fmla="*/ 151919 w 686908"/>
                      <a:gd name="connsiteY17" fmla="*/ 362605 h 666443"/>
                      <a:gd name="connsiteX18" fmla="*/ 211053 w 686908"/>
                      <a:gd name="connsiteY18" fmla="*/ 374543 h 666443"/>
                      <a:gd name="connsiteX19" fmla="*/ 239222 w 686908"/>
                      <a:gd name="connsiteY19" fmla="*/ 393536 h 666443"/>
                      <a:gd name="connsiteX20" fmla="*/ 239222 w 686908"/>
                      <a:gd name="connsiteY20" fmla="*/ 272909 h 666443"/>
                      <a:gd name="connsiteX21" fmla="*/ 282639 w 686908"/>
                      <a:gd name="connsiteY21" fmla="*/ 224792 h 666443"/>
                      <a:gd name="connsiteX22" fmla="*/ 534990 w 686908"/>
                      <a:gd name="connsiteY22" fmla="*/ 0 h 666443"/>
                      <a:gd name="connsiteX23" fmla="*/ 686908 w 686908"/>
                      <a:gd name="connsiteY23" fmla="*/ 0 h 666443"/>
                      <a:gd name="connsiteX24" fmla="*/ 686908 w 686908"/>
                      <a:gd name="connsiteY24" fmla="*/ 151919 h 666443"/>
                      <a:gd name="connsiteX25" fmla="*/ 534989 w 686908"/>
                      <a:gd name="connsiteY25" fmla="*/ 303838 h 666443"/>
                      <a:gd name="connsiteX26" fmla="*/ 475855 w 686908"/>
                      <a:gd name="connsiteY26" fmla="*/ 291900 h 666443"/>
                      <a:gd name="connsiteX27" fmla="*/ 429722 w 686908"/>
                      <a:gd name="connsiteY27" fmla="*/ 260796 h 666443"/>
                      <a:gd name="connsiteX28" fmla="*/ 429722 w 686908"/>
                      <a:gd name="connsiteY28" fmla="*/ 224791 h 666443"/>
                      <a:gd name="connsiteX29" fmla="*/ 404271 w 686908"/>
                      <a:gd name="connsiteY29" fmla="*/ 224791 h 666443"/>
                      <a:gd name="connsiteX30" fmla="*/ 395008 w 686908"/>
                      <a:gd name="connsiteY30" fmla="*/ 211053 h 666443"/>
                      <a:gd name="connsiteX31" fmla="*/ 383070 w 686908"/>
                      <a:gd name="connsiteY31" fmla="*/ 151919 h 666443"/>
                      <a:gd name="connsiteX32" fmla="*/ 383071 w 686908"/>
                      <a:gd name="connsiteY32" fmla="*/ 151919 h 666443"/>
                      <a:gd name="connsiteX33" fmla="*/ 534990 w 686908"/>
                      <a:gd name="connsiteY33" fmla="*/ 0 h 666443"/>
                      <a:gd name="connsiteX34" fmla="*/ 1 w 686908"/>
                      <a:gd name="connsiteY34" fmla="*/ 0 h 666443"/>
                      <a:gd name="connsiteX35" fmla="*/ 151919 w 686908"/>
                      <a:gd name="connsiteY35" fmla="*/ 0 h 666443"/>
                      <a:gd name="connsiteX36" fmla="*/ 303838 w 686908"/>
                      <a:gd name="connsiteY36" fmla="*/ 151919 h 666443"/>
                      <a:gd name="connsiteX37" fmla="*/ 303839 w 686908"/>
                      <a:gd name="connsiteY37" fmla="*/ 151919 h 666443"/>
                      <a:gd name="connsiteX38" fmla="*/ 282639 w 686908"/>
                      <a:gd name="connsiteY38" fmla="*/ 224791 h 666443"/>
                      <a:gd name="connsiteX39" fmla="*/ 239222 w 686908"/>
                      <a:gd name="connsiteY39" fmla="*/ 272908 h 666443"/>
                      <a:gd name="connsiteX40" fmla="*/ 211054 w 686908"/>
                      <a:gd name="connsiteY40" fmla="*/ 291900 h 666443"/>
                      <a:gd name="connsiteX41" fmla="*/ 151920 w 686908"/>
                      <a:gd name="connsiteY41" fmla="*/ 303838 h 666443"/>
                      <a:gd name="connsiteX42" fmla="*/ 1 w 686908"/>
                      <a:gd name="connsiteY42" fmla="*/ 151919 h 666443"/>
                      <a:gd name="connsiteX43" fmla="*/ 1 w 686908"/>
                      <a:gd name="connsiteY43"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29722 w 686908"/>
                      <a:gd name="connsiteY27" fmla="*/ 224791 h 666443"/>
                      <a:gd name="connsiteX28" fmla="*/ 404271 w 686908"/>
                      <a:gd name="connsiteY28" fmla="*/ 224791 h 666443"/>
                      <a:gd name="connsiteX29" fmla="*/ 395008 w 686908"/>
                      <a:gd name="connsiteY29" fmla="*/ 211053 h 666443"/>
                      <a:gd name="connsiteX30" fmla="*/ 383070 w 686908"/>
                      <a:gd name="connsiteY30" fmla="*/ 151919 h 666443"/>
                      <a:gd name="connsiteX31" fmla="*/ 383071 w 686908"/>
                      <a:gd name="connsiteY31" fmla="*/ 151919 h 666443"/>
                      <a:gd name="connsiteX32" fmla="*/ 534990 w 686908"/>
                      <a:gd name="connsiteY32" fmla="*/ 0 h 666443"/>
                      <a:gd name="connsiteX33" fmla="*/ 1 w 686908"/>
                      <a:gd name="connsiteY33" fmla="*/ 0 h 666443"/>
                      <a:gd name="connsiteX34" fmla="*/ 151919 w 686908"/>
                      <a:gd name="connsiteY34" fmla="*/ 0 h 666443"/>
                      <a:gd name="connsiteX35" fmla="*/ 303838 w 686908"/>
                      <a:gd name="connsiteY35" fmla="*/ 151919 h 666443"/>
                      <a:gd name="connsiteX36" fmla="*/ 303839 w 686908"/>
                      <a:gd name="connsiteY36" fmla="*/ 151919 h 666443"/>
                      <a:gd name="connsiteX37" fmla="*/ 282639 w 686908"/>
                      <a:gd name="connsiteY37" fmla="*/ 224791 h 666443"/>
                      <a:gd name="connsiteX38" fmla="*/ 239222 w 686908"/>
                      <a:gd name="connsiteY38" fmla="*/ 272908 h 666443"/>
                      <a:gd name="connsiteX39" fmla="*/ 211054 w 686908"/>
                      <a:gd name="connsiteY39" fmla="*/ 291900 h 666443"/>
                      <a:gd name="connsiteX40" fmla="*/ 151920 w 686908"/>
                      <a:gd name="connsiteY40" fmla="*/ 303838 h 666443"/>
                      <a:gd name="connsiteX41" fmla="*/ 1 w 686908"/>
                      <a:gd name="connsiteY41" fmla="*/ 151919 h 666443"/>
                      <a:gd name="connsiteX42" fmla="*/ 1 w 686908"/>
                      <a:gd name="connsiteY42" fmla="*/ 0 h 666443"/>
                      <a:gd name="connsiteX0" fmla="*/ 239222 w 686908"/>
                      <a:gd name="connsiteY0" fmla="*/ 393537 h 666443"/>
                      <a:gd name="connsiteX1" fmla="*/ 278992 w 686908"/>
                      <a:gd name="connsiteY1" fmla="*/ 436246 h 666443"/>
                      <a:gd name="connsiteX2" fmla="*/ 259342 w 686908"/>
                      <a:gd name="connsiteY2" fmla="*/ 407102 h 666443"/>
                      <a:gd name="connsiteX3" fmla="*/ 239222 w 686908"/>
                      <a:gd name="connsiteY3" fmla="*/ 393537 h 666443"/>
                      <a:gd name="connsiteX4" fmla="*/ 282639 w 686908"/>
                      <a:gd name="connsiteY4" fmla="*/ 224792 h 666443"/>
                      <a:gd name="connsiteX5" fmla="*/ 404271 w 686908"/>
                      <a:gd name="connsiteY5" fmla="*/ 224792 h 666443"/>
                      <a:gd name="connsiteX6" fmla="*/ 427566 w 686908"/>
                      <a:gd name="connsiteY6" fmla="*/ 259343 h 666443"/>
                      <a:gd name="connsiteX7" fmla="*/ 429722 w 686908"/>
                      <a:gd name="connsiteY7" fmla="*/ 260797 h 666443"/>
                      <a:gd name="connsiteX8" fmla="*/ 429722 w 686908"/>
                      <a:gd name="connsiteY8" fmla="*/ 436247 h 666443"/>
                      <a:gd name="connsiteX9" fmla="*/ 278994 w 686908"/>
                      <a:gd name="connsiteY9" fmla="*/ 436247 h 666443"/>
                      <a:gd name="connsiteX10" fmla="*/ 291900 w 686908"/>
                      <a:gd name="connsiteY10" fmla="*/ 455390 h 666443"/>
                      <a:gd name="connsiteX11" fmla="*/ 303838 w 686908"/>
                      <a:gd name="connsiteY11" fmla="*/ 514524 h 666443"/>
                      <a:gd name="connsiteX12" fmla="*/ 303837 w 686908"/>
                      <a:gd name="connsiteY12" fmla="*/ 514524 h 666443"/>
                      <a:gd name="connsiteX13" fmla="*/ 151918 w 686908"/>
                      <a:gd name="connsiteY13" fmla="*/ 666443 h 666443"/>
                      <a:gd name="connsiteX14" fmla="*/ 0 w 686908"/>
                      <a:gd name="connsiteY14" fmla="*/ 666443 h 666443"/>
                      <a:gd name="connsiteX15" fmla="*/ 0 w 686908"/>
                      <a:gd name="connsiteY15" fmla="*/ 514524 h 666443"/>
                      <a:gd name="connsiteX16" fmla="*/ 151919 w 686908"/>
                      <a:gd name="connsiteY16" fmla="*/ 362605 h 666443"/>
                      <a:gd name="connsiteX17" fmla="*/ 211053 w 686908"/>
                      <a:gd name="connsiteY17" fmla="*/ 374543 h 666443"/>
                      <a:gd name="connsiteX18" fmla="*/ 239222 w 686908"/>
                      <a:gd name="connsiteY18" fmla="*/ 393536 h 666443"/>
                      <a:gd name="connsiteX19" fmla="*/ 239222 w 686908"/>
                      <a:gd name="connsiteY19" fmla="*/ 272909 h 666443"/>
                      <a:gd name="connsiteX20" fmla="*/ 282639 w 686908"/>
                      <a:gd name="connsiteY20" fmla="*/ 224792 h 666443"/>
                      <a:gd name="connsiteX21" fmla="*/ 534990 w 686908"/>
                      <a:gd name="connsiteY21" fmla="*/ 0 h 666443"/>
                      <a:gd name="connsiteX22" fmla="*/ 686908 w 686908"/>
                      <a:gd name="connsiteY22" fmla="*/ 0 h 666443"/>
                      <a:gd name="connsiteX23" fmla="*/ 686908 w 686908"/>
                      <a:gd name="connsiteY23" fmla="*/ 151919 h 666443"/>
                      <a:gd name="connsiteX24" fmla="*/ 534989 w 686908"/>
                      <a:gd name="connsiteY24" fmla="*/ 303838 h 666443"/>
                      <a:gd name="connsiteX25" fmla="*/ 475855 w 686908"/>
                      <a:gd name="connsiteY25" fmla="*/ 291900 h 666443"/>
                      <a:gd name="connsiteX26" fmla="*/ 429722 w 686908"/>
                      <a:gd name="connsiteY26" fmla="*/ 260796 h 666443"/>
                      <a:gd name="connsiteX27" fmla="*/ 404271 w 686908"/>
                      <a:gd name="connsiteY27" fmla="*/ 224791 h 666443"/>
                      <a:gd name="connsiteX28" fmla="*/ 395008 w 686908"/>
                      <a:gd name="connsiteY28" fmla="*/ 211053 h 666443"/>
                      <a:gd name="connsiteX29" fmla="*/ 383070 w 686908"/>
                      <a:gd name="connsiteY29" fmla="*/ 151919 h 666443"/>
                      <a:gd name="connsiteX30" fmla="*/ 383071 w 686908"/>
                      <a:gd name="connsiteY30" fmla="*/ 151919 h 666443"/>
                      <a:gd name="connsiteX31" fmla="*/ 534990 w 686908"/>
                      <a:gd name="connsiteY31" fmla="*/ 0 h 666443"/>
                      <a:gd name="connsiteX32" fmla="*/ 1 w 686908"/>
                      <a:gd name="connsiteY32" fmla="*/ 0 h 666443"/>
                      <a:gd name="connsiteX33" fmla="*/ 151919 w 686908"/>
                      <a:gd name="connsiteY33" fmla="*/ 0 h 666443"/>
                      <a:gd name="connsiteX34" fmla="*/ 303838 w 686908"/>
                      <a:gd name="connsiteY34" fmla="*/ 151919 h 666443"/>
                      <a:gd name="connsiteX35" fmla="*/ 303839 w 686908"/>
                      <a:gd name="connsiteY35" fmla="*/ 151919 h 666443"/>
                      <a:gd name="connsiteX36" fmla="*/ 282639 w 686908"/>
                      <a:gd name="connsiteY36" fmla="*/ 224791 h 666443"/>
                      <a:gd name="connsiteX37" fmla="*/ 239222 w 686908"/>
                      <a:gd name="connsiteY37" fmla="*/ 272908 h 666443"/>
                      <a:gd name="connsiteX38" fmla="*/ 211054 w 686908"/>
                      <a:gd name="connsiteY38" fmla="*/ 291900 h 666443"/>
                      <a:gd name="connsiteX39" fmla="*/ 151920 w 686908"/>
                      <a:gd name="connsiteY39" fmla="*/ 303838 h 666443"/>
                      <a:gd name="connsiteX40" fmla="*/ 1 w 686908"/>
                      <a:gd name="connsiteY40" fmla="*/ 151919 h 666443"/>
                      <a:gd name="connsiteX41" fmla="*/ 1 w 686908"/>
                      <a:gd name="connsiteY41" fmla="*/ 0 h 666443"/>
                      <a:gd name="connsiteX0" fmla="*/ 239222 w 686908"/>
                      <a:gd name="connsiteY0" fmla="*/ 393537 h 666443"/>
                      <a:gd name="connsiteX1" fmla="*/ 278992 w 686908"/>
                      <a:gd name="connsiteY1" fmla="*/ 436246 h 666443"/>
                      <a:gd name="connsiteX2" fmla="*/ 239222 w 686908"/>
                      <a:gd name="connsiteY2" fmla="*/ 393537 h 666443"/>
                      <a:gd name="connsiteX3" fmla="*/ 282639 w 686908"/>
                      <a:gd name="connsiteY3" fmla="*/ 224792 h 666443"/>
                      <a:gd name="connsiteX4" fmla="*/ 404271 w 686908"/>
                      <a:gd name="connsiteY4" fmla="*/ 224792 h 666443"/>
                      <a:gd name="connsiteX5" fmla="*/ 427566 w 686908"/>
                      <a:gd name="connsiteY5" fmla="*/ 259343 h 666443"/>
                      <a:gd name="connsiteX6" fmla="*/ 429722 w 686908"/>
                      <a:gd name="connsiteY6" fmla="*/ 260797 h 666443"/>
                      <a:gd name="connsiteX7" fmla="*/ 429722 w 686908"/>
                      <a:gd name="connsiteY7" fmla="*/ 436247 h 666443"/>
                      <a:gd name="connsiteX8" fmla="*/ 278994 w 686908"/>
                      <a:gd name="connsiteY8" fmla="*/ 436247 h 666443"/>
                      <a:gd name="connsiteX9" fmla="*/ 291900 w 686908"/>
                      <a:gd name="connsiteY9" fmla="*/ 455390 h 666443"/>
                      <a:gd name="connsiteX10" fmla="*/ 303838 w 686908"/>
                      <a:gd name="connsiteY10" fmla="*/ 514524 h 666443"/>
                      <a:gd name="connsiteX11" fmla="*/ 303837 w 686908"/>
                      <a:gd name="connsiteY11" fmla="*/ 514524 h 666443"/>
                      <a:gd name="connsiteX12" fmla="*/ 151918 w 686908"/>
                      <a:gd name="connsiteY12" fmla="*/ 666443 h 666443"/>
                      <a:gd name="connsiteX13" fmla="*/ 0 w 686908"/>
                      <a:gd name="connsiteY13" fmla="*/ 666443 h 666443"/>
                      <a:gd name="connsiteX14" fmla="*/ 0 w 686908"/>
                      <a:gd name="connsiteY14" fmla="*/ 514524 h 666443"/>
                      <a:gd name="connsiteX15" fmla="*/ 151919 w 686908"/>
                      <a:gd name="connsiteY15" fmla="*/ 362605 h 666443"/>
                      <a:gd name="connsiteX16" fmla="*/ 211053 w 686908"/>
                      <a:gd name="connsiteY16" fmla="*/ 374543 h 666443"/>
                      <a:gd name="connsiteX17" fmla="*/ 239222 w 686908"/>
                      <a:gd name="connsiteY17" fmla="*/ 393536 h 666443"/>
                      <a:gd name="connsiteX18" fmla="*/ 239222 w 686908"/>
                      <a:gd name="connsiteY18" fmla="*/ 272909 h 666443"/>
                      <a:gd name="connsiteX19" fmla="*/ 282639 w 686908"/>
                      <a:gd name="connsiteY19" fmla="*/ 224792 h 666443"/>
                      <a:gd name="connsiteX20" fmla="*/ 534990 w 686908"/>
                      <a:gd name="connsiteY20" fmla="*/ 0 h 666443"/>
                      <a:gd name="connsiteX21" fmla="*/ 686908 w 686908"/>
                      <a:gd name="connsiteY21" fmla="*/ 0 h 666443"/>
                      <a:gd name="connsiteX22" fmla="*/ 686908 w 686908"/>
                      <a:gd name="connsiteY22" fmla="*/ 151919 h 666443"/>
                      <a:gd name="connsiteX23" fmla="*/ 534989 w 686908"/>
                      <a:gd name="connsiteY23" fmla="*/ 303838 h 666443"/>
                      <a:gd name="connsiteX24" fmla="*/ 475855 w 686908"/>
                      <a:gd name="connsiteY24" fmla="*/ 291900 h 666443"/>
                      <a:gd name="connsiteX25" fmla="*/ 429722 w 686908"/>
                      <a:gd name="connsiteY25" fmla="*/ 260796 h 666443"/>
                      <a:gd name="connsiteX26" fmla="*/ 404271 w 686908"/>
                      <a:gd name="connsiteY26" fmla="*/ 224791 h 666443"/>
                      <a:gd name="connsiteX27" fmla="*/ 395008 w 686908"/>
                      <a:gd name="connsiteY27" fmla="*/ 211053 h 666443"/>
                      <a:gd name="connsiteX28" fmla="*/ 383070 w 686908"/>
                      <a:gd name="connsiteY28" fmla="*/ 151919 h 666443"/>
                      <a:gd name="connsiteX29" fmla="*/ 383071 w 686908"/>
                      <a:gd name="connsiteY29" fmla="*/ 151919 h 666443"/>
                      <a:gd name="connsiteX30" fmla="*/ 534990 w 686908"/>
                      <a:gd name="connsiteY30" fmla="*/ 0 h 666443"/>
                      <a:gd name="connsiteX31" fmla="*/ 1 w 686908"/>
                      <a:gd name="connsiteY31" fmla="*/ 0 h 666443"/>
                      <a:gd name="connsiteX32" fmla="*/ 151919 w 686908"/>
                      <a:gd name="connsiteY32" fmla="*/ 0 h 666443"/>
                      <a:gd name="connsiteX33" fmla="*/ 303838 w 686908"/>
                      <a:gd name="connsiteY33" fmla="*/ 151919 h 666443"/>
                      <a:gd name="connsiteX34" fmla="*/ 303839 w 686908"/>
                      <a:gd name="connsiteY34" fmla="*/ 151919 h 666443"/>
                      <a:gd name="connsiteX35" fmla="*/ 282639 w 686908"/>
                      <a:gd name="connsiteY35" fmla="*/ 224791 h 666443"/>
                      <a:gd name="connsiteX36" fmla="*/ 239222 w 686908"/>
                      <a:gd name="connsiteY36" fmla="*/ 272908 h 666443"/>
                      <a:gd name="connsiteX37" fmla="*/ 211054 w 686908"/>
                      <a:gd name="connsiteY37" fmla="*/ 291900 h 666443"/>
                      <a:gd name="connsiteX38" fmla="*/ 151920 w 686908"/>
                      <a:gd name="connsiteY38" fmla="*/ 303838 h 666443"/>
                      <a:gd name="connsiteX39" fmla="*/ 1 w 686908"/>
                      <a:gd name="connsiteY39" fmla="*/ 151919 h 666443"/>
                      <a:gd name="connsiteX40" fmla="*/ 1 w 686908"/>
                      <a:gd name="connsiteY40" fmla="*/ 0 h 66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6908" h="666443">
                        <a:moveTo>
                          <a:pt x="239222" y="393537"/>
                        </a:moveTo>
                        <a:lnTo>
                          <a:pt x="278992" y="436246"/>
                        </a:lnTo>
                        <a:lnTo>
                          <a:pt x="239222" y="393537"/>
                        </a:lnTo>
                        <a:close/>
                        <a:moveTo>
                          <a:pt x="282639" y="224792"/>
                        </a:moveTo>
                        <a:lnTo>
                          <a:pt x="404271" y="224792"/>
                        </a:lnTo>
                        <a:lnTo>
                          <a:pt x="427566" y="259343"/>
                        </a:lnTo>
                        <a:lnTo>
                          <a:pt x="429722" y="260797"/>
                        </a:lnTo>
                        <a:lnTo>
                          <a:pt x="429722" y="436247"/>
                        </a:lnTo>
                        <a:lnTo>
                          <a:pt x="278994" y="436247"/>
                        </a:lnTo>
                        <a:lnTo>
                          <a:pt x="291900" y="455390"/>
                        </a:lnTo>
                        <a:cubicBezTo>
                          <a:pt x="299587" y="473566"/>
                          <a:pt x="303838" y="493548"/>
                          <a:pt x="303838" y="514524"/>
                        </a:cubicBezTo>
                        <a:lnTo>
                          <a:pt x="303837" y="514524"/>
                        </a:lnTo>
                        <a:cubicBezTo>
                          <a:pt x="303837" y="598427"/>
                          <a:pt x="235821" y="666443"/>
                          <a:pt x="151918" y="666443"/>
                        </a:cubicBezTo>
                        <a:lnTo>
                          <a:pt x="0" y="666443"/>
                        </a:lnTo>
                        <a:lnTo>
                          <a:pt x="0" y="514524"/>
                        </a:lnTo>
                        <a:cubicBezTo>
                          <a:pt x="0" y="430621"/>
                          <a:pt x="68016" y="362605"/>
                          <a:pt x="151919" y="362605"/>
                        </a:cubicBezTo>
                        <a:cubicBezTo>
                          <a:pt x="172895" y="362605"/>
                          <a:pt x="192877" y="366856"/>
                          <a:pt x="211053" y="374543"/>
                        </a:cubicBezTo>
                        <a:lnTo>
                          <a:pt x="239222" y="393536"/>
                        </a:lnTo>
                        <a:lnTo>
                          <a:pt x="239222" y="272909"/>
                        </a:lnTo>
                        <a:lnTo>
                          <a:pt x="282639" y="224792"/>
                        </a:lnTo>
                        <a:close/>
                        <a:moveTo>
                          <a:pt x="534990" y="0"/>
                        </a:moveTo>
                        <a:lnTo>
                          <a:pt x="686908" y="0"/>
                        </a:lnTo>
                        <a:lnTo>
                          <a:pt x="686908" y="151919"/>
                        </a:lnTo>
                        <a:cubicBezTo>
                          <a:pt x="686908" y="235822"/>
                          <a:pt x="618892" y="303838"/>
                          <a:pt x="534989" y="303838"/>
                        </a:cubicBezTo>
                        <a:cubicBezTo>
                          <a:pt x="514013" y="303838"/>
                          <a:pt x="494031" y="299587"/>
                          <a:pt x="475855" y="291900"/>
                        </a:cubicBezTo>
                        <a:lnTo>
                          <a:pt x="429722" y="260796"/>
                        </a:lnTo>
                        <a:lnTo>
                          <a:pt x="404271" y="224791"/>
                        </a:lnTo>
                        <a:lnTo>
                          <a:pt x="395008" y="211053"/>
                        </a:lnTo>
                        <a:cubicBezTo>
                          <a:pt x="387321" y="192877"/>
                          <a:pt x="383070" y="172895"/>
                          <a:pt x="383070" y="151919"/>
                        </a:cubicBezTo>
                        <a:lnTo>
                          <a:pt x="383071" y="151919"/>
                        </a:lnTo>
                        <a:cubicBezTo>
                          <a:pt x="383071" y="68016"/>
                          <a:pt x="451087" y="0"/>
                          <a:pt x="534990" y="0"/>
                        </a:cubicBezTo>
                        <a:close/>
                        <a:moveTo>
                          <a:pt x="1" y="0"/>
                        </a:moveTo>
                        <a:lnTo>
                          <a:pt x="151919" y="0"/>
                        </a:lnTo>
                        <a:cubicBezTo>
                          <a:pt x="235822" y="0"/>
                          <a:pt x="303838" y="68016"/>
                          <a:pt x="303838" y="151919"/>
                        </a:cubicBezTo>
                        <a:lnTo>
                          <a:pt x="303839" y="151919"/>
                        </a:lnTo>
                        <a:cubicBezTo>
                          <a:pt x="300306" y="164064"/>
                          <a:pt x="293408" y="204626"/>
                          <a:pt x="282639" y="224791"/>
                        </a:cubicBezTo>
                        <a:lnTo>
                          <a:pt x="239222" y="272908"/>
                        </a:lnTo>
                        <a:lnTo>
                          <a:pt x="211054" y="291900"/>
                        </a:lnTo>
                        <a:cubicBezTo>
                          <a:pt x="192878" y="299587"/>
                          <a:pt x="172896" y="303838"/>
                          <a:pt x="151920" y="303838"/>
                        </a:cubicBezTo>
                        <a:cubicBezTo>
                          <a:pt x="68017" y="303838"/>
                          <a:pt x="1" y="235822"/>
                          <a:pt x="1" y="151919"/>
                        </a:cubicBezTo>
                        <a:lnTo>
                          <a:pt x="1" y="0"/>
                        </a:lnTo>
                        <a:close/>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4" name="直接连接符 13">
                    <a:extLst>
                      <a:ext uri="{FF2B5EF4-FFF2-40B4-BE49-F238E27FC236}">
                        <a16:creationId xmlns:a16="http://schemas.microsoft.com/office/drawing/2014/main" id="{DD3A24FD-95EC-0ABC-DD46-D51F3CF2AFE6}"/>
                      </a:ext>
                    </a:extLst>
                  </p:cNvPr>
                  <p:cNvCxnSpPr>
                    <a:cxnSpLocks/>
                    <a:stCxn id="13" idx="6"/>
                  </p:cNvCxnSpPr>
                  <p:nvPr/>
                </p:nvCxnSpPr>
                <p:spPr>
                  <a:xfrm>
                    <a:off x="893445" y="1849565"/>
                    <a:ext cx="0" cy="540067"/>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7C645665-BDC4-CB16-43E0-5CAE9D7D5E69}"/>
                      </a:ext>
                    </a:extLst>
                  </p:cNvPr>
                  <p:cNvCxnSpPr>
                    <a:cxnSpLocks/>
                    <a:stCxn id="13" idx="1"/>
                  </p:cNvCxnSpPr>
                  <p:nvPr/>
                </p:nvCxnSpPr>
                <p:spPr>
                  <a:xfrm>
                    <a:off x="742715" y="2025014"/>
                    <a:ext cx="476485"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矩形: 圆角 31">
                    <a:extLst>
                      <a:ext uri="{FF2B5EF4-FFF2-40B4-BE49-F238E27FC236}">
                        <a16:creationId xmlns:a16="http://schemas.microsoft.com/office/drawing/2014/main" id="{10076B77-5858-3254-670F-96BF37E421C8}"/>
                      </a:ext>
                    </a:extLst>
                  </p:cNvPr>
                  <p:cNvSpPr/>
                  <p:nvPr/>
                </p:nvSpPr>
                <p:spPr>
                  <a:xfrm>
                    <a:off x="1219200" y="1767841"/>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矩形: 圆角 31">
                    <a:extLst>
                      <a:ext uri="{FF2B5EF4-FFF2-40B4-BE49-F238E27FC236}">
                        <a16:creationId xmlns:a16="http://schemas.microsoft.com/office/drawing/2014/main" id="{A2A84008-8CB2-7EE8-A30E-0F44C1F832A3}"/>
                      </a:ext>
                    </a:extLst>
                  </p:cNvPr>
                  <p:cNvSpPr/>
                  <p:nvPr/>
                </p:nvSpPr>
                <p:spPr>
                  <a:xfrm rot="5400000" flipV="1">
                    <a:off x="705956" y="2300614"/>
                    <a:ext cx="111076" cy="263902"/>
                  </a:xfrm>
                  <a:custGeom>
                    <a:avLst/>
                    <a:gdLst>
                      <a:gd name="connsiteX0" fmla="*/ 0 w 780287"/>
                      <a:gd name="connsiteY0" fmla="*/ 111076 h 666443"/>
                      <a:gd name="connsiteX1" fmla="*/ 111076 w 780287"/>
                      <a:gd name="connsiteY1" fmla="*/ 0 h 666443"/>
                      <a:gd name="connsiteX2" fmla="*/ 669211 w 780287"/>
                      <a:gd name="connsiteY2" fmla="*/ 0 h 666443"/>
                      <a:gd name="connsiteX3" fmla="*/ 780287 w 780287"/>
                      <a:gd name="connsiteY3" fmla="*/ 111076 h 666443"/>
                      <a:gd name="connsiteX4" fmla="*/ 780287 w 780287"/>
                      <a:gd name="connsiteY4" fmla="*/ 555367 h 666443"/>
                      <a:gd name="connsiteX5" fmla="*/ 669211 w 780287"/>
                      <a:gd name="connsiteY5" fmla="*/ 666443 h 666443"/>
                      <a:gd name="connsiteX6" fmla="*/ 111076 w 780287"/>
                      <a:gd name="connsiteY6" fmla="*/ 666443 h 666443"/>
                      <a:gd name="connsiteX7" fmla="*/ 0 w 780287"/>
                      <a:gd name="connsiteY7" fmla="*/ 555367 h 666443"/>
                      <a:gd name="connsiteX8" fmla="*/ 0 w 780287"/>
                      <a:gd name="connsiteY8" fmla="*/ 111076 h 666443"/>
                      <a:gd name="connsiteX0" fmla="*/ 0 w 780287"/>
                      <a:gd name="connsiteY0" fmla="*/ 111076 h 666443"/>
                      <a:gd name="connsiteX1" fmla="*/ 111076 w 780287"/>
                      <a:gd name="connsiteY1" fmla="*/ 0 h 666443"/>
                      <a:gd name="connsiteX2" fmla="*/ 780287 w 780287"/>
                      <a:gd name="connsiteY2" fmla="*/ 111076 h 666443"/>
                      <a:gd name="connsiteX3" fmla="*/ 780287 w 780287"/>
                      <a:gd name="connsiteY3" fmla="*/ 555367 h 666443"/>
                      <a:gd name="connsiteX4" fmla="*/ 669211 w 780287"/>
                      <a:gd name="connsiteY4" fmla="*/ 666443 h 666443"/>
                      <a:gd name="connsiteX5" fmla="*/ 111076 w 780287"/>
                      <a:gd name="connsiteY5" fmla="*/ 666443 h 666443"/>
                      <a:gd name="connsiteX6" fmla="*/ 0 w 780287"/>
                      <a:gd name="connsiteY6" fmla="*/ 555367 h 666443"/>
                      <a:gd name="connsiteX7" fmla="*/ 0 w 780287"/>
                      <a:gd name="connsiteY7" fmla="*/ 111076 h 666443"/>
                      <a:gd name="connsiteX0" fmla="*/ 0 w 780287"/>
                      <a:gd name="connsiteY0" fmla="*/ 111076 h 666443"/>
                      <a:gd name="connsiteX1" fmla="*/ 111076 w 780287"/>
                      <a:gd name="connsiteY1" fmla="*/ 0 h 666443"/>
                      <a:gd name="connsiteX2" fmla="*/ 780287 w 780287"/>
                      <a:gd name="connsiteY2" fmla="*/ 555367 h 666443"/>
                      <a:gd name="connsiteX3" fmla="*/ 669211 w 780287"/>
                      <a:gd name="connsiteY3" fmla="*/ 666443 h 666443"/>
                      <a:gd name="connsiteX4" fmla="*/ 111076 w 780287"/>
                      <a:gd name="connsiteY4" fmla="*/ 666443 h 666443"/>
                      <a:gd name="connsiteX5" fmla="*/ 0 w 780287"/>
                      <a:gd name="connsiteY5" fmla="*/ 555367 h 666443"/>
                      <a:gd name="connsiteX6" fmla="*/ 0 w 780287"/>
                      <a:gd name="connsiteY6" fmla="*/ 111076 h 666443"/>
                      <a:gd name="connsiteX0" fmla="*/ 0 w 669211"/>
                      <a:gd name="connsiteY0" fmla="*/ 111076 h 666443"/>
                      <a:gd name="connsiteX1" fmla="*/ 111076 w 669211"/>
                      <a:gd name="connsiteY1" fmla="*/ 0 h 666443"/>
                      <a:gd name="connsiteX2" fmla="*/ 669211 w 669211"/>
                      <a:gd name="connsiteY2" fmla="*/ 666443 h 666443"/>
                      <a:gd name="connsiteX3" fmla="*/ 111076 w 669211"/>
                      <a:gd name="connsiteY3" fmla="*/ 666443 h 666443"/>
                      <a:gd name="connsiteX4" fmla="*/ 0 w 669211"/>
                      <a:gd name="connsiteY4" fmla="*/ 555367 h 666443"/>
                      <a:gd name="connsiteX5" fmla="*/ 0 w 669211"/>
                      <a:gd name="connsiteY5" fmla="*/ 111076 h 666443"/>
                      <a:gd name="connsiteX0" fmla="*/ 0 w 111076"/>
                      <a:gd name="connsiteY0" fmla="*/ 111076 h 666443"/>
                      <a:gd name="connsiteX1" fmla="*/ 111076 w 111076"/>
                      <a:gd name="connsiteY1" fmla="*/ 0 h 666443"/>
                      <a:gd name="connsiteX2" fmla="*/ 111076 w 111076"/>
                      <a:gd name="connsiteY2" fmla="*/ 666443 h 666443"/>
                      <a:gd name="connsiteX3" fmla="*/ 0 w 111076"/>
                      <a:gd name="connsiteY3" fmla="*/ 555367 h 666443"/>
                      <a:gd name="connsiteX4" fmla="*/ 0 w 111076"/>
                      <a:gd name="connsiteY4" fmla="*/ 111076 h 666443"/>
                      <a:gd name="connsiteX0" fmla="*/ 0 w 111076"/>
                      <a:gd name="connsiteY0" fmla="*/ 111076 h 555367"/>
                      <a:gd name="connsiteX1" fmla="*/ 111076 w 111076"/>
                      <a:gd name="connsiteY1" fmla="*/ 0 h 555367"/>
                      <a:gd name="connsiteX2" fmla="*/ 0 w 111076"/>
                      <a:gd name="connsiteY2" fmla="*/ 555367 h 555367"/>
                      <a:gd name="connsiteX3" fmla="*/ 0 w 111076"/>
                      <a:gd name="connsiteY3" fmla="*/ 111076 h 555367"/>
                      <a:gd name="connsiteX0" fmla="*/ 0 w 111076"/>
                      <a:gd name="connsiteY0" fmla="*/ 555367 h 646807"/>
                      <a:gd name="connsiteX1" fmla="*/ 0 w 111076"/>
                      <a:gd name="connsiteY1" fmla="*/ 111076 h 646807"/>
                      <a:gd name="connsiteX2" fmla="*/ 111076 w 111076"/>
                      <a:gd name="connsiteY2" fmla="*/ 0 h 646807"/>
                      <a:gd name="connsiteX3" fmla="*/ 91440 w 111076"/>
                      <a:gd name="connsiteY3" fmla="*/ 646807 h 646807"/>
                      <a:gd name="connsiteX0" fmla="*/ 0 w 111076"/>
                      <a:gd name="connsiteY0" fmla="*/ 555367 h 555367"/>
                      <a:gd name="connsiteX1" fmla="*/ 0 w 111076"/>
                      <a:gd name="connsiteY1" fmla="*/ 111076 h 555367"/>
                      <a:gd name="connsiteX2" fmla="*/ 111076 w 111076"/>
                      <a:gd name="connsiteY2" fmla="*/ 0 h 555367"/>
                      <a:gd name="connsiteX0" fmla="*/ 0 w 114886"/>
                      <a:gd name="connsiteY0" fmla="*/ 239137 h 239137"/>
                      <a:gd name="connsiteX1" fmla="*/ 3810 w 114886"/>
                      <a:gd name="connsiteY1" fmla="*/ 111076 h 239137"/>
                      <a:gd name="connsiteX2" fmla="*/ 114886 w 114886"/>
                      <a:gd name="connsiteY2" fmla="*/ 0 h 239137"/>
                      <a:gd name="connsiteX0" fmla="*/ 3810 w 111076"/>
                      <a:gd name="connsiteY0" fmla="*/ 263902 h 263902"/>
                      <a:gd name="connsiteX1" fmla="*/ 0 w 111076"/>
                      <a:gd name="connsiteY1" fmla="*/ 111076 h 263902"/>
                      <a:gd name="connsiteX2" fmla="*/ 111076 w 111076"/>
                      <a:gd name="connsiteY2" fmla="*/ 0 h 263902"/>
                    </a:gdLst>
                    <a:ahLst/>
                    <a:cxnLst>
                      <a:cxn ang="0">
                        <a:pos x="connsiteX0" y="connsiteY0"/>
                      </a:cxn>
                      <a:cxn ang="0">
                        <a:pos x="connsiteX1" y="connsiteY1"/>
                      </a:cxn>
                      <a:cxn ang="0">
                        <a:pos x="connsiteX2" y="connsiteY2"/>
                      </a:cxn>
                    </a:cxnLst>
                    <a:rect l="l" t="t" r="r" b="b"/>
                    <a:pathLst>
                      <a:path w="111076" h="263902">
                        <a:moveTo>
                          <a:pt x="3810" y="263902"/>
                        </a:moveTo>
                        <a:lnTo>
                          <a:pt x="0" y="111076"/>
                        </a:lnTo>
                        <a:cubicBezTo>
                          <a:pt x="0" y="49730"/>
                          <a:pt x="49730" y="0"/>
                          <a:pt x="111076" y="0"/>
                        </a:cubicBezTo>
                      </a:path>
                    </a:pathLst>
                  </a:cu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cxnSp>
              <p:nvCxnSpPr>
                <p:cNvPr id="12" name="直接连接符 11">
                  <a:extLst>
                    <a:ext uri="{FF2B5EF4-FFF2-40B4-BE49-F238E27FC236}">
                      <a16:creationId xmlns:a16="http://schemas.microsoft.com/office/drawing/2014/main" id="{00D64899-0EB5-A0B3-5A82-37843A43456B}"/>
                    </a:ext>
                  </a:extLst>
                </p:cNvPr>
                <p:cNvCxnSpPr>
                  <a:cxnSpLocks/>
                </p:cNvCxnSpPr>
                <p:nvPr/>
              </p:nvCxnSpPr>
              <p:spPr>
                <a:xfrm>
                  <a:off x="958215" y="457200"/>
                  <a:ext cx="4599305" cy="18241"/>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grpSp>
      <p:pic>
        <p:nvPicPr>
          <p:cNvPr id="43" name="图片 42">
            <a:extLst>
              <a:ext uri="{FF2B5EF4-FFF2-40B4-BE49-F238E27FC236}">
                <a16:creationId xmlns:a16="http://schemas.microsoft.com/office/drawing/2014/main" id="{8483CDC9-57A3-4095-3649-D959E3A89177}"/>
              </a:ext>
            </a:extLst>
          </p:cNvPr>
          <p:cNvPicPr>
            <a:picLocks noChangeAspect="1"/>
          </p:cNvPicPr>
          <p:nvPr userDrawn="1"/>
        </p:nvPicPr>
        <p:blipFill rotWithShape="1">
          <a:blip r:embed="rId2"/>
          <a:srcRect l="11240" r="11240"/>
          <a:stretch/>
        </p:blipFill>
        <p:spPr>
          <a:xfrm>
            <a:off x="0" y="0"/>
            <a:ext cx="12192000" cy="6858000"/>
          </a:xfrm>
          <a:prstGeom prst="rect">
            <a:avLst/>
          </a:prstGeom>
        </p:spPr>
      </p:pic>
    </p:spTree>
    <p:extLst>
      <p:ext uri="{BB962C8B-B14F-4D97-AF65-F5344CB8AC3E}">
        <p14:creationId xmlns:p14="http://schemas.microsoft.com/office/powerpoint/2010/main" val="366584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710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208515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709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9" r:id="rId5"/>
    <p:sldLayoutId id="2147483652" r:id="rId6"/>
    <p:sldLayoutId id="214748366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1.xml"/><Relationship Id="rId7" Type="http://schemas.openxmlformats.org/officeDocument/2006/relationships/image" Target="../media/image25.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4.emf"/><Relationship Id="rId5" Type="http://schemas.openxmlformats.org/officeDocument/2006/relationships/slideLayout" Target="../slideLayouts/slideLayout4.xml"/><Relationship Id="rId4" Type="http://schemas.openxmlformats.org/officeDocument/2006/relationships/tags" Target="../tags/tag12.xml"/><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22.sv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83E3652D-4F50-DDD5-8C69-097E77CD0247}"/>
              </a:ext>
            </a:extLst>
          </p:cNvPr>
          <p:cNvSpPr txBox="1"/>
          <p:nvPr/>
        </p:nvSpPr>
        <p:spPr>
          <a:xfrm>
            <a:off x="799013" y="2667720"/>
            <a:ext cx="6340197" cy="1015663"/>
          </a:xfrm>
          <a:prstGeom prst="rect">
            <a:avLst/>
          </a:prstGeom>
          <a:noFill/>
        </p:spPr>
        <p:txBody>
          <a:bodyPr wrap="none" rtlCol="0">
            <a:noAutofit/>
          </a:bodyPr>
          <a:lstStyle>
            <a:defPPr>
              <a:defRPr lang="zh-CN"/>
            </a:defPPr>
            <a:lvl1pPr>
              <a:defRPr sz="5400">
                <a:solidFill>
                  <a:schemeClr val="tx1">
                    <a:lumMod val="85000"/>
                    <a:lumOff val="15000"/>
                  </a:schemeClr>
                </a:solidFill>
                <a:latin typeface="梦源宋体 CN W27" panose="02020200000000000000" pitchFamily="18" charset="-122"/>
                <a:ea typeface="梦源宋体 CN W27" panose="02020200000000000000" pitchFamily="18" charset="-122"/>
              </a:defRPr>
            </a:lvl1pPr>
          </a:lstStyle>
          <a:p>
            <a:r>
              <a:rPr lang="zh-CN" altLang="en-US" sz="6000" dirty="0">
                <a:solidFill>
                  <a:schemeClr val="accent5"/>
                </a:solidFill>
                <a:latin typeface="+mj-ea"/>
                <a:ea typeface="+mj-ea"/>
              </a:rPr>
              <a:t>活动策划推广方案</a:t>
            </a:r>
          </a:p>
        </p:txBody>
      </p:sp>
      <p:sp>
        <p:nvSpPr>
          <p:cNvPr id="29" name="文本框 28">
            <a:extLst>
              <a:ext uri="{FF2B5EF4-FFF2-40B4-BE49-F238E27FC236}">
                <a16:creationId xmlns:a16="http://schemas.microsoft.com/office/drawing/2014/main" id="{A050BEFA-56EA-B8AB-AB2A-7688B484A506}"/>
              </a:ext>
            </a:extLst>
          </p:cNvPr>
          <p:cNvSpPr txBox="1"/>
          <p:nvPr/>
        </p:nvSpPr>
        <p:spPr>
          <a:xfrm>
            <a:off x="799013" y="1848390"/>
            <a:ext cx="2492990" cy="1015663"/>
          </a:xfrm>
          <a:prstGeom prst="rect">
            <a:avLst/>
          </a:prstGeom>
          <a:noFill/>
        </p:spPr>
        <p:txBody>
          <a:bodyPr wrap="none" rtlCol="0">
            <a:noAutofit/>
          </a:bodyPr>
          <a:lstStyle/>
          <a:p>
            <a:r>
              <a:rPr lang="zh-CN" altLang="en-US" sz="6000" dirty="0">
                <a:solidFill>
                  <a:schemeClr val="accent5"/>
                </a:solidFill>
                <a:latin typeface="+mj-ea"/>
                <a:ea typeface="+mj-ea"/>
              </a:rPr>
              <a:t>国潮风</a:t>
            </a:r>
          </a:p>
        </p:txBody>
      </p:sp>
      <p:sp>
        <p:nvSpPr>
          <p:cNvPr id="30" name="文本框 29">
            <a:extLst>
              <a:ext uri="{FF2B5EF4-FFF2-40B4-BE49-F238E27FC236}">
                <a16:creationId xmlns:a16="http://schemas.microsoft.com/office/drawing/2014/main" id="{5CCB463F-1C48-E6A3-9C45-89752B099280}"/>
              </a:ext>
            </a:extLst>
          </p:cNvPr>
          <p:cNvSpPr txBox="1"/>
          <p:nvPr/>
        </p:nvSpPr>
        <p:spPr>
          <a:xfrm>
            <a:off x="799012" y="3534444"/>
            <a:ext cx="6295229" cy="461665"/>
          </a:xfrm>
          <a:prstGeom prst="rect">
            <a:avLst/>
          </a:prstGeom>
          <a:noFill/>
        </p:spPr>
        <p:txBody>
          <a:bodyPr wrap="square">
            <a:noAutofit/>
          </a:bodyPr>
          <a:lstStyle/>
          <a:p>
            <a:pPr algn="dist"/>
            <a:r>
              <a:rPr lang="en-US" altLang="zh-CN" sz="2400" dirty="0">
                <a:solidFill>
                  <a:schemeClr val="accent5"/>
                </a:solidFill>
                <a:latin typeface="+mj-lt"/>
                <a:sym typeface="思源宋体 CN Heavy" panose="02020900000000000000" pitchFamily="18" charset="-122"/>
              </a:rPr>
              <a:t>EVENT PLANNING AND PROMOTION</a:t>
            </a:r>
            <a:endParaRPr lang="zh-CN" altLang="en-US" sz="2400" dirty="0">
              <a:solidFill>
                <a:schemeClr val="accent5"/>
              </a:solidFill>
              <a:latin typeface="+mj-lt"/>
              <a:sym typeface="思源宋体 CN Heavy" panose="02020900000000000000" pitchFamily="18" charset="-122"/>
            </a:endParaRPr>
          </a:p>
        </p:txBody>
      </p:sp>
      <p:sp>
        <p:nvSpPr>
          <p:cNvPr id="31" name="矩形: 圆角 30">
            <a:extLst>
              <a:ext uri="{FF2B5EF4-FFF2-40B4-BE49-F238E27FC236}">
                <a16:creationId xmlns:a16="http://schemas.microsoft.com/office/drawing/2014/main" id="{876CA665-E832-2193-A36F-83BE49281DD6}"/>
              </a:ext>
            </a:extLst>
          </p:cNvPr>
          <p:cNvSpPr/>
          <p:nvPr/>
        </p:nvSpPr>
        <p:spPr>
          <a:xfrm>
            <a:off x="845135" y="4664344"/>
            <a:ext cx="2251648" cy="516159"/>
          </a:xfrm>
          <a:prstGeom prst="roundRect">
            <a:avLst/>
          </a:prstGeom>
          <a:noFill/>
          <a:ln w="19050">
            <a:solidFill>
              <a:srgbClr val="809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32" name="文本框 31">
            <a:extLst>
              <a:ext uri="{FF2B5EF4-FFF2-40B4-BE49-F238E27FC236}">
                <a16:creationId xmlns:a16="http://schemas.microsoft.com/office/drawing/2014/main" id="{7B9FEEE4-9622-8C70-653A-08E0A218E5B2}"/>
              </a:ext>
            </a:extLst>
          </p:cNvPr>
          <p:cNvSpPr txBox="1"/>
          <p:nvPr/>
        </p:nvSpPr>
        <p:spPr>
          <a:xfrm>
            <a:off x="836675" y="4753146"/>
            <a:ext cx="2268570" cy="338554"/>
          </a:xfrm>
          <a:prstGeom prst="rect">
            <a:avLst/>
          </a:prstGeom>
          <a:noFill/>
        </p:spPr>
        <p:txBody>
          <a:bodyPr wrap="none" rtlCol="0">
            <a:noAutofit/>
          </a:bodyPr>
          <a:lstStyle/>
          <a:p>
            <a:pPr algn="ctr"/>
            <a:r>
              <a:rPr lang="zh-CN" altLang="en-US" sz="1600" b="1" dirty="0">
                <a:solidFill>
                  <a:schemeClr val="tx1">
                    <a:lumMod val="85000"/>
                    <a:lumOff val="15000"/>
                  </a:schemeClr>
                </a:solidFill>
                <a:latin typeface="+mj-ea"/>
                <a:ea typeface="+mj-ea"/>
                <a:sym typeface="思源宋体 CN Heavy" panose="02020900000000000000" pitchFamily="18" charset="-122"/>
              </a:rPr>
              <a:t>汇报人：</a:t>
            </a:r>
            <a:r>
              <a:rPr lang="en-US" altLang="zh-CN" sz="1600" b="1" dirty="0">
                <a:solidFill>
                  <a:schemeClr val="tx1">
                    <a:lumMod val="85000"/>
                    <a:lumOff val="15000"/>
                  </a:schemeClr>
                </a:solidFill>
                <a:latin typeface="+mj-ea"/>
                <a:ea typeface="+mj-ea"/>
                <a:sym typeface="思源宋体 CN Heavy" panose="02020900000000000000" pitchFamily="18" charset="-122"/>
              </a:rPr>
              <a:t>Office </a:t>
            </a:r>
            <a:r>
              <a:rPr lang="en-US" altLang="zh-CN" sz="1600" b="1" dirty="0">
                <a:solidFill>
                  <a:schemeClr val="accent5"/>
                </a:solidFill>
                <a:latin typeface="+mj-ea"/>
                <a:ea typeface="+mj-ea"/>
                <a:sym typeface="思源宋体 CN Heavy" panose="02020900000000000000" pitchFamily="18" charset="-122"/>
              </a:rPr>
              <a:t>PLUS</a:t>
            </a:r>
            <a:endParaRPr lang="zh-CN" altLang="en-US" sz="1600" b="1" dirty="0">
              <a:solidFill>
                <a:schemeClr val="accent5"/>
              </a:solidFill>
              <a:latin typeface="+mj-ea"/>
              <a:ea typeface="+mj-ea"/>
              <a:sym typeface="思源宋体 CN Heavy" panose="02020900000000000000" pitchFamily="18" charset="-122"/>
            </a:endParaRPr>
          </a:p>
        </p:txBody>
      </p:sp>
      <p:pic>
        <p:nvPicPr>
          <p:cNvPr id="35" name="图片 34">
            <a:extLst>
              <a:ext uri="{FF2B5EF4-FFF2-40B4-BE49-F238E27FC236}">
                <a16:creationId xmlns:a16="http://schemas.microsoft.com/office/drawing/2014/main" id="{D750058E-5DB6-A9D6-399C-F94785A589B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3308599" y="1893839"/>
            <a:ext cx="419939" cy="728433"/>
          </a:xfrm>
          <a:prstGeom prst="rect">
            <a:avLst/>
          </a:prstGeom>
        </p:spPr>
      </p:pic>
      <p:sp>
        <p:nvSpPr>
          <p:cNvPr id="36" name="文本框 35">
            <a:extLst>
              <a:ext uri="{FF2B5EF4-FFF2-40B4-BE49-F238E27FC236}">
                <a16:creationId xmlns:a16="http://schemas.microsoft.com/office/drawing/2014/main" id="{E2215ECA-E9AB-87ED-3AAE-2A4D6D6EE3D1}"/>
              </a:ext>
            </a:extLst>
          </p:cNvPr>
          <p:cNvSpPr txBox="1"/>
          <p:nvPr/>
        </p:nvSpPr>
        <p:spPr>
          <a:xfrm>
            <a:off x="3289201" y="1893839"/>
            <a:ext cx="259468" cy="707886"/>
          </a:xfrm>
          <a:prstGeom prst="rect">
            <a:avLst/>
          </a:prstGeom>
          <a:noFill/>
        </p:spPr>
        <p:txBody>
          <a:bodyPr wrap="square" rtlCol="0">
            <a:noAutofit/>
          </a:bodyPr>
          <a:lstStyle/>
          <a:p>
            <a:r>
              <a:rPr lang="zh-CN" altLang="en-US" sz="2000" dirty="0">
                <a:solidFill>
                  <a:srgbClr val="ECE7D4"/>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品牌</a:t>
            </a:r>
          </a:p>
        </p:txBody>
      </p:sp>
      <p:pic>
        <p:nvPicPr>
          <p:cNvPr id="18" name="图片 17">
            <a:extLst>
              <a:ext uri="{FF2B5EF4-FFF2-40B4-BE49-F238E27FC236}">
                <a16:creationId xmlns:a16="http://schemas.microsoft.com/office/drawing/2014/main" id="{D5013F7B-0537-F073-32BB-6A633ADE3427}"/>
              </a:ext>
            </a:extLst>
          </p:cNvPr>
          <p:cNvPicPr>
            <a:picLocks noChangeAspect="1"/>
          </p:cNvPicPr>
          <p:nvPr/>
        </p:nvPicPr>
        <p:blipFill rotWithShape="1">
          <a:blip r:embed="rId4"/>
          <a:srcRect r="32941"/>
          <a:stretch/>
        </p:blipFill>
        <p:spPr>
          <a:xfrm>
            <a:off x="8267261" y="761769"/>
            <a:ext cx="3924739" cy="5334462"/>
          </a:xfrm>
          <a:prstGeom prst="rect">
            <a:avLst/>
          </a:prstGeom>
        </p:spPr>
      </p:pic>
    </p:spTree>
    <p:extLst>
      <p:ext uri="{BB962C8B-B14F-4D97-AF65-F5344CB8AC3E}">
        <p14:creationId xmlns:p14="http://schemas.microsoft.com/office/powerpoint/2010/main" val="128131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活动内容构成</a:t>
            </a:r>
          </a:p>
        </p:txBody>
      </p:sp>
      <p:sp>
        <p:nvSpPr>
          <p:cNvPr id="69" name="矩形 68">
            <a:extLst>
              <a:ext uri="{FF2B5EF4-FFF2-40B4-BE49-F238E27FC236}">
                <a16:creationId xmlns:a16="http://schemas.microsoft.com/office/drawing/2014/main" id="{434025CF-3F32-FC8F-53FC-D703620BF89C}"/>
              </a:ext>
            </a:extLst>
          </p:cNvPr>
          <p:cNvSpPr/>
          <p:nvPr/>
        </p:nvSpPr>
        <p:spPr>
          <a:xfrm>
            <a:off x="0" y="0"/>
            <a:ext cx="12192000" cy="121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任意多边形: 形状 77">
            <a:extLst>
              <a:ext uri="{FF2B5EF4-FFF2-40B4-BE49-F238E27FC236}">
                <a16:creationId xmlns:a16="http://schemas.microsoft.com/office/drawing/2014/main" id="{417AD153-1FA8-637D-36D6-63AD5F8CCA21}"/>
              </a:ext>
            </a:extLst>
          </p:cNvPr>
          <p:cNvSpPr>
            <a:spLocks/>
          </p:cNvSpPr>
          <p:nvPr/>
        </p:nvSpPr>
        <p:spPr>
          <a:xfrm rot="5400000">
            <a:off x="1749522" y="3460608"/>
            <a:ext cx="571039" cy="1871816"/>
          </a:xfrm>
          <a:custGeom>
            <a:avLst/>
            <a:gdLst>
              <a:gd name="connsiteX0" fmla="*/ 0 w 1170064"/>
              <a:gd name="connsiteY0" fmla="*/ 5247431 h 5397022"/>
              <a:gd name="connsiteX1" fmla="*/ 0 w 1170064"/>
              <a:gd name="connsiteY1" fmla="*/ 4122757 h 5397022"/>
              <a:gd name="connsiteX2" fmla="*/ 0 w 1170064"/>
              <a:gd name="connsiteY2" fmla="*/ 4085712 h 5397022"/>
              <a:gd name="connsiteX3" fmla="*/ 0 w 1170064"/>
              <a:gd name="connsiteY3" fmla="*/ 3576175 h 5397022"/>
              <a:gd name="connsiteX4" fmla="*/ 0 w 1170064"/>
              <a:gd name="connsiteY4" fmla="*/ 2961038 h 5397022"/>
              <a:gd name="connsiteX5" fmla="*/ 0 w 1170064"/>
              <a:gd name="connsiteY5" fmla="*/ 2923993 h 5397022"/>
              <a:gd name="connsiteX6" fmla="*/ 0 w 1170064"/>
              <a:gd name="connsiteY6" fmla="*/ 2451501 h 5397022"/>
              <a:gd name="connsiteX7" fmla="*/ 0 w 1170064"/>
              <a:gd name="connsiteY7" fmla="*/ 2414456 h 5397022"/>
              <a:gd name="connsiteX8" fmla="*/ 0 w 1170064"/>
              <a:gd name="connsiteY8" fmla="*/ 1799319 h 5397022"/>
              <a:gd name="connsiteX9" fmla="*/ 0 w 1170064"/>
              <a:gd name="connsiteY9" fmla="*/ 1289782 h 5397022"/>
              <a:gd name="connsiteX10" fmla="*/ 0 w 1170064"/>
              <a:gd name="connsiteY10" fmla="*/ 1252737 h 5397022"/>
              <a:gd name="connsiteX11" fmla="*/ 0 w 1170064"/>
              <a:gd name="connsiteY11" fmla="*/ 128063 h 5397022"/>
              <a:gd name="connsiteX12" fmla="*/ 23481 w 1170064"/>
              <a:gd name="connsiteY12" fmla="*/ 113007 h 5397022"/>
              <a:gd name="connsiteX13" fmla="*/ 86219 w 1170064"/>
              <a:gd name="connsiteY13" fmla="*/ 38891 h 5397022"/>
              <a:gd name="connsiteX14" fmla="*/ 104088 w 1170064"/>
              <a:gd name="connsiteY14" fmla="*/ 0 h 5397022"/>
              <a:gd name="connsiteX15" fmla="*/ 1065976 w 1170064"/>
              <a:gd name="connsiteY15" fmla="*/ 0 h 5397022"/>
              <a:gd name="connsiteX16" fmla="*/ 1083844 w 1170064"/>
              <a:gd name="connsiteY16" fmla="*/ 38891 h 5397022"/>
              <a:gd name="connsiteX17" fmla="*/ 1146583 w 1170064"/>
              <a:gd name="connsiteY17" fmla="*/ 113007 h 5397022"/>
              <a:gd name="connsiteX18" fmla="*/ 1170064 w 1170064"/>
              <a:gd name="connsiteY18" fmla="*/ 128063 h 5397022"/>
              <a:gd name="connsiteX19" fmla="*/ 1170064 w 1170064"/>
              <a:gd name="connsiteY19" fmla="*/ 1252737 h 5397022"/>
              <a:gd name="connsiteX20" fmla="*/ 1170064 w 1170064"/>
              <a:gd name="connsiteY20" fmla="*/ 1289782 h 5397022"/>
              <a:gd name="connsiteX21" fmla="*/ 1170064 w 1170064"/>
              <a:gd name="connsiteY21" fmla="*/ 1799319 h 5397022"/>
              <a:gd name="connsiteX22" fmla="*/ 1170064 w 1170064"/>
              <a:gd name="connsiteY22" fmla="*/ 2414456 h 5397022"/>
              <a:gd name="connsiteX23" fmla="*/ 1170064 w 1170064"/>
              <a:gd name="connsiteY23" fmla="*/ 2451501 h 5397022"/>
              <a:gd name="connsiteX24" fmla="*/ 1170064 w 1170064"/>
              <a:gd name="connsiteY24" fmla="*/ 2923993 h 5397022"/>
              <a:gd name="connsiteX25" fmla="*/ 1170064 w 1170064"/>
              <a:gd name="connsiteY25" fmla="*/ 2961038 h 5397022"/>
              <a:gd name="connsiteX26" fmla="*/ 1170064 w 1170064"/>
              <a:gd name="connsiteY26" fmla="*/ 3576175 h 5397022"/>
              <a:gd name="connsiteX27" fmla="*/ 1170064 w 1170064"/>
              <a:gd name="connsiteY27" fmla="*/ 4085712 h 5397022"/>
              <a:gd name="connsiteX28" fmla="*/ 1170064 w 1170064"/>
              <a:gd name="connsiteY28" fmla="*/ 4122757 h 5397022"/>
              <a:gd name="connsiteX29" fmla="*/ 1170064 w 1170064"/>
              <a:gd name="connsiteY29" fmla="*/ 5247431 h 5397022"/>
              <a:gd name="connsiteX30" fmla="*/ 1146583 w 1170064"/>
              <a:gd name="connsiteY30" fmla="*/ 5262486 h 5397022"/>
              <a:gd name="connsiteX31" fmla="*/ 1062429 w 1170064"/>
              <a:gd name="connsiteY31" fmla="*/ 5383212 h 5397022"/>
              <a:gd name="connsiteX32" fmla="*/ 1058800 w 1170064"/>
              <a:gd name="connsiteY32" fmla="*/ 5397022 h 5397022"/>
              <a:gd name="connsiteX33" fmla="*/ 111263 w 1170064"/>
              <a:gd name="connsiteY33" fmla="*/ 5397022 h 5397022"/>
              <a:gd name="connsiteX34" fmla="*/ 107634 w 1170064"/>
              <a:gd name="connsiteY34" fmla="*/ 5383212 h 5397022"/>
              <a:gd name="connsiteX35" fmla="*/ 23481 w 1170064"/>
              <a:gd name="connsiteY35" fmla="*/ 5262486 h 53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0064" h="5397022">
                <a:moveTo>
                  <a:pt x="0" y="5247431"/>
                </a:move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5247431"/>
                </a:lnTo>
                <a:lnTo>
                  <a:pt x="1146583" y="5262486"/>
                </a:lnTo>
                <a:cubicBezTo>
                  <a:pt x="1109512" y="5292073"/>
                  <a:pt x="1080060" y="5333970"/>
                  <a:pt x="1062429" y="5383212"/>
                </a:cubicBezTo>
                <a:lnTo>
                  <a:pt x="1058800" y="5397022"/>
                </a:lnTo>
                <a:lnTo>
                  <a:pt x="111263" y="5397022"/>
                </a:lnTo>
                <a:lnTo>
                  <a:pt x="107634" y="5383212"/>
                </a:lnTo>
                <a:cubicBezTo>
                  <a:pt x="90004" y="5333970"/>
                  <a:pt x="60552" y="5292073"/>
                  <a:pt x="23481" y="5262486"/>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2400" dirty="0">
              <a:solidFill>
                <a:schemeClr val="tx2"/>
              </a:solidFill>
              <a:latin typeface="思源黑体 CN Normal" panose="020B0400000000000000" pitchFamily="34" charset="-122"/>
              <a:ea typeface="思源黑体 CN Normal" panose="020B0400000000000000" pitchFamily="34" charset="-122"/>
            </a:endParaRPr>
          </a:p>
        </p:txBody>
      </p:sp>
      <p:sp>
        <p:nvSpPr>
          <p:cNvPr id="65" name="文本框 64">
            <a:extLst>
              <a:ext uri="{FF2B5EF4-FFF2-40B4-BE49-F238E27FC236}">
                <a16:creationId xmlns:a16="http://schemas.microsoft.com/office/drawing/2014/main" id="{BAF132D3-EBE2-DCA5-395C-7266999B63CB}"/>
              </a:ext>
            </a:extLst>
          </p:cNvPr>
          <p:cNvSpPr txBox="1"/>
          <p:nvPr/>
        </p:nvSpPr>
        <p:spPr>
          <a:xfrm>
            <a:off x="1181034" y="6326494"/>
            <a:ext cx="1708015" cy="287805"/>
          </a:xfrm>
          <a:prstGeom prst="rect">
            <a:avLst/>
          </a:prstGeom>
          <a:noFill/>
        </p:spPr>
        <p:txBody>
          <a:bodyPr wrap="square" lIns="0" tIns="0" rIns="0" bIns="0" rtlCol="0">
            <a:noAutofit/>
          </a:bodyPr>
          <a:lstStyle>
            <a:defPPr>
              <a:defRPr lang="zh-CN"/>
            </a:defPPr>
          </a:lstStyle>
          <a:p>
            <a:pPr algn="ctr"/>
            <a:r>
              <a:rPr lang="zh-CN" altLang="en-US" sz="1600" dirty="0">
                <a:solidFill>
                  <a:schemeClr val="accent6"/>
                </a:solidFill>
                <a:latin typeface="+mj-lt"/>
                <a:ea typeface="梦源宋体 CN W27" panose="02020200000000000000" pitchFamily="18" charset="-122"/>
              </a:rPr>
              <a:t>人群</a:t>
            </a:r>
            <a:r>
              <a:rPr lang="en-US" altLang="zh-CN" sz="1600" dirty="0">
                <a:solidFill>
                  <a:schemeClr val="accent6"/>
                </a:solidFill>
                <a:latin typeface="+mj-lt"/>
                <a:ea typeface="梦源宋体 CN W27" panose="02020200000000000000" pitchFamily="18" charset="-122"/>
              </a:rPr>
              <a:t>/</a:t>
            </a:r>
            <a:r>
              <a:rPr lang="zh-CN" altLang="en-US" sz="1600" dirty="0">
                <a:solidFill>
                  <a:schemeClr val="accent6"/>
                </a:solidFill>
                <a:latin typeface="+mj-lt"/>
                <a:ea typeface="梦源宋体 CN W27" panose="02020200000000000000" pitchFamily="18" charset="-122"/>
              </a:rPr>
              <a:t>行业</a:t>
            </a:r>
          </a:p>
        </p:txBody>
      </p:sp>
      <p:sp>
        <p:nvSpPr>
          <p:cNvPr id="45" name="文本框 44">
            <a:extLst>
              <a:ext uri="{FF2B5EF4-FFF2-40B4-BE49-F238E27FC236}">
                <a16:creationId xmlns:a16="http://schemas.microsoft.com/office/drawing/2014/main" id="{D27319F2-AC2D-8BCA-B43E-AC0D2E05AD32}"/>
              </a:ext>
            </a:extLst>
          </p:cNvPr>
          <p:cNvSpPr txBox="1"/>
          <p:nvPr/>
        </p:nvSpPr>
        <p:spPr>
          <a:xfrm>
            <a:off x="1104826" y="4874468"/>
            <a:ext cx="1860430" cy="1156983"/>
          </a:xfrm>
          <a:prstGeom prst="rect">
            <a:avLst/>
          </a:prstGeom>
          <a:noFill/>
        </p:spPr>
        <p:txBody>
          <a:bodyPr wrap="square" lIns="0" tIns="0" rIns="0" bIns="0" rtlCol="0">
            <a:noAutofit/>
          </a:bodyPr>
          <a:lstStyle>
            <a:defPPr>
              <a:defRPr lang="zh-CN"/>
            </a:defPPr>
            <a:lvl1pPr hangingPunct="0">
              <a:lnSpc>
                <a:spcPct val="120000"/>
              </a:lnSpc>
              <a:defRPr sz="1600"/>
            </a:lvl1pPr>
          </a:lstStyle>
          <a:p>
            <a:pPr algn="just"/>
            <a:r>
              <a:rPr lang="zh-CN" altLang="en-US" dirty="0">
                <a:latin typeface="+mn-ea"/>
              </a:rPr>
              <a:t>主题中点出他们的名字或行业比如</a:t>
            </a:r>
            <a:r>
              <a:rPr lang="en-US" altLang="zh-CN" dirty="0">
                <a:latin typeface="+mn-ea"/>
              </a:rPr>
              <a:t>:</a:t>
            </a:r>
            <a:r>
              <a:rPr lang="zh-CN" altLang="en-US" dirty="0">
                <a:latin typeface="+mn-ea"/>
              </a:rPr>
              <a:t>应届生福利互联网运营手册、咨询全套方案等</a:t>
            </a:r>
          </a:p>
        </p:txBody>
      </p:sp>
      <p:sp>
        <p:nvSpPr>
          <p:cNvPr id="94" name="文本框 93">
            <a:extLst>
              <a:ext uri="{FF2B5EF4-FFF2-40B4-BE49-F238E27FC236}">
                <a16:creationId xmlns:a16="http://schemas.microsoft.com/office/drawing/2014/main" id="{12F7057B-64C3-A80C-7B56-20C5D02EED14}"/>
              </a:ext>
            </a:extLst>
          </p:cNvPr>
          <p:cNvSpPr txBox="1"/>
          <p:nvPr/>
        </p:nvSpPr>
        <p:spPr>
          <a:xfrm>
            <a:off x="1231423" y="4165684"/>
            <a:ext cx="1607236" cy="461665"/>
          </a:xfrm>
          <a:prstGeom prst="rect">
            <a:avLst/>
          </a:prstGeom>
          <a:noFill/>
        </p:spPr>
        <p:txBody>
          <a:bodyPr wrap="square" rtlCol="0">
            <a:noAutofit/>
          </a:bodyPr>
          <a:lstStyle/>
          <a:p>
            <a:pPr algn="ctr"/>
            <a:r>
              <a:rPr lang="zh-CN" altLang="en-US" sz="2400" dirty="0">
                <a:solidFill>
                  <a:schemeClr val="accent3"/>
                </a:solidFill>
                <a:latin typeface="+mj-lt"/>
                <a:ea typeface="梦源宋体 CN W27" panose="02020200000000000000" pitchFamily="18" charset="-122"/>
                <a:sym typeface="梦源宋体 CN W27" panose="02020200000000000000" pitchFamily="18" charset="-122"/>
              </a:rPr>
              <a:t>维度一</a:t>
            </a:r>
          </a:p>
        </p:txBody>
      </p:sp>
      <p:grpSp>
        <p:nvGrpSpPr>
          <p:cNvPr id="5" name="组合 4">
            <a:extLst>
              <a:ext uri="{FF2B5EF4-FFF2-40B4-BE49-F238E27FC236}">
                <a16:creationId xmlns:a16="http://schemas.microsoft.com/office/drawing/2014/main" id="{C18DD31E-A3CE-70D0-92D1-FF5D27BC1A64}"/>
              </a:ext>
            </a:extLst>
          </p:cNvPr>
          <p:cNvGrpSpPr/>
          <p:nvPr/>
        </p:nvGrpSpPr>
        <p:grpSpPr>
          <a:xfrm>
            <a:off x="1101980" y="6147930"/>
            <a:ext cx="1866123" cy="112884"/>
            <a:chOff x="1385014" y="6140185"/>
            <a:chExt cx="1866123" cy="112884"/>
          </a:xfrm>
          <a:solidFill>
            <a:schemeClr val="accent6"/>
          </a:solidFill>
        </p:grpSpPr>
        <p:cxnSp>
          <p:nvCxnSpPr>
            <p:cNvPr id="101" name="直接连接符 100">
              <a:extLst>
                <a:ext uri="{FF2B5EF4-FFF2-40B4-BE49-F238E27FC236}">
                  <a16:creationId xmlns:a16="http://schemas.microsoft.com/office/drawing/2014/main" id="{9AC172C1-DBD3-B669-3C2A-6935F3C7EC9C}"/>
                </a:ext>
              </a:extLst>
            </p:cNvPr>
            <p:cNvCxnSpPr>
              <a:cxnSpLocks/>
            </p:cNvCxnSpPr>
            <p:nvPr/>
          </p:nvCxnSpPr>
          <p:spPr>
            <a:xfrm>
              <a:off x="1385014" y="6196627"/>
              <a:ext cx="1866123" cy="0"/>
            </a:xfrm>
            <a:prstGeom prst="line">
              <a:avLst/>
            </a:prstGeom>
            <a:grpFill/>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2" name="菱形 101">
              <a:extLst>
                <a:ext uri="{FF2B5EF4-FFF2-40B4-BE49-F238E27FC236}">
                  <a16:creationId xmlns:a16="http://schemas.microsoft.com/office/drawing/2014/main" id="{4219E257-F0BD-3680-5906-D49D85676286}"/>
                </a:ext>
              </a:extLst>
            </p:cNvPr>
            <p:cNvSpPr/>
            <p:nvPr/>
          </p:nvSpPr>
          <p:spPr>
            <a:xfrm>
              <a:off x="2261633" y="6140185"/>
              <a:ext cx="112884" cy="112884"/>
            </a:xfrm>
            <a:prstGeom prst="diamond">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62" name="文本框 61">
            <a:extLst>
              <a:ext uri="{FF2B5EF4-FFF2-40B4-BE49-F238E27FC236}">
                <a16:creationId xmlns:a16="http://schemas.microsoft.com/office/drawing/2014/main" id="{02A1DBC0-10CA-CA61-9AC3-27C6D38800DD}"/>
              </a:ext>
            </a:extLst>
          </p:cNvPr>
          <p:cNvSpPr txBox="1"/>
          <p:nvPr/>
        </p:nvSpPr>
        <p:spPr>
          <a:xfrm>
            <a:off x="3901015" y="6326494"/>
            <a:ext cx="1708015" cy="287805"/>
          </a:xfrm>
          <a:prstGeom prst="rect">
            <a:avLst/>
          </a:prstGeom>
          <a:noFill/>
        </p:spPr>
        <p:txBody>
          <a:bodyPr wrap="square" lIns="0" tIns="0" rIns="0" bIns="0" rtlCol="0">
            <a:noAutofit/>
          </a:bodyPr>
          <a:lstStyle>
            <a:defPPr>
              <a:defRPr lang="zh-CN"/>
            </a:defPPr>
          </a:lstStyle>
          <a:p>
            <a:pPr algn="ctr"/>
            <a:r>
              <a:rPr lang="zh-CN" altLang="en-US" sz="1600" dirty="0">
                <a:solidFill>
                  <a:schemeClr val="accent6"/>
                </a:solidFill>
                <a:latin typeface="+mj-ea"/>
                <a:ea typeface="+mj-ea"/>
              </a:rPr>
              <a:t>服务</a:t>
            </a:r>
            <a:r>
              <a:rPr lang="en-US" altLang="zh-CN" sz="1600" dirty="0">
                <a:solidFill>
                  <a:schemeClr val="accent6"/>
                </a:solidFill>
                <a:latin typeface="+mj-ea"/>
                <a:ea typeface="+mj-ea"/>
              </a:rPr>
              <a:t>/</a:t>
            </a:r>
            <a:r>
              <a:rPr lang="zh-CN" altLang="en-US" sz="1600" dirty="0">
                <a:solidFill>
                  <a:schemeClr val="accent6"/>
                </a:solidFill>
                <a:latin typeface="+mj-ea"/>
                <a:ea typeface="+mj-ea"/>
              </a:rPr>
              <a:t>卖点</a:t>
            </a:r>
          </a:p>
        </p:txBody>
      </p:sp>
      <p:sp>
        <p:nvSpPr>
          <p:cNvPr id="47" name="文本框 46">
            <a:extLst>
              <a:ext uri="{FF2B5EF4-FFF2-40B4-BE49-F238E27FC236}">
                <a16:creationId xmlns:a16="http://schemas.microsoft.com/office/drawing/2014/main" id="{5E803CB5-02C5-62D3-1A49-8BFC7625F31F}"/>
              </a:ext>
            </a:extLst>
          </p:cNvPr>
          <p:cNvSpPr txBox="1"/>
          <p:nvPr/>
        </p:nvSpPr>
        <p:spPr>
          <a:xfrm>
            <a:off x="3781091" y="4874468"/>
            <a:ext cx="1947862" cy="1156855"/>
          </a:xfrm>
          <a:prstGeom prst="rect">
            <a:avLst/>
          </a:prstGeom>
          <a:noFill/>
        </p:spPr>
        <p:txBody>
          <a:bodyPr wrap="square" lIns="0" tIns="0" rIns="0" bIns="0" rtlCol="0">
            <a:noAutofit/>
          </a:bodyPr>
          <a:lstStyle>
            <a:defPPr>
              <a:defRPr lang="zh-CN"/>
            </a:defPPr>
            <a:lvl1pPr hangingPunct="0">
              <a:lnSpc>
                <a:spcPct val="120000"/>
              </a:lnSpc>
              <a:defRPr sz="1600"/>
            </a:lvl1pPr>
          </a:lstStyle>
          <a:p>
            <a:pPr algn="just"/>
            <a:r>
              <a:rPr lang="zh-CN" altLang="en-US" dirty="0">
                <a:latin typeface="+mn-ea"/>
              </a:rPr>
              <a:t>根据用户想要什么我们可以提供什么？如</a:t>
            </a:r>
            <a:r>
              <a:rPr lang="en-US" altLang="zh-CN" dirty="0">
                <a:latin typeface="+mn-ea"/>
              </a:rPr>
              <a:t>:</a:t>
            </a:r>
            <a:r>
              <a:rPr lang="zh-CN" altLang="en-US" dirty="0">
                <a:latin typeface="+mn-ea"/>
              </a:rPr>
              <a:t>超高质量工作</a:t>
            </a:r>
            <a:r>
              <a:rPr lang="en-US" altLang="zh-CN" dirty="0">
                <a:latin typeface="+mn-ea"/>
              </a:rPr>
              <a:t>PPT</a:t>
            </a:r>
            <a:r>
              <a:rPr lang="zh-CN" altLang="en-US" dirty="0">
                <a:latin typeface="+mn-ea"/>
              </a:rPr>
              <a:t>模板和页简历模板等等</a:t>
            </a:r>
          </a:p>
        </p:txBody>
      </p:sp>
      <p:sp>
        <p:nvSpPr>
          <p:cNvPr id="95" name="任意多边形: 形状 94">
            <a:extLst>
              <a:ext uri="{FF2B5EF4-FFF2-40B4-BE49-F238E27FC236}">
                <a16:creationId xmlns:a16="http://schemas.microsoft.com/office/drawing/2014/main" id="{58EF0C26-A003-7F8E-627F-E37A75474183}"/>
              </a:ext>
            </a:extLst>
          </p:cNvPr>
          <p:cNvSpPr>
            <a:spLocks/>
          </p:cNvSpPr>
          <p:nvPr/>
        </p:nvSpPr>
        <p:spPr>
          <a:xfrm rot="5400000">
            <a:off x="4469503" y="3460608"/>
            <a:ext cx="571039" cy="1871816"/>
          </a:xfrm>
          <a:custGeom>
            <a:avLst/>
            <a:gdLst>
              <a:gd name="connsiteX0" fmla="*/ 0 w 1170064"/>
              <a:gd name="connsiteY0" fmla="*/ 5247431 h 5397022"/>
              <a:gd name="connsiteX1" fmla="*/ 0 w 1170064"/>
              <a:gd name="connsiteY1" fmla="*/ 4122757 h 5397022"/>
              <a:gd name="connsiteX2" fmla="*/ 0 w 1170064"/>
              <a:gd name="connsiteY2" fmla="*/ 4085712 h 5397022"/>
              <a:gd name="connsiteX3" fmla="*/ 0 w 1170064"/>
              <a:gd name="connsiteY3" fmla="*/ 3576175 h 5397022"/>
              <a:gd name="connsiteX4" fmla="*/ 0 w 1170064"/>
              <a:gd name="connsiteY4" fmla="*/ 2961038 h 5397022"/>
              <a:gd name="connsiteX5" fmla="*/ 0 w 1170064"/>
              <a:gd name="connsiteY5" fmla="*/ 2923993 h 5397022"/>
              <a:gd name="connsiteX6" fmla="*/ 0 w 1170064"/>
              <a:gd name="connsiteY6" fmla="*/ 2451501 h 5397022"/>
              <a:gd name="connsiteX7" fmla="*/ 0 w 1170064"/>
              <a:gd name="connsiteY7" fmla="*/ 2414456 h 5397022"/>
              <a:gd name="connsiteX8" fmla="*/ 0 w 1170064"/>
              <a:gd name="connsiteY8" fmla="*/ 1799319 h 5397022"/>
              <a:gd name="connsiteX9" fmla="*/ 0 w 1170064"/>
              <a:gd name="connsiteY9" fmla="*/ 1289782 h 5397022"/>
              <a:gd name="connsiteX10" fmla="*/ 0 w 1170064"/>
              <a:gd name="connsiteY10" fmla="*/ 1252737 h 5397022"/>
              <a:gd name="connsiteX11" fmla="*/ 0 w 1170064"/>
              <a:gd name="connsiteY11" fmla="*/ 128063 h 5397022"/>
              <a:gd name="connsiteX12" fmla="*/ 23481 w 1170064"/>
              <a:gd name="connsiteY12" fmla="*/ 113007 h 5397022"/>
              <a:gd name="connsiteX13" fmla="*/ 86219 w 1170064"/>
              <a:gd name="connsiteY13" fmla="*/ 38891 h 5397022"/>
              <a:gd name="connsiteX14" fmla="*/ 104088 w 1170064"/>
              <a:gd name="connsiteY14" fmla="*/ 0 h 5397022"/>
              <a:gd name="connsiteX15" fmla="*/ 1065976 w 1170064"/>
              <a:gd name="connsiteY15" fmla="*/ 0 h 5397022"/>
              <a:gd name="connsiteX16" fmla="*/ 1083844 w 1170064"/>
              <a:gd name="connsiteY16" fmla="*/ 38891 h 5397022"/>
              <a:gd name="connsiteX17" fmla="*/ 1146583 w 1170064"/>
              <a:gd name="connsiteY17" fmla="*/ 113007 h 5397022"/>
              <a:gd name="connsiteX18" fmla="*/ 1170064 w 1170064"/>
              <a:gd name="connsiteY18" fmla="*/ 128063 h 5397022"/>
              <a:gd name="connsiteX19" fmla="*/ 1170064 w 1170064"/>
              <a:gd name="connsiteY19" fmla="*/ 1252737 h 5397022"/>
              <a:gd name="connsiteX20" fmla="*/ 1170064 w 1170064"/>
              <a:gd name="connsiteY20" fmla="*/ 1289782 h 5397022"/>
              <a:gd name="connsiteX21" fmla="*/ 1170064 w 1170064"/>
              <a:gd name="connsiteY21" fmla="*/ 1799319 h 5397022"/>
              <a:gd name="connsiteX22" fmla="*/ 1170064 w 1170064"/>
              <a:gd name="connsiteY22" fmla="*/ 2414456 h 5397022"/>
              <a:gd name="connsiteX23" fmla="*/ 1170064 w 1170064"/>
              <a:gd name="connsiteY23" fmla="*/ 2451501 h 5397022"/>
              <a:gd name="connsiteX24" fmla="*/ 1170064 w 1170064"/>
              <a:gd name="connsiteY24" fmla="*/ 2923993 h 5397022"/>
              <a:gd name="connsiteX25" fmla="*/ 1170064 w 1170064"/>
              <a:gd name="connsiteY25" fmla="*/ 2961038 h 5397022"/>
              <a:gd name="connsiteX26" fmla="*/ 1170064 w 1170064"/>
              <a:gd name="connsiteY26" fmla="*/ 3576175 h 5397022"/>
              <a:gd name="connsiteX27" fmla="*/ 1170064 w 1170064"/>
              <a:gd name="connsiteY27" fmla="*/ 4085712 h 5397022"/>
              <a:gd name="connsiteX28" fmla="*/ 1170064 w 1170064"/>
              <a:gd name="connsiteY28" fmla="*/ 4122757 h 5397022"/>
              <a:gd name="connsiteX29" fmla="*/ 1170064 w 1170064"/>
              <a:gd name="connsiteY29" fmla="*/ 5247431 h 5397022"/>
              <a:gd name="connsiteX30" fmla="*/ 1146583 w 1170064"/>
              <a:gd name="connsiteY30" fmla="*/ 5262486 h 5397022"/>
              <a:gd name="connsiteX31" fmla="*/ 1062429 w 1170064"/>
              <a:gd name="connsiteY31" fmla="*/ 5383212 h 5397022"/>
              <a:gd name="connsiteX32" fmla="*/ 1058800 w 1170064"/>
              <a:gd name="connsiteY32" fmla="*/ 5397022 h 5397022"/>
              <a:gd name="connsiteX33" fmla="*/ 111263 w 1170064"/>
              <a:gd name="connsiteY33" fmla="*/ 5397022 h 5397022"/>
              <a:gd name="connsiteX34" fmla="*/ 107634 w 1170064"/>
              <a:gd name="connsiteY34" fmla="*/ 5383212 h 5397022"/>
              <a:gd name="connsiteX35" fmla="*/ 23481 w 1170064"/>
              <a:gd name="connsiteY35" fmla="*/ 5262486 h 53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0064" h="5397022">
                <a:moveTo>
                  <a:pt x="0" y="5247431"/>
                </a:move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5247431"/>
                </a:lnTo>
                <a:lnTo>
                  <a:pt x="1146583" y="5262486"/>
                </a:lnTo>
                <a:cubicBezTo>
                  <a:pt x="1109512" y="5292073"/>
                  <a:pt x="1080060" y="5333970"/>
                  <a:pt x="1062429" y="5383212"/>
                </a:cubicBezTo>
                <a:lnTo>
                  <a:pt x="1058800" y="5397022"/>
                </a:lnTo>
                <a:lnTo>
                  <a:pt x="111263" y="5397022"/>
                </a:lnTo>
                <a:lnTo>
                  <a:pt x="107634" y="5383212"/>
                </a:lnTo>
                <a:cubicBezTo>
                  <a:pt x="90004" y="5333970"/>
                  <a:pt x="60552" y="5292073"/>
                  <a:pt x="23481" y="5262486"/>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2400" dirty="0">
              <a:solidFill>
                <a:schemeClr val="tx2"/>
              </a:solidFill>
              <a:latin typeface="思源黑体 CN Normal" panose="020B0400000000000000" pitchFamily="34" charset="-122"/>
              <a:ea typeface="思源黑体 CN Normal" panose="020B0400000000000000" pitchFamily="34" charset="-122"/>
            </a:endParaRPr>
          </a:p>
        </p:txBody>
      </p:sp>
      <p:sp>
        <p:nvSpPr>
          <p:cNvPr id="96" name="文本框 95">
            <a:extLst>
              <a:ext uri="{FF2B5EF4-FFF2-40B4-BE49-F238E27FC236}">
                <a16:creationId xmlns:a16="http://schemas.microsoft.com/office/drawing/2014/main" id="{076191B3-7735-CBCD-D992-DE76B8CAB1F0}"/>
              </a:ext>
            </a:extLst>
          </p:cNvPr>
          <p:cNvSpPr txBox="1"/>
          <p:nvPr/>
        </p:nvSpPr>
        <p:spPr>
          <a:xfrm>
            <a:off x="3951404" y="4165684"/>
            <a:ext cx="1607236" cy="461665"/>
          </a:xfrm>
          <a:prstGeom prst="rect">
            <a:avLst/>
          </a:prstGeom>
          <a:noFill/>
        </p:spPr>
        <p:txBody>
          <a:bodyPr wrap="square" rtlCol="0">
            <a:noAutofit/>
          </a:bodyPr>
          <a:lstStyle/>
          <a:p>
            <a:pPr algn="ctr"/>
            <a:r>
              <a:rPr lang="zh-CN" altLang="en-US" sz="2400" dirty="0">
                <a:solidFill>
                  <a:schemeClr val="accent3"/>
                </a:solidFill>
                <a:latin typeface="+mj-lt"/>
                <a:ea typeface="梦源宋体 CN W27" panose="02020200000000000000" pitchFamily="18" charset="-122"/>
                <a:sym typeface="梦源宋体 CN W27" panose="02020200000000000000" pitchFamily="18" charset="-122"/>
              </a:rPr>
              <a:t>维度二</a:t>
            </a:r>
          </a:p>
        </p:txBody>
      </p:sp>
      <p:grpSp>
        <p:nvGrpSpPr>
          <p:cNvPr id="106" name="组合 105">
            <a:extLst>
              <a:ext uri="{FF2B5EF4-FFF2-40B4-BE49-F238E27FC236}">
                <a16:creationId xmlns:a16="http://schemas.microsoft.com/office/drawing/2014/main" id="{7D1EDB1C-38FB-DA18-188B-3D4C20FC08BF}"/>
              </a:ext>
            </a:extLst>
          </p:cNvPr>
          <p:cNvGrpSpPr/>
          <p:nvPr/>
        </p:nvGrpSpPr>
        <p:grpSpPr>
          <a:xfrm>
            <a:off x="3821961" y="6147930"/>
            <a:ext cx="1866123" cy="112884"/>
            <a:chOff x="1385014" y="6140185"/>
            <a:chExt cx="1866123" cy="112884"/>
          </a:xfrm>
          <a:solidFill>
            <a:schemeClr val="accent6"/>
          </a:solidFill>
        </p:grpSpPr>
        <p:cxnSp>
          <p:nvCxnSpPr>
            <p:cNvPr id="107" name="直接连接符 106">
              <a:extLst>
                <a:ext uri="{FF2B5EF4-FFF2-40B4-BE49-F238E27FC236}">
                  <a16:creationId xmlns:a16="http://schemas.microsoft.com/office/drawing/2014/main" id="{D6A93026-870E-F0ED-4D0F-08716EA89157}"/>
                </a:ext>
              </a:extLst>
            </p:cNvPr>
            <p:cNvCxnSpPr>
              <a:cxnSpLocks/>
            </p:cNvCxnSpPr>
            <p:nvPr/>
          </p:nvCxnSpPr>
          <p:spPr>
            <a:xfrm>
              <a:off x="1385014" y="6196627"/>
              <a:ext cx="1866123" cy="0"/>
            </a:xfrm>
            <a:prstGeom prst="line">
              <a:avLst/>
            </a:prstGeom>
            <a:grpFill/>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8" name="菱形 107">
              <a:extLst>
                <a:ext uri="{FF2B5EF4-FFF2-40B4-BE49-F238E27FC236}">
                  <a16:creationId xmlns:a16="http://schemas.microsoft.com/office/drawing/2014/main" id="{88065A55-049E-F1E8-9BE5-0FCF11DF160B}"/>
                </a:ext>
              </a:extLst>
            </p:cNvPr>
            <p:cNvSpPr/>
            <p:nvPr/>
          </p:nvSpPr>
          <p:spPr>
            <a:xfrm>
              <a:off x="2261633" y="6140185"/>
              <a:ext cx="112884" cy="112884"/>
            </a:xfrm>
            <a:prstGeom prst="diamond">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9" name="文本框 58">
            <a:extLst>
              <a:ext uri="{FF2B5EF4-FFF2-40B4-BE49-F238E27FC236}">
                <a16:creationId xmlns:a16="http://schemas.microsoft.com/office/drawing/2014/main" id="{39715E17-F0FE-9D58-A8D8-2A095803618D}"/>
              </a:ext>
            </a:extLst>
          </p:cNvPr>
          <p:cNvSpPr txBox="1"/>
          <p:nvPr/>
        </p:nvSpPr>
        <p:spPr>
          <a:xfrm>
            <a:off x="6620994" y="6326494"/>
            <a:ext cx="1708015" cy="287805"/>
          </a:xfrm>
          <a:prstGeom prst="rect">
            <a:avLst/>
          </a:prstGeom>
          <a:noFill/>
        </p:spPr>
        <p:txBody>
          <a:bodyPr wrap="square" lIns="0" tIns="0" rIns="0" bIns="0" rtlCol="0">
            <a:noAutofit/>
          </a:bodyPr>
          <a:lstStyle>
            <a:defPPr>
              <a:defRPr lang="zh-CN"/>
            </a:defPPr>
          </a:lstStyle>
          <a:p>
            <a:pPr algn="ctr"/>
            <a:r>
              <a:rPr lang="zh-CN" altLang="en-US" sz="1600" dirty="0">
                <a:solidFill>
                  <a:schemeClr val="accent6"/>
                </a:solidFill>
                <a:latin typeface="+mj-ea"/>
                <a:ea typeface="+mj-ea"/>
              </a:rPr>
              <a:t>热点</a:t>
            </a:r>
            <a:r>
              <a:rPr lang="en-US" altLang="zh-CN" sz="1600" dirty="0">
                <a:solidFill>
                  <a:schemeClr val="accent6"/>
                </a:solidFill>
                <a:latin typeface="+mj-ea"/>
                <a:ea typeface="+mj-ea"/>
              </a:rPr>
              <a:t>/</a:t>
            </a:r>
            <a:r>
              <a:rPr lang="zh-CN" altLang="en-US" sz="1600" dirty="0">
                <a:solidFill>
                  <a:schemeClr val="accent6"/>
                </a:solidFill>
                <a:latin typeface="+mj-ea"/>
                <a:ea typeface="+mj-ea"/>
              </a:rPr>
              <a:t>名人</a:t>
            </a:r>
          </a:p>
        </p:txBody>
      </p:sp>
      <p:sp>
        <p:nvSpPr>
          <p:cNvPr id="49" name="文本框 48">
            <a:extLst>
              <a:ext uri="{FF2B5EF4-FFF2-40B4-BE49-F238E27FC236}">
                <a16:creationId xmlns:a16="http://schemas.microsoft.com/office/drawing/2014/main" id="{6BF20851-8312-971A-1AB0-49D4930C99FE}"/>
              </a:ext>
            </a:extLst>
          </p:cNvPr>
          <p:cNvSpPr txBox="1"/>
          <p:nvPr/>
        </p:nvSpPr>
        <p:spPr>
          <a:xfrm>
            <a:off x="6544786" y="4874468"/>
            <a:ext cx="1860430" cy="1156855"/>
          </a:xfrm>
          <a:prstGeom prst="rect">
            <a:avLst/>
          </a:prstGeom>
          <a:noFill/>
        </p:spPr>
        <p:txBody>
          <a:bodyPr wrap="square" lIns="0" tIns="0" rIns="0" bIns="0" rtlCol="0">
            <a:noAutofit/>
          </a:bodyPr>
          <a:lstStyle>
            <a:defPPr>
              <a:defRPr lang="zh-CN"/>
            </a:defPPr>
            <a:lvl1pPr hangingPunct="0">
              <a:lnSpc>
                <a:spcPct val="120000"/>
              </a:lnSpc>
              <a:defRPr sz="1600"/>
            </a:lvl1pPr>
          </a:lstStyle>
          <a:p>
            <a:pPr algn="just"/>
            <a:r>
              <a:rPr lang="zh-CN" altLang="en-US" dirty="0">
                <a:latin typeface="+mn-ea"/>
              </a:rPr>
              <a:t>实时的热点和哪些名人可以和活动有联系如</a:t>
            </a:r>
            <a:r>
              <a:rPr lang="en-US" altLang="zh-CN" dirty="0">
                <a:latin typeface="+mn-ea"/>
              </a:rPr>
              <a:t>:</a:t>
            </a:r>
            <a:r>
              <a:rPr lang="zh-CN" altLang="en-US" dirty="0">
                <a:latin typeface="+mn-ea"/>
              </a:rPr>
              <a:t>圣诞节端午节、互联网大厂导师等等</a:t>
            </a:r>
          </a:p>
        </p:txBody>
      </p:sp>
      <p:sp>
        <p:nvSpPr>
          <p:cNvPr id="97" name="任意多边形: 形状 96">
            <a:extLst>
              <a:ext uri="{FF2B5EF4-FFF2-40B4-BE49-F238E27FC236}">
                <a16:creationId xmlns:a16="http://schemas.microsoft.com/office/drawing/2014/main" id="{57CD8FC3-C861-1D47-7AA9-650AF099F30E}"/>
              </a:ext>
            </a:extLst>
          </p:cNvPr>
          <p:cNvSpPr>
            <a:spLocks/>
          </p:cNvSpPr>
          <p:nvPr/>
        </p:nvSpPr>
        <p:spPr>
          <a:xfrm rot="5400000">
            <a:off x="7189482" y="3460608"/>
            <a:ext cx="571039" cy="1871816"/>
          </a:xfrm>
          <a:custGeom>
            <a:avLst/>
            <a:gdLst>
              <a:gd name="connsiteX0" fmla="*/ 0 w 1170064"/>
              <a:gd name="connsiteY0" fmla="*/ 5247431 h 5397022"/>
              <a:gd name="connsiteX1" fmla="*/ 0 w 1170064"/>
              <a:gd name="connsiteY1" fmla="*/ 4122757 h 5397022"/>
              <a:gd name="connsiteX2" fmla="*/ 0 w 1170064"/>
              <a:gd name="connsiteY2" fmla="*/ 4085712 h 5397022"/>
              <a:gd name="connsiteX3" fmla="*/ 0 w 1170064"/>
              <a:gd name="connsiteY3" fmla="*/ 3576175 h 5397022"/>
              <a:gd name="connsiteX4" fmla="*/ 0 w 1170064"/>
              <a:gd name="connsiteY4" fmla="*/ 2961038 h 5397022"/>
              <a:gd name="connsiteX5" fmla="*/ 0 w 1170064"/>
              <a:gd name="connsiteY5" fmla="*/ 2923993 h 5397022"/>
              <a:gd name="connsiteX6" fmla="*/ 0 w 1170064"/>
              <a:gd name="connsiteY6" fmla="*/ 2451501 h 5397022"/>
              <a:gd name="connsiteX7" fmla="*/ 0 w 1170064"/>
              <a:gd name="connsiteY7" fmla="*/ 2414456 h 5397022"/>
              <a:gd name="connsiteX8" fmla="*/ 0 w 1170064"/>
              <a:gd name="connsiteY8" fmla="*/ 1799319 h 5397022"/>
              <a:gd name="connsiteX9" fmla="*/ 0 w 1170064"/>
              <a:gd name="connsiteY9" fmla="*/ 1289782 h 5397022"/>
              <a:gd name="connsiteX10" fmla="*/ 0 w 1170064"/>
              <a:gd name="connsiteY10" fmla="*/ 1252737 h 5397022"/>
              <a:gd name="connsiteX11" fmla="*/ 0 w 1170064"/>
              <a:gd name="connsiteY11" fmla="*/ 128063 h 5397022"/>
              <a:gd name="connsiteX12" fmla="*/ 23481 w 1170064"/>
              <a:gd name="connsiteY12" fmla="*/ 113007 h 5397022"/>
              <a:gd name="connsiteX13" fmla="*/ 86219 w 1170064"/>
              <a:gd name="connsiteY13" fmla="*/ 38891 h 5397022"/>
              <a:gd name="connsiteX14" fmla="*/ 104088 w 1170064"/>
              <a:gd name="connsiteY14" fmla="*/ 0 h 5397022"/>
              <a:gd name="connsiteX15" fmla="*/ 1065976 w 1170064"/>
              <a:gd name="connsiteY15" fmla="*/ 0 h 5397022"/>
              <a:gd name="connsiteX16" fmla="*/ 1083844 w 1170064"/>
              <a:gd name="connsiteY16" fmla="*/ 38891 h 5397022"/>
              <a:gd name="connsiteX17" fmla="*/ 1146583 w 1170064"/>
              <a:gd name="connsiteY17" fmla="*/ 113007 h 5397022"/>
              <a:gd name="connsiteX18" fmla="*/ 1170064 w 1170064"/>
              <a:gd name="connsiteY18" fmla="*/ 128063 h 5397022"/>
              <a:gd name="connsiteX19" fmla="*/ 1170064 w 1170064"/>
              <a:gd name="connsiteY19" fmla="*/ 1252737 h 5397022"/>
              <a:gd name="connsiteX20" fmla="*/ 1170064 w 1170064"/>
              <a:gd name="connsiteY20" fmla="*/ 1289782 h 5397022"/>
              <a:gd name="connsiteX21" fmla="*/ 1170064 w 1170064"/>
              <a:gd name="connsiteY21" fmla="*/ 1799319 h 5397022"/>
              <a:gd name="connsiteX22" fmla="*/ 1170064 w 1170064"/>
              <a:gd name="connsiteY22" fmla="*/ 2414456 h 5397022"/>
              <a:gd name="connsiteX23" fmla="*/ 1170064 w 1170064"/>
              <a:gd name="connsiteY23" fmla="*/ 2451501 h 5397022"/>
              <a:gd name="connsiteX24" fmla="*/ 1170064 w 1170064"/>
              <a:gd name="connsiteY24" fmla="*/ 2923993 h 5397022"/>
              <a:gd name="connsiteX25" fmla="*/ 1170064 w 1170064"/>
              <a:gd name="connsiteY25" fmla="*/ 2961038 h 5397022"/>
              <a:gd name="connsiteX26" fmla="*/ 1170064 w 1170064"/>
              <a:gd name="connsiteY26" fmla="*/ 3576175 h 5397022"/>
              <a:gd name="connsiteX27" fmla="*/ 1170064 w 1170064"/>
              <a:gd name="connsiteY27" fmla="*/ 4085712 h 5397022"/>
              <a:gd name="connsiteX28" fmla="*/ 1170064 w 1170064"/>
              <a:gd name="connsiteY28" fmla="*/ 4122757 h 5397022"/>
              <a:gd name="connsiteX29" fmla="*/ 1170064 w 1170064"/>
              <a:gd name="connsiteY29" fmla="*/ 5247431 h 5397022"/>
              <a:gd name="connsiteX30" fmla="*/ 1146583 w 1170064"/>
              <a:gd name="connsiteY30" fmla="*/ 5262486 h 5397022"/>
              <a:gd name="connsiteX31" fmla="*/ 1062429 w 1170064"/>
              <a:gd name="connsiteY31" fmla="*/ 5383212 h 5397022"/>
              <a:gd name="connsiteX32" fmla="*/ 1058800 w 1170064"/>
              <a:gd name="connsiteY32" fmla="*/ 5397022 h 5397022"/>
              <a:gd name="connsiteX33" fmla="*/ 111263 w 1170064"/>
              <a:gd name="connsiteY33" fmla="*/ 5397022 h 5397022"/>
              <a:gd name="connsiteX34" fmla="*/ 107634 w 1170064"/>
              <a:gd name="connsiteY34" fmla="*/ 5383212 h 5397022"/>
              <a:gd name="connsiteX35" fmla="*/ 23481 w 1170064"/>
              <a:gd name="connsiteY35" fmla="*/ 5262486 h 53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0064" h="5397022">
                <a:moveTo>
                  <a:pt x="0" y="5247431"/>
                </a:move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5247431"/>
                </a:lnTo>
                <a:lnTo>
                  <a:pt x="1146583" y="5262486"/>
                </a:lnTo>
                <a:cubicBezTo>
                  <a:pt x="1109512" y="5292073"/>
                  <a:pt x="1080060" y="5333970"/>
                  <a:pt x="1062429" y="5383212"/>
                </a:cubicBezTo>
                <a:lnTo>
                  <a:pt x="1058800" y="5397022"/>
                </a:lnTo>
                <a:lnTo>
                  <a:pt x="111263" y="5397022"/>
                </a:lnTo>
                <a:lnTo>
                  <a:pt x="107634" y="5383212"/>
                </a:lnTo>
                <a:cubicBezTo>
                  <a:pt x="90004" y="5333970"/>
                  <a:pt x="60552" y="5292073"/>
                  <a:pt x="23481" y="5262486"/>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2400" dirty="0">
              <a:solidFill>
                <a:schemeClr val="tx2"/>
              </a:solidFill>
              <a:latin typeface="思源黑体 CN Normal" panose="020B0400000000000000" pitchFamily="34" charset="-122"/>
              <a:ea typeface="思源黑体 CN Normal" panose="020B0400000000000000" pitchFamily="34" charset="-122"/>
            </a:endParaRPr>
          </a:p>
        </p:txBody>
      </p:sp>
      <p:sp>
        <p:nvSpPr>
          <p:cNvPr id="98" name="文本框 97">
            <a:extLst>
              <a:ext uri="{FF2B5EF4-FFF2-40B4-BE49-F238E27FC236}">
                <a16:creationId xmlns:a16="http://schemas.microsoft.com/office/drawing/2014/main" id="{6270EE38-B74E-192A-89CD-85B926403990}"/>
              </a:ext>
            </a:extLst>
          </p:cNvPr>
          <p:cNvSpPr txBox="1"/>
          <p:nvPr/>
        </p:nvSpPr>
        <p:spPr>
          <a:xfrm>
            <a:off x="6671383" y="4165684"/>
            <a:ext cx="1607236" cy="461665"/>
          </a:xfrm>
          <a:prstGeom prst="rect">
            <a:avLst/>
          </a:prstGeom>
          <a:noFill/>
        </p:spPr>
        <p:txBody>
          <a:bodyPr wrap="square" rtlCol="0">
            <a:noAutofit/>
          </a:bodyPr>
          <a:lstStyle/>
          <a:p>
            <a:pPr algn="ctr"/>
            <a:r>
              <a:rPr lang="zh-CN" altLang="en-US" sz="2400" dirty="0">
                <a:solidFill>
                  <a:schemeClr val="accent3"/>
                </a:solidFill>
                <a:latin typeface="+mj-lt"/>
                <a:ea typeface="梦源宋体 CN W27" panose="02020200000000000000" pitchFamily="18" charset="-122"/>
                <a:sym typeface="梦源宋体 CN W27" panose="02020200000000000000" pitchFamily="18" charset="-122"/>
              </a:rPr>
              <a:t>维度三</a:t>
            </a:r>
          </a:p>
        </p:txBody>
      </p:sp>
      <p:grpSp>
        <p:nvGrpSpPr>
          <p:cNvPr id="119" name="组合 118">
            <a:extLst>
              <a:ext uri="{FF2B5EF4-FFF2-40B4-BE49-F238E27FC236}">
                <a16:creationId xmlns:a16="http://schemas.microsoft.com/office/drawing/2014/main" id="{1A0C63C1-5608-D0CC-5C7D-4FB13C99414A}"/>
              </a:ext>
            </a:extLst>
          </p:cNvPr>
          <p:cNvGrpSpPr/>
          <p:nvPr/>
        </p:nvGrpSpPr>
        <p:grpSpPr>
          <a:xfrm>
            <a:off x="6541940" y="6147930"/>
            <a:ext cx="1866123" cy="112884"/>
            <a:chOff x="1385014" y="6140185"/>
            <a:chExt cx="1866123" cy="112884"/>
          </a:xfrm>
          <a:solidFill>
            <a:schemeClr val="accent6"/>
          </a:solidFill>
        </p:grpSpPr>
        <p:cxnSp>
          <p:nvCxnSpPr>
            <p:cNvPr id="120" name="直接连接符 119">
              <a:extLst>
                <a:ext uri="{FF2B5EF4-FFF2-40B4-BE49-F238E27FC236}">
                  <a16:creationId xmlns:a16="http://schemas.microsoft.com/office/drawing/2014/main" id="{B6BAAD88-F0CA-EC01-5C69-E3BC02EDFB8B}"/>
                </a:ext>
              </a:extLst>
            </p:cNvPr>
            <p:cNvCxnSpPr>
              <a:cxnSpLocks/>
            </p:cNvCxnSpPr>
            <p:nvPr/>
          </p:nvCxnSpPr>
          <p:spPr>
            <a:xfrm>
              <a:off x="1385014" y="6196627"/>
              <a:ext cx="1866123" cy="0"/>
            </a:xfrm>
            <a:prstGeom prst="line">
              <a:avLst/>
            </a:prstGeom>
            <a:grpFill/>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1" name="菱形 120">
              <a:extLst>
                <a:ext uri="{FF2B5EF4-FFF2-40B4-BE49-F238E27FC236}">
                  <a16:creationId xmlns:a16="http://schemas.microsoft.com/office/drawing/2014/main" id="{A04D9B1B-685C-B319-FB20-A9437738C60D}"/>
                </a:ext>
              </a:extLst>
            </p:cNvPr>
            <p:cNvSpPr/>
            <p:nvPr/>
          </p:nvSpPr>
          <p:spPr>
            <a:xfrm>
              <a:off x="2261633" y="6140185"/>
              <a:ext cx="112884" cy="112884"/>
            </a:xfrm>
            <a:prstGeom prst="diamond">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3" name="文本框 52">
            <a:extLst>
              <a:ext uri="{FF2B5EF4-FFF2-40B4-BE49-F238E27FC236}">
                <a16:creationId xmlns:a16="http://schemas.microsoft.com/office/drawing/2014/main" id="{7832B3A8-9733-263A-B3AD-C4F9E50371D7}"/>
              </a:ext>
            </a:extLst>
          </p:cNvPr>
          <p:cNvSpPr txBox="1"/>
          <p:nvPr/>
        </p:nvSpPr>
        <p:spPr>
          <a:xfrm>
            <a:off x="9302951" y="6326494"/>
            <a:ext cx="1708015" cy="287805"/>
          </a:xfrm>
          <a:prstGeom prst="rect">
            <a:avLst/>
          </a:prstGeom>
          <a:noFill/>
        </p:spPr>
        <p:txBody>
          <a:bodyPr wrap="square" lIns="0" tIns="0" rIns="0" bIns="0" rtlCol="0">
            <a:noAutofit/>
          </a:bodyPr>
          <a:lstStyle>
            <a:defPPr>
              <a:defRPr lang="zh-CN"/>
            </a:defPPr>
          </a:lstStyle>
          <a:p>
            <a:pPr algn="ctr"/>
            <a:r>
              <a:rPr lang="zh-CN" altLang="en-US" sz="1600" dirty="0">
                <a:solidFill>
                  <a:schemeClr val="accent6"/>
                </a:solidFill>
                <a:latin typeface="+mj-ea"/>
                <a:ea typeface="+mj-ea"/>
              </a:rPr>
              <a:t>痛点</a:t>
            </a:r>
            <a:r>
              <a:rPr lang="en-US" altLang="zh-CN" sz="1600" dirty="0">
                <a:solidFill>
                  <a:schemeClr val="accent6"/>
                </a:solidFill>
                <a:latin typeface="+mj-ea"/>
                <a:ea typeface="+mj-ea"/>
              </a:rPr>
              <a:t>/</a:t>
            </a:r>
            <a:r>
              <a:rPr lang="zh-CN" altLang="en-US" sz="1600" dirty="0">
                <a:solidFill>
                  <a:schemeClr val="accent6"/>
                </a:solidFill>
                <a:latin typeface="+mj-ea"/>
                <a:ea typeface="+mj-ea"/>
              </a:rPr>
              <a:t>共鸣</a:t>
            </a:r>
          </a:p>
        </p:txBody>
      </p:sp>
      <p:sp>
        <p:nvSpPr>
          <p:cNvPr id="51" name="文本框 50">
            <a:extLst>
              <a:ext uri="{FF2B5EF4-FFF2-40B4-BE49-F238E27FC236}">
                <a16:creationId xmlns:a16="http://schemas.microsoft.com/office/drawing/2014/main" id="{C6874F13-B97A-D103-5AF9-7CE5F6E4483E}"/>
              </a:ext>
            </a:extLst>
          </p:cNvPr>
          <p:cNvSpPr txBox="1"/>
          <p:nvPr/>
        </p:nvSpPr>
        <p:spPr>
          <a:xfrm>
            <a:off x="9226743" y="4874468"/>
            <a:ext cx="1860430" cy="1156855"/>
          </a:xfrm>
          <a:prstGeom prst="rect">
            <a:avLst/>
          </a:prstGeom>
          <a:noFill/>
        </p:spPr>
        <p:txBody>
          <a:bodyPr wrap="square" lIns="0" tIns="0" rIns="0" bIns="0" rtlCol="0">
            <a:noAutofit/>
          </a:bodyPr>
          <a:lstStyle>
            <a:defPPr>
              <a:defRPr lang="zh-CN"/>
            </a:defPPr>
            <a:lvl1pPr hangingPunct="0">
              <a:lnSpc>
                <a:spcPct val="120000"/>
              </a:lnSpc>
              <a:defRPr sz="1600"/>
            </a:lvl1pPr>
          </a:lstStyle>
          <a:p>
            <a:pPr algn="just"/>
            <a:r>
              <a:rPr lang="zh-CN" altLang="en-US" dirty="0">
                <a:latin typeface="+mn-ea"/>
              </a:rPr>
              <a:t>根据用户现有待解决的问题，主题怎么去体现解决方案例如</a:t>
            </a:r>
            <a:r>
              <a:rPr lang="en-US" altLang="zh-CN" dirty="0">
                <a:latin typeface="+mn-ea"/>
              </a:rPr>
              <a:t>: </a:t>
            </a:r>
            <a:r>
              <a:rPr lang="zh-CN" altLang="en-US" dirty="0">
                <a:latin typeface="+mn-ea"/>
              </a:rPr>
              <a:t>从月薪</a:t>
            </a:r>
            <a:r>
              <a:rPr lang="en-US" altLang="zh-CN" dirty="0">
                <a:latin typeface="+mn-ea"/>
              </a:rPr>
              <a:t>4</a:t>
            </a:r>
            <a:r>
              <a:rPr lang="zh-CN" altLang="en-US" dirty="0">
                <a:latin typeface="+mn-ea"/>
              </a:rPr>
              <a:t>千到一万等</a:t>
            </a:r>
          </a:p>
        </p:txBody>
      </p:sp>
      <p:sp>
        <p:nvSpPr>
          <p:cNvPr id="99" name="任意多边形: 形状 98">
            <a:extLst>
              <a:ext uri="{FF2B5EF4-FFF2-40B4-BE49-F238E27FC236}">
                <a16:creationId xmlns:a16="http://schemas.microsoft.com/office/drawing/2014/main" id="{4188F245-4F10-2193-44E1-B13C51DC0525}"/>
              </a:ext>
            </a:extLst>
          </p:cNvPr>
          <p:cNvSpPr>
            <a:spLocks/>
          </p:cNvSpPr>
          <p:nvPr/>
        </p:nvSpPr>
        <p:spPr>
          <a:xfrm rot="5400000">
            <a:off x="9871439" y="3460608"/>
            <a:ext cx="571039" cy="1871816"/>
          </a:xfrm>
          <a:custGeom>
            <a:avLst/>
            <a:gdLst>
              <a:gd name="connsiteX0" fmla="*/ 0 w 1170064"/>
              <a:gd name="connsiteY0" fmla="*/ 5247431 h 5397022"/>
              <a:gd name="connsiteX1" fmla="*/ 0 w 1170064"/>
              <a:gd name="connsiteY1" fmla="*/ 4122757 h 5397022"/>
              <a:gd name="connsiteX2" fmla="*/ 0 w 1170064"/>
              <a:gd name="connsiteY2" fmla="*/ 4085712 h 5397022"/>
              <a:gd name="connsiteX3" fmla="*/ 0 w 1170064"/>
              <a:gd name="connsiteY3" fmla="*/ 3576175 h 5397022"/>
              <a:gd name="connsiteX4" fmla="*/ 0 w 1170064"/>
              <a:gd name="connsiteY4" fmla="*/ 2961038 h 5397022"/>
              <a:gd name="connsiteX5" fmla="*/ 0 w 1170064"/>
              <a:gd name="connsiteY5" fmla="*/ 2923993 h 5397022"/>
              <a:gd name="connsiteX6" fmla="*/ 0 w 1170064"/>
              <a:gd name="connsiteY6" fmla="*/ 2451501 h 5397022"/>
              <a:gd name="connsiteX7" fmla="*/ 0 w 1170064"/>
              <a:gd name="connsiteY7" fmla="*/ 2414456 h 5397022"/>
              <a:gd name="connsiteX8" fmla="*/ 0 w 1170064"/>
              <a:gd name="connsiteY8" fmla="*/ 1799319 h 5397022"/>
              <a:gd name="connsiteX9" fmla="*/ 0 w 1170064"/>
              <a:gd name="connsiteY9" fmla="*/ 1289782 h 5397022"/>
              <a:gd name="connsiteX10" fmla="*/ 0 w 1170064"/>
              <a:gd name="connsiteY10" fmla="*/ 1252737 h 5397022"/>
              <a:gd name="connsiteX11" fmla="*/ 0 w 1170064"/>
              <a:gd name="connsiteY11" fmla="*/ 128063 h 5397022"/>
              <a:gd name="connsiteX12" fmla="*/ 23481 w 1170064"/>
              <a:gd name="connsiteY12" fmla="*/ 113007 h 5397022"/>
              <a:gd name="connsiteX13" fmla="*/ 86219 w 1170064"/>
              <a:gd name="connsiteY13" fmla="*/ 38891 h 5397022"/>
              <a:gd name="connsiteX14" fmla="*/ 104088 w 1170064"/>
              <a:gd name="connsiteY14" fmla="*/ 0 h 5397022"/>
              <a:gd name="connsiteX15" fmla="*/ 1065976 w 1170064"/>
              <a:gd name="connsiteY15" fmla="*/ 0 h 5397022"/>
              <a:gd name="connsiteX16" fmla="*/ 1083844 w 1170064"/>
              <a:gd name="connsiteY16" fmla="*/ 38891 h 5397022"/>
              <a:gd name="connsiteX17" fmla="*/ 1146583 w 1170064"/>
              <a:gd name="connsiteY17" fmla="*/ 113007 h 5397022"/>
              <a:gd name="connsiteX18" fmla="*/ 1170064 w 1170064"/>
              <a:gd name="connsiteY18" fmla="*/ 128063 h 5397022"/>
              <a:gd name="connsiteX19" fmla="*/ 1170064 w 1170064"/>
              <a:gd name="connsiteY19" fmla="*/ 1252737 h 5397022"/>
              <a:gd name="connsiteX20" fmla="*/ 1170064 w 1170064"/>
              <a:gd name="connsiteY20" fmla="*/ 1289782 h 5397022"/>
              <a:gd name="connsiteX21" fmla="*/ 1170064 w 1170064"/>
              <a:gd name="connsiteY21" fmla="*/ 1799319 h 5397022"/>
              <a:gd name="connsiteX22" fmla="*/ 1170064 w 1170064"/>
              <a:gd name="connsiteY22" fmla="*/ 2414456 h 5397022"/>
              <a:gd name="connsiteX23" fmla="*/ 1170064 w 1170064"/>
              <a:gd name="connsiteY23" fmla="*/ 2451501 h 5397022"/>
              <a:gd name="connsiteX24" fmla="*/ 1170064 w 1170064"/>
              <a:gd name="connsiteY24" fmla="*/ 2923993 h 5397022"/>
              <a:gd name="connsiteX25" fmla="*/ 1170064 w 1170064"/>
              <a:gd name="connsiteY25" fmla="*/ 2961038 h 5397022"/>
              <a:gd name="connsiteX26" fmla="*/ 1170064 w 1170064"/>
              <a:gd name="connsiteY26" fmla="*/ 3576175 h 5397022"/>
              <a:gd name="connsiteX27" fmla="*/ 1170064 w 1170064"/>
              <a:gd name="connsiteY27" fmla="*/ 4085712 h 5397022"/>
              <a:gd name="connsiteX28" fmla="*/ 1170064 w 1170064"/>
              <a:gd name="connsiteY28" fmla="*/ 4122757 h 5397022"/>
              <a:gd name="connsiteX29" fmla="*/ 1170064 w 1170064"/>
              <a:gd name="connsiteY29" fmla="*/ 5247431 h 5397022"/>
              <a:gd name="connsiteX30" fmla="*/ 1146583 w 1170064"/>
              <a:gd name="connsiteY30" fmla="*/ 5262486 h 5397022"/>
              <a:gd name="connsiteX31" fmla="*/ 1062429 w 1170064"/>
              <a:gd name="connsiteY31" fmla="*/ 5383212 h 5397022"/>
              <a:gd name="connsiteX32" fmla="*/ 1058800 w 1170064"/>
              <a:gd name="connsiteY32" fmla="*/ 5397022 h 5397022"/>
              <a:gd name="connsiteX33" fmla="*/ 111263 w 1170064"/>
              <a:gd name="connsiteY33" fmla="*/ 5397022 h 5397022"/>
              <a:gd name="connsiteX34" fmla="*/ 107634 w 1170064"/>
              <a:gd name="connsiteY34" fmla="*/ 5383212 h 5397022"/>
              <a:gd name="connsiteX35" fmla="*/ 23481 w 1170064"/>
              <a:gd name="connsiteY35" fmla="*/ 5262486 h 53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0064" h="5397022">
                <a:moveTo>
                  <a:pt x="0" y="5247431"/>
                </a:move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5247431"/>
                </a:lnTo>
                <a:lnTo>
                  <a:pt x="1146583" y="5262486"/>
                </a:lnTo>
                <a:cubicBezTo>
                  <a:pt x="1109512" y="5292073"/>
                  <a:pt x="1080060" y="5333970"/>
                  <a:pt x="1062429" y="5383212"/>
                </a:cubicBezTo>
                <a:lnTo>
                  <a:pt x="1058800" y="5397022"/>
                </a:lnTo>
                <a:lnTo>
                  <a:pt x="111263" y="5397022"/>
                </a:lnTo>
                <a:lnTo>
                  <a:pt x="107634" y="5383212"/>
                </a:lnTo>
                <a:cubicBezTo>
                  <a:pt x="90004" y="5333970"/>
                  <a:pt x="60552" y="5292073"/>
                  <a:pt x="23481" y="5262486"/>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2400" dirty="0">
              <a:solidFill>
                <a:schemeClr val="tx2"/>
              </a:solidFill>
              <a:latin typeface="思源黑体 CN Normal" panose="020B0400000000000000" pitchFamily="34" charset="-122"/>
              <a:ea typeface="思源黑体 CN Normal" panose="020B0400000000000000" pitchFamily="34" charset="-122"/>
            </a:endParaRPr>
          </a:p>
        </p:txBody>
      </p:sp>
      <p:sp>
        <p:nvSpPr>
          <p:cNvPr id="100" name="文本框 99">
            <a:extLst>
              <a:ext uri="{FF2B5EF4-FFF2-40B4-BE49-F238E27FC236}">
                <a16:creationId xmlns:a16="http://schemas.microsoft.com/office/drawing/2014/main" id="{DE0FEAF5-3C34-11D5-79A6-81312DE52B04}"/>
              </a:ext>
            </a:extLst>
          </p:cNvPr>
          <p:cNvSpPr txBox="1"/>
          <p:nvPr/>
        </p:nvSpPr>
        <p:spPr>
          <a:xfrm>
            <a:off x="9353340" y="4165684"/>
            <a:ext cx="1607236" cy="461665"/>
          </a:xfrm>
          <a:prstGeom prst="rect">
            <a:avLst/>
          </a:prstGeom>
          <a:noFill/>
        </p:spPr>
        <p:txBody>
          <a:bodyPr wrap="square" rtlCol="0">
            <a:noAutofit/>
          </a:bodyPr>
          <a:lstStyle/>
          <a:p>
            <a:pPr algn="ctr"/>
            <a:r>
              <a:rPr lang="zh-CN" altLang="en-US" sz="2400" dirty="0">
                <a:solidFill>
                  <a:schemeClr val="accent3"/>
                </a:solidFill>
                <a:latin typeface="+mj-lt"/>
                <a:ea typeface="梦源宋体 CN W27" panose="02020200000000000000" pitchFamily="18" charset="-122"/>
                <a:sym typeface="梦源宋体 CN W27" panose="02020200000000000000" pitchFamily="18" charset="-122"/>
              </a:rPr>
              <a:t>维度四</a:t>
            </a:r>
          </a:p>
        </p:txBody>
      </p:sp>
      <p:grpSp>
        <p:nvGrpSpPr>
          <p:cNvPr id="122" name="组合 121">
            <a:extLst>
              <a:ext uri="{FF2B5EF4-FFF2-40B4-BE49-F238E27FC236}">
                <a16:creationId xmlns:a16="http://schemas.microsoft.com/office/drawing/2014/main" id="{E51142BF-0E5E-6DD9-29E8-EF6C7F90B2E8}"/>
              </a:ext>
            </a:extLst>
          </p:cNvPr>
          <p:cNvGrpSpPr/>
          <p:nvPr/>
        </p:nvGrpSpPr>
        <p:grpSpPr>
          <a:xfrm>
            <a:off x="9223897" y="6147930"/>
            <a:ext cx="1866123" cy="112884"/>
            <a:chOff x="1385014" y="6140185"/>
            <a:chExt cx="1866123" cy="112884"/>
          </a:xfrm>
          <a:solidFill>
            <a:schemeClr val="accent6"/>
          </a:solidFill>
        </p:grpSpPr>
        <p:cxnSp>
          <p:nvCxnSpPr>
            <p:cNvPr id="123" name="直接连接符 122">
              <a:extLst>
                <a:ext uri="{FF2B5EF4-FFF2-40B4-BE49-F238E27FC236}">
                  <a16:creationId xmlns:a16="http://schemas.microsoft.com/office/drawing/2014/main" id="{C35DDC53-B59F-8E67-2303-F9E76399A8D6}"/>
                </a:ext>
              </a:extLst>
            </p:cNvPr>
            <p:cNvCxnSpPr>
              <a:cxnSpLocks/>
            </p:cNvCxnSpPr>
            <p:nvPr/>
          </p:nvCxnSpPr>
          <p:spPr>
            <a:xfrm>
              <a:off x="1385014" y="6196627"/>
              <a:ext cx="1866123" cy="0"/>
            </a:xfrm>
            <a:prstGeom prst="line">
              <a:avLst/>
            </a:prstGeom>
            <a:grpFill/>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4" name="菱形 123">
              <a:extLst>
                <a:ext uri="{FF2B5EF4-FFF2-40B4-BE49-F238E27FC236}">
                  <a16:creationId xmlns:a16="http://schemas.microsoft.com/office/drawing/2014/main" id="{A7750B90-49C3-4D59-06C8-08F21146401F}"/>
                </a:ext>
              </a:extLst>
            </p:cNvPr>
            <p:cNvSpPr/>
            <p:nvPr/>
          </p:nvSpPr>
          <p:spPr>
            <a:xfrm>
              <a:off x="2261633" y="6140185"/>
              <a:ext cx="112884" cy="112884"/>
            </a:xfrm>
            <a:prstGeom prst="diamond">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2" name="组合 1">
            <a:extLst>
              <a:ext uri="{FF2B5EF4-FFF2-40B4-BE49-F238E27FC236}">
                <a16:creationId xmlns:a16="http://schemas.microsoft.com/office/drawing/2014/main" id="{96DAA2E0-BF64-2D59-AA60-88872F9ADC43}"/>
              </a:ext>
            </a:extLst>
          </p:cNvPr>
          <p:cNvGrpSpPr/>
          <p:nvPr/>
        </p:nvGrpSpPr>
        <p:grpSpPr>
          <a:xfrm>
            <a:off x="928563" y="1566602"/>
            <a:ext cx="10334874" cy="2068314"/>
            <a:chOff x="928563" y="1566602"/>
            <a:chExt cx="10334874" cy="2068314"/>
          </a:xfrm>
        </p:grpSpPr>
        <p:sp>
          <p:nvSpPr>
            <p:cNvPr id="126" name="任意多边形: 形状 125">
              <a:extLst>
                <a:ext uri="{FF2B5EF4-FFF2-40B4-BE49-F238E27FC236}">
                  <a16:creationId xmlns:a16="http://schemas.microsoft.com/office/drawing/2014/main" id="{51977E24-C06A-2FA1-ABDD-1E9741432646}"/>
                </a:ext>
              </a:extLst>
            </p:cNvPr>
            <p:cNvSpPr>
              <a:spLocks/>
            </p:cNvSpPr>
            <p:nvPr/>
          </p:nvSpPr>
          <p:spPr>
            <a:xfrm flipH="1">
              <a:off x="1073938" y="1566602"/>
              <a:ext cx="10044124" cy="2068314"/>
            </a:xfrm>
            <a:custGeom>
              <a:avLst/>
              <a:gdLst>
                <a:gd name="connsiteX0" fmla="*/ 9578545 w 10044124"/>
                <a:gd name="connsiteY0" fmla="*/ 0 h 2068314"/>
                <a:gd name="connsiteX1" fmla="*/ 8846073 w 10044124"/>
                <a:gd name="connsiteY1" fmla="*/ 0 h 2068314"/>
                <a:gd name="connsiteX2" fmla="*/ 7788629 w 10044124"/>
                <a:gd name="connsiteY2" fmla="*/ 0 h 2068314"/>
                <a:gd name="connsiteX3" fmla="*/ 7056156 w 10044124"/>
                <a:gd name="connsiteY3" fmla="*/ 0 h 2068314"/>
                <a:gd name="connsiteX4" fmla="*/ 2987968 w 10044124"/>
                <a:gd name="connsiteY4" fmla="*/ 0 h 2068314"/>
                <a:gd name="connsiteX5" fmla="*/ 2255495 w 10044124"/>
                <a:gd name="connsiteY5" fmla="*/ 0 h 2068314"/>
                <a:gd name="connsiteX6" fmla="*/ 1198051 w 10044124"/>
                <a:gd name="connsiteY6" fmla="*/ 0 h 2068314"/>
                <a:gd name="connsiteX7" fmla="*/ 465578 w 10044124"/>
                <a:gd name="connsiteY7" fmla="*/ 0 h 2068314"/>
                <a:gd name="connsiteX8" fmla="*/ 277919 w 10044124"/>
                <a:gd name="connsiteY8" fmla="*/ 154937 h 2068314"/>
                <a:gd name="connsiteX9" fmla="*/ 277919 w 10044124"/>
                <a:gd name="connsiteY9" fmla="*/ 158134 h 2068314"/>
                <a:gd name="connsiteX10" fmla="*/ 158964 w 10044124"/>
                <a:gd name="connsiteY10" fmla="*/ 158134 h 2068314"/>
                <a:gd name="connsiteX11" fmla="*/ 0 w 10044124"/>
                <a:gd name="connsiteY11" fmla="*/ 289380 h 2068314"/>
                <a:gd name="connsiteX12" fmla="*/ 0 w 10044124"/>
                <a:gd name="connsiteY12" fmla="*/ 1778935 h 2068314"/>
                <a:gd name="connsiteX13" fmla="*/ 158964 w 10044124"/>
                <a:gd name="connsiteY13" fmla="*/ 1910181 h 2068314"/>
                <a:gd name="connsiteX14" fmla="*/ 277919 w 10044124"/>
                <a:gd name="connsiteY14" fmla="*/ 1910181 h 2068314"/>
                <a:gd name="connsiteX15" fmla="*/ 277919 w 10044124"/>
                <a:gd name="connsiteY15" fmla="*/ 1913377 h 2068314"/>
                <a:gd name="connsiteX16" fmla="*/ 465578 w 10044124"/>
                <a:gd name="connsiteY16" fmla="*/ 2068314 h 2068314"/>
                <a:gd name="connsiteX17" fmla="*/ 1198051 w 10044124"/>
                <a:gd name="connsiteY17" fmla="*/ 2068314 h 2068314"/>
                <a:gd name="connsiteX18" fmla="*/ 2255495 w 10044124"/>
                <a:gd name="connsiteY18" fmla="*/ 2068314 h 2068314"/>
                <a:gd name="connsiteX19" fmla="*/ 2987968 w 10044124"/>
                <a:gd name="connsiteY19" fmla="*/ 2068314 h 2068314"/>
                <a:gd name="connsiteX20" fmla="*/ 7056156 w 10044124"/>
                <a:gd name="connsiteY20" fmla="*/ 2068314 h 2068314"/>
                <a:gd name="connsiteX21" fmla="*/ 7788629 w 10044124"/>
                <a:gd name="connsiteY21" fmla="*/ 2068314 h 2068314"/>
                <a:gd name="connsiteX22" fmla="*/ 8846073 w 10044124"/>
                <a:gd name="connsiteY22" fmla="*/ 2068314 h 2068314"/>
                <a:gd name="connsiteX23" fmla="*/ 9578545 w 10044124"/>
                <a:gd name="connsiteY23" fmla="*/ 2068314 h 2068314"/>
                <a:gd name="connsiteX24" fmla="*/ 9766205 w 10044124"/>
                <a:gd name="connsiteY24" fmla="*/ 1913377 h 2068314"/>
                <a:gd name="connsiteX25" fmla="*/ 9766205 w 10044124"/>
                <a:gd name="connsiteY25" fmla="*/ 1910181 h 2068314"/>
                <a:gd name="connsiteX26" fmla="*/ 9885159 w 10044124"/>
                <a:gd name="connsiteY26" fmla="*/ 1910181 h 2068314"/>
                <a:gd name="connsiteX27" fmla="*/ 10044124 w 10044124"/>
                <a:gd name="connsiteY27" fmla="*/ 1778935 h 2068314"/>
                <a:gd name="connsiteX28" fmla="*/ 10044124 w 10044124"/>
                <a:gd name="connsiteY28" fmla="*/ 289380 h 2068314"/>
                <a:gd name="connsiteX29" fmla="*/ 9885159 w 10044124"/>
                <a:gd name="connsiteY29" fmla="*/ 158134 h 2068314"/>
                <a:gd name="connsiteX30" fmla="*/ 9766205 w 10044124"/>
                <a:gd name="connsiteY30" fmla="*/ 158134 h 2068314"/>
                <a:gd name="connsiteX31" fmla="*/ 9766205 w 10044124"/>
                <a:gd name="connsiteY31" fmla="*/ 154937 h 2068314"/>
                <a:gd name="connsiteX32" fmla="*/ 9578545 w 10044124"/>
                <a:gd name="connsiteY32" fmla="*/ 0 h 20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44124" h="2068314">
                  <a:moveTo>
                    <a:pt x="9578545" y="0"/>
                  </a:moveTo>
                  <a:lnTo>
                    <a:pt x="8846073" y="0"/>
                  </a:lnTo>
                  <a:lnTo>
                    <a:pt x="7788629" y="0"/>
                  </a:lnTo>
                  <a:lnTo>
                    <a:pt x="7056156" y="0"/>
                  </a:lnTo>
                  <a:lnTo>
                    <a:pt x="2987968" y="0"/>
                  </a:lnTo>
                  <a:lnTo>
                    <a:pt x="2255495" y="0"/>
                  </a:lnTo>
                  <a:lnTo>
                    <a:pt x="1198051" y="0"/>
                  </a:lnTo>
                  <a:lnTo>
                    <a:pt x="465578" y="0"/>
                  </a:lnTo>
                  <a:cubicBezTo>
                    <a:pt x="361937" y="0"/>
                    <a:pt x="277919" y="69368"/>
                    <a:pt x="277919" y="154937"/>
                  </a:cubicBezTo>
                  <a:lnTo>
                    <a:pt x="277919" y="158134"/>
                  </a:lnTo>
                  <a:lnTo>
                    <a:pt x="158964" y="158134"/>
                  </a:lnTo>
                  <a:cubicBezTo>
                    <a:pt x="71170" y="158134"/>
                    <a:pt x="0" y="216894"/>
                    <a:pt x="0" y="289380"/>
                  </a:cubicBezTo>
                  <a:lnTo>
                    <a:pt x="0" y="1778935"/>
                  </a:lnTo>
                  <a:cubicBezTo>
                    <a:pt x="0" y="1851421"/>
                    <a:pt x="71170" y="1910181"/>
                    <a:pt x="158964" y="1910181"/>
                  </a:cubicBezTo>
                  <a:lnTo>
                    <a:pt x="277919" y="1910181"/>
                  </a:lnTo>
                  <a:lnTo>
                    <a:pt x="277919" y="1913377"/>
                  </a:lnTo>
                  <a:cubicBezTo>
                    <a:pt x="277919" y="1998947"/>
                    <a:pt x="361937" y="2068314"/>
                    <a:pt x="465578" y="2068314"/>
                  </a:cubicBezTo>
                  <a:lnTo>
                    <a:pt x="1198051" y="2068314"/>
                  </a:lnTo>
                  <a:lnTo>
                    <a:pt x="2255495" y="2068314"/>
                  </a:lnTo>
                  <a:lnTo>
                    <a:pt x="2987968" y="2068314"/>
                  </a:lnTo>
                  <a:lnTo>
                    <a:pt x="7056156" y="2068314"/>
                  </a:lnTo>
                  <a:lnTo>
                    <a:pt x="7788629" y="2068314"/>
                  </a:lnTo>
                  <a:lnTo>
                    <a:pt x="8846073" y="2068314"/>
                  </a:lnTo>
                  <a:lnTo>
                    <a:pt x="9578545" y="2068314"/>
                  </a:lnTo>
                  <a:cubicBezTo>
                    <a:pt x="9682187" y="2068314"/>
                    <a:pt x="9766205" y="1998947"/>
                    <a:pt x="9766205" y="1913377"/>
                  </a:cubicBezTo>
                  <a:lnTo>
                    <a:pt x="9766205" y="1910181"/>
                  </a:lnTo>
                  <a:lnTo>
                    <a:pt x="9885159" y="1910181"/>
                  </a:lnTo>
                  <a:cubicBezTo>
                    <a:pt x="9972953" y="1910181"/>
                    <a:pt x="10044124" y="1851421"/>
                    <a:pt x="10044124" y="1778935"/>
                  </a:cubicBezTo>
                  <a:lnTo>
                    <a:pt x="10044124" y="289380"/>
                  </a:lnTo>
                  <a:cubicBezTo>
                    <a:pt x="10044124" y="216894"/>
                    <a:pt x="9972953" y="158134"/>
                    <a:pt x="9885159" y="158134"/>
                  </a:cubicBezTo>
                  <a:lnTo>
                    <a:pt x="9766205" y="158134"/>
                  </a:lnTo>
                  <a:lnTo>
                    <a:pt x="9766205" y="154937"/>
                  </a:lnTo>
                  <a:cubicBezTo>
                    <a:pt x="9766205" y="69368"/>
                    <a:pt x="9682187" y="0"/>
                    <a:pt x="9578545" y="0"/>
                  </a:cubicBezTo>
                  <a:close/>
                </a:path>
              </a:pathLst>
            </a:custGeom>
            <a:solidFill>
              <a:schemeClr val="accent6"/>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任意多边形: 形状 73">
              <a:extLst>
                <a:ext uri="{FF2B5EF4-FFF2-40B4-BE49-F238E27FC236}">
                  <a16:creationId xmlns:a16="http://schemas.microsoft.com/office/drawing/2014/main" id="{BBD91412-26A2-04CA-E8DD-65F7EEA0CFE9}"/>
                </a:ext>
              </a:extLst>
            </p:cNvPr>
            <p:cNvSpPr/>
            <p:nvPr/>
          </p:nvSpPr>
          <p:spPr>
            <a:xfrm rot="16200000" flipV="1">
              <a:off x="931226" y="2474524"/>
              <a:ext cx="247145" cy="252471"/>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600" dirty="0">
                <a:latin typeface="思源黑体 CN Normal" panose="020B0400000000000000" pitchFamily="34" charset="-122"/>
                <a:ea typeface="思源黑体 CN Normal" panose="020B0400000000000000" pitchFamily="34" charset="-122"/>
              </a:endParaRPr>
            </a:p>
          </p:txBody>
        </p:sp>
        <p:sp>
          <p:nvSpPr>
            <p:cNvPr id="127" name="任意多边形: 形状 126">
              <a:extLst>
                <a:ext uri="{FF2B5EF4-FFF2-40B4-BE49-F238E27FC236}">
                  <a16:creationId xmlns:a16="http://schemas.microsoft.com/office/drawing/2014/main" id="{F7098622-07B2-8ADA-F85C-26ABF393592F}"/>
                </a:ext>
              </a:extLst>
            </p:cNvPr>
            <p:cNvSpPr/>
            <p:nvPr/>
          </p:nvSpPr>
          <p:spPr>
            <a:xfrm rot="16200000" flipV="1">
              <a:off x="11013629" y="2474524"/>
              <a:ext cx="247145" cy="252471"/>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600" dirty="0">
                <a:latin typeface="思源黑体 CN Normal" panose="020B0400000000000000" pitchFamily="34" charset="-122"/>
                <a:ea typeface="思源黑体 CN Normal" panose="020B0400000000000000" pitchFamily="34" charset="-122"/>
              </a:endParaRPr>
            </a:p>
          </p:txBody>
        </p:sp>
      </p:grpSp>
      <p:sp>
        <p:nvSpPr>
          <p:cNvPr id="130" name="文本框 129">
            <a:extLst>
              <a:ext uri="{FF2B5EF4-FFF2-40B4-BE49-F238E27FC236}">
                <a16:creationId xmlns:a16="http://schemas.microsoft.com/office/drawing/2014/main" id="{EBCAAE59-EE90-C445-2858-27487C978986}"/>
              </a:ext>
            </a:extLst>
          </p:cNvPr>
          <p:cNvSpPr txBox="1"/>
          <p:nvPr/>
        </p:nvSpPr>
        <p:spPr>
          <a:xfrm>
            <a:off x="1870816" y="2017988"/>
            <a:ext cx="8450368" cy="953723"/>
          </a:xfrm>
          <a:prstGeom prst="rect">
            <a:avLst/>
          </a:prstGeom>
          <a:noFill/>
        </p:spPr>
        <p:txBody>
          <a:bodyPr wrap="square" rtlCol="0">
            <a:noAutofit/>
          </a:bodyPr>
          <a:lstStyle/>
          <a:p>
            <a:pPr>
              <a:lnSpc>
                <a:spcPct val="120000"/>
              </a:lnSpc>
            </a:pPr>
            <a:r>
              <a:rPr lang="zh-CN" altLang="en-US" sz="1600" b="0" i="0" dirty="0">
                <a:solidFill>
                  <a:schemeClr val="accent3"/>
                </a:solidFill>
                <a:effectLst/>
                <a:latin typeface="+mn-ea"/>
              </a:rPr>
              <a:t>主办方要分析自己的数据制作出有效的数据，这样可以提升产品的权重，商品权重提升了，商家的产品也是可以更好的排列在搜索和类别页面上，商家还可以设置店铺收款凭证，同类店铺收款数量较高的店铺可以获得比同行更多的曝光率，这样还可以提高自己商品的转化率。</a:t>
            </a:r>
          </a:p>
        </p:txBody>
      </p:sp>
      <p:grpSp>
        <p:nvGrpSpPr>
          <p:cNvPr id="131" name="组合 130">
            <a:extLst>
              <a:ext uri="{FF2B5EF4-FFF2-40B4-BE49-F238E27FC236}">
                <a16:creationId xmlns:a16="http://schemas.microsoft.com/office/drawing/2014/main" id="{994F58F7-2780-ED07-4695-4CC3045473C8}"/>
              </a:ext>
            </a:extLst>
          </p:cNvPr>
          <p:cNvGrpSpPr/>
          <p:nvPr/>
        </p:nvGrpSpPr>
        <p:grpSpPr>
          <a:xfrm>
            <a:off x="1942138" y="3115259"/>
            <a:ext cx="8307724" cy="112884"/>
            <a:chOff x="1942138" y="3115259"/>
            <a:chExt cx="8307724" cy="112884"/>
          </a:xfrm>
          <a:solidFill>
            <a:schemeClr val="accent3"/>
          </a:solidFill>
        </p:grpSpPr>
        <p:cxnSp>
          <p:nvCxnSpPr>
            <p:cNvPr id="132" name="直接连接符 131">
              <a:extLst>
                <a:ext uri="{FF2B5EF4-FFF2-40B4-BE49-F238E27FC236}">
                  <a16:creationId xmlns:a16="http://schemas.microsoft.com/office/drawing/2014/main" id="{2003C350-68E6-5BF8-1F63-E09FA2F70C85}"/>
                </a:ext>
              </a:extLst>
            </p:cNvPr>
            <p:cNvCxnSpPr>
              <a:cxnSpLocks/>
            </p:cNvCxnSpPr>
            <p:nvPr/>
          </p:nvCxnSpPr>
          <p:spPr>
            <a:xfrm>
              <a:off x="1942138" y="3162049"/>
              <a:ext cx="8307724"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3" name="菱形 132">
              <a:extLst>
                <a:ext uri="{FF2B5EF4-FFF2-40B4-BE49-F238E27FC236}">
                  <a16:creationId xmlns:a16="http://schemas.microsoft.com/office/drawing/2014/main" id="{E357AC9F-1E6B-2F6D-5C9A-772CDE350239}"/>
                </a:ext>
              </a:extLst>
            </p:cNvPr>
            <p:cNvSpPr/>
            <p:nvPr/>
          </p:nvSpPr>
          <p:spPr>
            <a:xfrm>
              <a:off x="6039558" y="3115259"/>
              <a:ext cx="112884" cy="112884"/>
            </a:xfrm>
            <a:prstGeom prst="diamond">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3"/>
                </a:solidFill>
              </a:endParaRPr>
            </a:p>
          </p:txBody>
        </p:sp>
      </p:grpSp>
    </p:spTree>
    <p:extLst>
      <p:ext uri="{BB962C8B-B14F-4D97-AF65-F5344CB8AC3E}">
        <p14:creationId xmlns:p14="http://schemas.microsoft.com/office/powerpoint/2010/main" val="417530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E541F97-4475-D5E4-8E8A-B716CC7BBD2B}"/>
              </a:ext>
            </a:extLst>
          </p:cNvPr>
          <p:cNvGrpSpPr/>
          <p:nvPr/>
        </p:nvGrpSpPr>
        <p:grpSpPr>
          <a:xfrm>
            <a:off x="1367132" y="1825929"/>
            <a:ext cx="3603473" cy="3603473"/>
            <a:chOff x="1165469" y="1778662"/>
            <a:chExt cx="4136515" cy="4136515"/>
          </a:xfrm>
        </p:grpSpPr>
        <p:sp>
          <p:nvSpPr>
            <p:cNvPr id="51" name="任意多边形: 形状 50">
              <a:extLst>
                <a:ext uri="{FF2B5EF4-FFF2-40B4-BE49-F238E27FC236}">
                  <a16:creationId xmlns:a16="http://schemas.microsoft.com/office/drawing/2014/main" id="{0C56BC37-5F5B-38EE-7045-1F4E53CA6936}"/>
                </a:ext>
              </a:extLst>
            </p:cNvPr>
            <p:cNvSpPr/>
            <p:nvPr/>
          </p:nvSpPr>
          <p:spPr>
            <a:xfrm rot="16200000" flipV="1">
              <a:off x="1165469" y="1778662"/>
              <a:ext cx="4136515" cy="4136515"/>
            </a:xfrm>
            <a:custGeom>
              <a:avLst/>
              <a:gdLst>
                <a:gd name="connsiteX0" fmla="*/ 3113726 w 3113726"/>
                <a:gd name="connsiteY0" fmla="*/ 1670133 h 3113726"/>
                <a:gd name="connsiteX1" fmla="*/ 2918432 w 3113726"/>
                <a:gd name="connsiteY1" fmla="*/ 1556863 h 3113726"/>
                <a:gd name="connsiteX2" fmla="*/ 3113726 w 3113726"/>
                <a:gd name="connsiteY2" fmla="*/ 1443592 h 3113726"/>
                <a:gd name="connsiteX3" fmla="*/ 3111378 w 3113726"/>
                <a:gd name="connsiteY3" fmla="*/ 1397098 h 3113726"/>
                <a:gd name="connsiteX4" fmla="*/ 1716628 w 3113726"/>
                <a:gd name="connsiteY4" fmla="*/ 2348 h 3113726"/>
                <a:gd name="connsiteX5" fmla="*/ 1670132 w 3113726"/>
                <a:gd name="connsiteY5" fmla="*/ 0 h 3113726"/>
                <a:gd name="connsiteX6" fmla="*/ 1556862 w 3113726"/>
                <a:gd name="connsiteY6" fmla="*/ 195294 h 3113726"/>
                <a:gd name="connsiteX7" fmla="*/ 1443592 w 3113726"/>
                <a:gd name="connsiteY7" fmla="*/ 0 h 3113726"/>
                <a:gd name="connsiteX8" fmla="*/ 1397098 w 3113726"/>
                <a:gd name="connsiteY8" fmla="*/ 2348 h 3113726"/>
                <a:gd name="connsiteX9" fmla="*/ 2348 w 3113726"/>
                <a:gd name="connsiteY9" fmla="*/ 1397098 h 3113726"/>
                <a:gd name="connsiteX10" fmla="*/ 0 w 3113726"/>
                <a:gd name="connsiteY10" fmla="*/ 1443592 h 3113726"/>
                <a:gd name="connsiteX11" fmla="*/ 195294 w 3113726"/>
                <a:gd name="connsiteY11" fmla="*/ 1556863 h 3113726"/>
                <a:gd name="connsiteX12" fmla="*/ 0 w 3113726"/>
                <a:gd name="connsiteY12" fmla="*/ 1670133 h 3113726"/>
                <a:gd name="connsiteX13" fmla="*/ 2348 w 3113726"/>
                <a:gd name="connsiteY13" fmla="*/ 1716628 h 3113726"/>
                <a:gd name="connsiteX14" fmla="*/ 1397098 w 3113726"/>
                <a:gd name="connsiteY14" fmla="*/ 3111378 h 3113726"/>
                <a:gd name="connsiteX15" fmla="*/ 1443592 w 3113726"/>
                <a:gd name="connsiteY15" fmla="*/ 3113726 h 3113726"/>
                <a:gd name="connsiteX16" fmla="*/ 1556862 w 3113726"/>
                <a:gd name="connsiteY16" fmla="*/ 2918432 h 3113726"/>
                <a:gd name="connsiteX17" fmla="*/ 1670132 w 3113726"/>
                <a:gd name="connsiteY17" fmla="*/ 3113726 h 3113726"/>
                <a:gd name="connsiteX18" fmla="*/ 1716628 w 3113726"/>
                <a:gd name="connsiteY18" fmla="*/ 3111378 h 3113726"/>
                <a:gd name="connsiteX19" fmla="*/ 3111378 w 3113726"/>
                <a:gd name="connsiteY19" fmla="*/ 1716628 h 3113726"/>
                <a:gd name="connsiteX20" fmla="*/ 3113726 w 3113726"/>
                <a:gd name="connsiteY20" fmla="*/ 1670133 h 31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3726" h="3113726">
                  <a:moveTo>
                    <a:pt x="3113726" y="1670133"/>
                  </a:moveTo>
                  <a:lnTo>
                    <a:pt x="2918432" y="1556863"/>
                  </a:lnTo>
                  <a:lnTo>
                    <a:pt x="3113726" y="1443592"/>
                  </a:lnTo>
                  <a:lnTo>
                    <a:pt x="3111378" y="1397098"/>
                  </a:lnTo>
                  <a:cubicBezTo>
                    <a:pt x="3036692" y="661686"/>
                    <a:pt x="2452040" y="77033"/>
                    <a:pt x="1716628" y="2348"/>
                  </a:cubicBezTo>
                  <a:lnTo>
                    <a:pt x="1670132" y="0"/>
                  </a:lnTo>
                  <a:lnTo>
                    <a:pt x="1556862" y="195294"/>
                  </a:lnTo>
                  <a:lnTo>
                    <a:pt x="1443592" y="0"/>
                  </a:lnTo>
                  <a:lnTo>
                    <a:pt x="1397098" y="2348"/>
                  </a:lnTo>
                  <a:cubicBezTo>
                    <a:pt x="661686" y="77033"/>
                    <a:pt x="77033" y="661686"/>
                    <a:pt x="2348" y="1397098"/>
                  </a:cubicBezTo>
                  <a:lnTo>
                    <a:pt x="0" y="1443592"/>
                  </a:lnTo>
                  <a:lnTo>
                    <a:pt x="195294" y="1556863"/>
                  </a:lnTo>
                  <a:lnTo>
                    <a:pt x="0" y="1670133"/>
                  </a:lnTo>
                  <a:lnTo>
                    <a:pt x="2348" y="1716628"/>
                  </a:lnTo>
                  <a:cubicBezTo>
                    <a:pt x="77033" y="2452040"/>
                    <a:pt x="661686" y="3036693"/>
                    <a:pt x="1397098" y="3111378"/>
                  </a:cubicBezTo>
                  <a:lnTo>
                    <a:pt x="1443592" y="3113726"/>
                  </a:lnTo>
                  <a:lnTo>
                    <a:pt x="1556862" y="2918432"/>
                  </a:lnTo>
                  <a:lnTo>
                    <a:pt x="1670132" y="3113726"/>
                  </a:lnTo>
                  <a:lnTo>
                    <a:pt x="1716628" y="3111378"/>
                  </a:lnTo>
                  <a:cubicBezTo>
                    <a:pt x="2452040" y="3036693"/>
                    <a:pt x="3036693" y="2452040"/>
                    <a:pt x="3111378" y="1716628"/>
                  </a:cubicBezTo>
                  <a:lnTo>
                    <a:pt x="3113726" y="1670133"/>
                  </a:lnTo>
                  <a:close/>
                </a:path>
              </a:pathLst>
            </a:custGeom>
            <a:solidFill>
              <a:schemeClr val="accent6"/>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2" name="椭圆 51">
              <a:extLst>
                <a:ext uri="{FF2B5EF4-FFF2-40B4-BE49-F238E27FC236}">
                  <a16:creationId xmlns:a16="http://schemas.microsoft.com/office/drawing/2014/main" id="{CB1B77C6-E33A-ED66-4F40-C829BF25885D}"/>
                </a:ext>
              </a:extLst>
            </p:cNvPr>
            <p:cNvSpPr/>
            <p:nvPr/>
          </p:nvSpPr>
          <p:spPr>
            <a:xfrm>
              <a:off x="1546403" y="2159597"/>
              <a:ext cx="3374646" cy="3374646"/>
            </a:xfrm>
            <a:prstGeom prst="ellipse">
              <a:avLst/>
            </a:prstGeom>
            <a:solidFill>
              <a:schemeClr val="accent3"/>
            </a:solidFill>
            <a:ln w="22225" cap="rnd">
              <a:solidFill>
                <a:schemeClr val="accent1"/>
              </a:solid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活动内容构成</a:t>
            </a:r>
          </a:p>
        </p:txBody>
      </p:sp>
      <p:sp>
        <p:nvSpPr>
          <p:cNvPr id="54" name="任意多边形: 形状 53">
            <a:extLst>
              <a:ext uri="{FF2B5EF4-FFF2-40B4-BE49-F238E27FC236}">
                <a16:creationId xmlns:a16="http://schemas.microsoft.com/office/drawing/2014/main" id="{69644A2C-7A37-7CAE-ABDD-278A20112E6D}"/>
              </a:ext>
            </a:extLst>
          </p:cNvPr>
          <p:cNvSpPr/>
          <p:nvPr/>
        </p:nvSpPr>
        <p:spPr>
          <a:xfrm rot="16200000">
            <a:off x="6403928" y="1935568"/>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55" name="文本框 54"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C1B3C86D-BD10-E1CC-0DB2-57A863F997D3}"/>
              </a:ext>
            </a:extLst>
          </p:cNvPr>
          <p:cNvSpPr txBox="1"/>
          <p:nvPr/>
        </p:nvSpPr>
        <p:spPr>
          <a:xfrm>
            <a:off x="6298998" y="2060100"/>
            <a:ext cx="813661" cy="367749"/>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01</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71" name="文本框 70">
            <a:extLst>
              <a:ext uri="{FF2B5EF4-FFF2-40B4-BE49-F238E27FC236}">
                <a16:creationId xmlns:a16="http://schemas.microsoft.com/office/drawing/2014/main" id="{E8FB7B64-BC59-C385-851C-BD67976E696F}"/>
              </a:ext>
            </a:extLst>
          </p:cNvPr>
          <p:cNvSpPr txBox="1"/>
          <p:nvPr/>
        </p:nvSpPr>
        <p:spPr>
          <a:xfrm>
            <a:off x="7156621" y="2320797"/>
            <a:ext cx="3544589" cy="658385"/>
          </a:xfrm>
          <a:prstGeom prst="rect">
            <a:avLst/>
          </a:prstGeom>
          <a:noFill/>
        </p:spPr>
        <p:txBody>
          <a:bodyPr wrap="square" rtlCol="0">
            <a:noAutofit/>
          </a:bodyPr>
          <a:lstStyle/>
          <a:p>
            <a:pPr>
              <a:lnSpc>
                <a:spcPct val="120000"/>
              </a:lnSpc>
            </a:pPr>
            <a:r>
              <a:rPr lang="zh-CN" altLang="en-US" sz="1600" spc="120" dirty="0">
                <a:latin typeface="+mj-lt"/>
                <a:ea typeface="梦源宋体 CN W16" panose="02020200000000000000" pitchFamily="18" charset="-122"/>
                <a:sym typeface="梦源宋体 CN W16" panose="02020200000000000000" pitchFamily="18" charset="-122"/>
              </a:rPr>
              <a:t>桥梁</a:t>
            </a:r>
            <a:r>
              <a:rPr lang="en-US" altLang="zh-CN" sz="1600" spc="120" dirty="0">
                <a:latin typeface="+mj-lt"/>
                <a:ea typeface="梦源宋体 CN W16" panose="02020200000000000000" pitchFamily="18" charset="-122"/>
                <a:sym typeface="梦源宋体 CN W16" panose="02020200000000000000" pitchFamily="18" charset="-122"/>
              </a:rPr>
              <a:t>-</a:t>
            </a:r>
            <a:r>
              <a:rPr lang="zh-CN" altLang="en-US" sz="1600" dirty="0"/>
              <a:t>是将我们活动目的和用户进行链接的桥梁</a:t>
            </a:r>
            <a:endParaRPr lang="zh-CN" altLang="zh-CN" sz="1600" dirty="0"/>
          </a:p>
        </p:txBody>
      </p:sp>
      <p:sp>
        <p:nvSpPr>
          <p:cNvPr id="72" name="文本框 71">
            <a:extLst>
              <a:ext uri="{FF2B5EF4-FFF2-40B4-BE49-F238E27FC236}">
                <a16:creationId xmlns:a16="http://schemas.microsoft.com/office/drawing/2014/main" id="{5B7BF5C4-5E54-1DE0-47FF-A0884182FBA4}"/>
              </a:ext>
            </a:extLst>
          </p:cNvPr>
          <p:cNvSpPr txBox="1"/>
          <p:nvPr/>
        </p:nvSpPr>
        <p:spPr>
          <a:xfrm>
            <a:off x="7156621" y="1811881"/>
            <a:ext cx="1878840" cy="461665"/>
          </a:xfrm>
          <a:prstGeom prst="rect">
            <a:avLst/>
          </a:prstGeom>
          <a:noFill/>
        </p:spPr>
        <p:txBody>
          <a:bodyPr wrap="square" rtlCol="0">
            <a:noAutofit/>
          </a:bodyPr>
          <a:lstStyle/>
          <a:p>
            <a:r>
              <a:rPr lang="zh-CN" altLang="en-US" sz="2400" dirty="0">
                <a:latin typeface="+mj-lt"/>
                <a:ea typeface="梦源宋体 CN W27" panose="02020200000000000000" pitchFamily="18" charset="-122"/>
                <a:sym typeface="梦源宋体 CN W27" panose="02020200000000000000" pitchFamily="18" charset="-122"/>
              </a:rPr>
              <a:t>营销工具</a:t>
            </a:r>
          </a:p>
        </p:txBody>
      </p:sp>
      <p:cxnSp>
        <p:nvCxnSpPr>
          <p:cNvPr id="73" name="直接连接符 72">
            <a:extLst>
              <a:ext uri="{FF2B5EF4-FFF2-40B4-BE49-F238E27FC236}">
                <a16:creationId xmlns:a16="http://schemas.microsoft.com/office/drawing/2014/main" id="{5FCBFA66-E4A5-BEA8-C8D5-F0DE9F689A03}"/>
              </a:ext>
            </a:extLst>
          </p:cNvPr>
          <p:cNvCxnSpPr>
            <a:cxnSpLocks/>
          </p:cNvCxnSpPr>
          <p:nvPr/>
        </p:nvCxnSpPr>
        <p:spPr>
          <a:xfrm>
            <a:off x="7286211" y="2281166"/>
            <a:ext cx="3150353" cy="0"/>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sp>
        <p:nvSpPr>
          <p:cNvPr id="81" name="任意多边形: 形状 80">
            <a:extLst>
              <a:ext uri="{FF2B5EF4-FFF2-40B4-BE49-F238E27FC236}">
                <a16:creationId xmlns:a16="http://schemas.microsoft.com/office/drawing/2014/main" id="{7D74C797-3E9C-A2AE-F6CD-CD9BF673FAA2}"/>
              </a:ext>
            </a:extLst>
          </p:cNvPr>
          <p:cNvSpPr/>
          <p:nvPr/>
        </p:nvSpPr>
        <p:spPr>
          <a:xfrm rot="16200000">
            <a:off x="6403928" y="3577130"/>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82" name="文本框 81"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1ADAC1FB-6841-AE91-2438-29E0ED360C35}"/>
              </a:ext>
            </a:extLst>
          </p:cNvPr>
          <p:cNvSpPr txBox="1"/>
          <p:nvPr/>
        </p:nvSpPr>
        <p:spPr>
          <a:xfrm>
            <a:off x="6298998" y="3701662"/>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02</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84" name="文本框 83">
            <a:extLst>
              <a:ext uri="{FF2B5EF4-FFF2-40B4-BE49-F238E27FC236}">
                <a16:creationId xmlns:a16="http://schemas.microsoft.com/office/drawing/2014/main" id="{E9CE27B2-3559-FBE9-C758-EF1753F0ABB0}"/>
              </a:ext>
            </a:extLst>
          </p:cNvPr>
          <p:cNvSpPr txBox="1"/>
          <p:nvPr/>
        </p:nvSpPr>
        <p:spPr>
          <a:xfrm>
            <a:off x="7156621" y="3962359"/>
            <a:ext cx="3544589" cy="584775"/>
          </a:xfrm>
          <a:prstGeom prst="rect">
            <a:avLst/>
          </a:prstGeom>
          <a:noFill/>
        </p:spPr>
        <p:txBody>
          <a:bodyPr wrap="square" rtlCol="0">
            <a:noAutofit/>
          </a:bodyPr>
          <a:lstStyle/>
          <a:p>
            <a:r>
              <a:rPr lang="zh-CN" altLang="en-US" sz="1600" dirty="0"/>
              <a:t>包装</a:t>
            </a:r>
            <a:r>
              <a:rPr lang="en-US" altLang="zh-CN" sz="1600" dirty="0"/>
              <a:t>-</a:t>
            </a:r>
            <a:r>
              <a:rPr lang="zh-CN" altLang="en-US" sz="1600" dirty="0"/>
              <a:t>要让用户看到活动非常心动，立马想要参加</a:t>
            </a:r>
            <a:endParaRPr lang="zh-CN" altLang="zh-CN" sz="1600" dirty="0"/>
          </a:p>
        </p:txBody>
      </p:sp>
      <p:sp>
        <p:nvSpPr>
          <p:cNvPr id="85" name="文本框 84">
            <a:extLst>
              <a:ext uri="{FF2B5EF4-FFF2-40B4-BE49-F238E27FC236}">
                <a16:creationId xmlns:a16="http://schemas.microsoft.com/office/drawing/2014/main" id="{A9CA942F-0BFF-1310-00AA-1B95E91B5EA5}"/>
              </a:ext>
            </a:extLst>
          </p:cNvPr>
          <p:cNvSpPr txBox="1"/>
          <p:nvPr/>
        </p:nvSpPr>
        <p:spPr>
          <a:xfrm>
            <a:off x="7156621" y="3453443"/>
            <a:ext cx="1878840" cy="461665"/>
          </a:xfrm>
          <a:prstGeom prst="rect">
            <a:avLst/>
          </a:prstGeom>
          <a:noFill/>
        </p:spPr>
        <p:txBody>
          <a:bodyPr wrap="square" rtlCol="0">
            <a:noAutofit/>
          </a:bodyPr>
          <a:lstStyle/>
          <a:p>
            <a:r>
              <a:rPr lang="zh-CN" altLang="en-US" sz="2400" dirty="0">
                <a:latin typeface="+mj-lt"/>
                <a:ea typeface="梦源宋体 CN W27" panose="02020200000000000000" pitchFamily="18" charset="-122"/>
                <a:sym typeface="梦源宋体 CN W27" panose="02020200000000000000" pitchFamily="18" charset="-122"/>
              </a:rPr>
              <a:t>内容包装</a:t>
            </a:r>
          </a:p>
        </p:txBody>
      </p:sp>
      <p:cxnSp>
        <p:nvCxnSpPr>
          <p:cNvPr id="86" name="直接连接符 85">
            <a:extLst>
              <a:ext uri="{FF2B5EF4-FFF2-40B4-BE49-F238E27FC236}">
                <a16:creationId xmlns:a16="http://schemas.microsoft.com/office/drawing/2014/main" id="{03CFFBC0-7EDE-ECFF-4D7C-9FD7E6CF2ECC}"/>
              </a:ext>
            </a:extLst>
          </p:cNvPr>
          <p:cNvCxnSpPr>
            <a:cxnSpLocks/>
          </p:cNvCxnSpPr>
          <p:nvPr/>
        </p:nvCxnSpPr>
        <p:spPr>
          <a:xfrm>
            <a:off x="7286211" y="3922728"/>
            <a:ext cx="3150353" cy="0"/>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sp>
        <p:nvSpPr>
          <p:cNvPr id="88" name="任意多边形: 形状 87">
            <a:extLst>
              <a:ext uri="{FF2B5EF4-FFF2-40B4-BE49-F238E27FC236}">
                <a16:creationId xmlns:a16="http://schemas.microsoft.com/office/drawing/2014/main" id="{F3D171D5-2B5A-F89B-680E-C6D66B027571}"/>
              </a:ext>
            </a:extLst>
          </p:cNvPr>
          <p:cNvSpPr/>
          <p:nvPr/>
        </p:nvSpPr>
        <p:spPr>
          <a:xfrm rot="16200000">
            <a:off x="6403928" y="5145082"/>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89" name="文本框 88"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B05B7791-635E-77B7-42E7-02B7EEC19D4C}"/>
              </a:ext>
            </a:extLst>
          </p:cNvPr>
          <p:cNvSpPr txBox="1"/>
          <p:nvPr/>
        </p:nvSpPr>
        <p:spPr>
          <a:xfrm>
            <a:off x="6298998" y="5269614"/>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03</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91" name="文本框 90">
            <a:extLst>
              <a:ext uri="{FF2B5EF4-FFF2-40B4-BE49-F238E27FC236}">
                <a16:creationId xmlns:a16="http://schemas.microsoft.com/office/drawing/2014/main" id="{064C13FA-79F5-F8AE-7948-D873DBA906FF}"/>
              </a:ext>
            </a:extLst>
          </p:cNvPr>
          <p:cNvSpPr txBox="1"/>
          <p:nvPr/>
        </p:nvSpPr>
        <p:spPr>
          <a:xfrm>
            <a:off x="7156621" y="5530311"/>
            <a:ext cx="3544589" cy="830997"/>
          </a:xfrm>
          <a:prstGeom prst="rect">
            <a:avLst/>
          </a:prstGeom>
          <a:noFill/>
        </p:spPr>
        <p:txBody>
          <a:bodyPr wrap="square" rtlCol="0">
            <a:noAutofit/>
          </a:bodyPr>
          <a:lstStyle/>
          <a:p>
            <a:r>
              <a:rPr lang="zh-CN" altLang="en-US" sz="1600" dirty="0"/>
              <a:t>参与感</a:t>
            </a:r>
            <a:r>
              <a:rPr lang="en-US" altLang="zh-CN" sz="1600" dirty="0"/>
              <a:t>-</a:t>
            </a:r>
            <a:r>
              <a:rPr lang="zh-CN" altLang="en-US" sz="1600" dirty="0"/>
              <a:t>用户在活动中投入情感和时间成本越多，活动本身的价值就越大，但要在合理的范围里</a:t>
            </a:r>
            <a:endParaRPr lang="zh-CN" altLang="zh-CN" sz="1600" dirty="0"/>
          </a:p>
        </p:txBody>
      </p:sp>
      <p:sp>
        <p:nvSpPr>
          <p:cNvPr id="92" name="文本框 91">
            <a:extLst>
              <a:ext uri="{FF2B5EF4-FFF2-40B4-BE49-F238E27FC236}">
                <a16:creationId xmlns:a16="http://schemas.microsoft.com/office/drawing/2014/main" id="{740EA538-4383-9C2C-6F40-1762A1EE465B}"/>
              </a:ext>
            </a:extLst>
          </p:cNvPr>
          <p:cNvSpPr txBox="1"/>
          <p:nvPr/>
        </p:nvSpPr>
        <p:spPr>
          <a:xfrm>
            <a:off x="7156621" y="5021395"/>
            <a:ext cx="1878840" cy="461665"/>
          </a:xfrm>
          <a:prstGeom prst="rect">
            <a:avLst/>
          </a:prstGeom>
          <a:noFill/>
        </p:spPr>
        <p:txBody>
          <a:bodyPr wrap="square" rtlCol="0">
            <a:noAutofit/>
          </a:bodyPr>
          <a:lstStyle/>
          <a:p>
            <a:r>
              <a:rPr lang="zh-CN" altLang="en-US" sz="2400" dirty="0">
                <a:latin typeface="+mj-lt"/>
                <a:ea typeface="梦源宋体 CN W27" panose="02020200000000000000" pitchFamily="18" charset="-122"/>
                <a:sym typeface="梦源宋体 CN W27" panose="02020200000000000000" pitchFamily="18" charset="-122"/>
              </a:rPr>
              <a:t>互动场景</a:t>
            </a:r>
          </a:p>
        </p:txBody>
      </p:sp>
      <p:cxnSp>
        <p:nvCxnSpPr>
          <p:cNvPr id="93" name="直接连接符 92">
            <a:extLst>
              <a:ext uri="{FF2B5EF4-FFF2-40B4-BE49-F238E27FC236}">
                <a16:creationId xmlns:a16="http://schemas.microsoft.com/office/drawing/2014/main" id="{E5DC1888-262D-DA3C-5564-CA59A65C0A11}"/>
              </a:ext>
            </a:extLst>
          </p:cNvPr>
          <p:cNvCxnSpPr>
            <a:cxnSpLocks/>
          </p:cNvCxnSpPr>
          <p:nvPr/>
        </p:nvCxnSpPr>
        <p:spPr>
          <a:xfrm>
            <a:off x="7286211" y="5490680"/>
            <a:ext cx="3150353" cy="0"/>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B822E3BE-4C22-272A-71AC-78F261090919}"/>
              </a:ext>
            </a:extLst>
          </p:cNvPr>
          <p:cNvSpPr txBox="1"/>
          <p:nvPr/>
        </p:nvSpPr>
        <p:spPr>
          <a:xfrm>
            <a:off x="1191842" y="5884020"/>
            <a:ext cx="3954052" cy="461665"/>
          </a:xfrm>
          <a:prstGeom prst="rect">
            <a:avLst/>
          </a:prstGeom>
          <a:noFill/>
        </p:spPr>
        <p:txBody>
          <a:bodyPr wrap="square">
            <a:noAutofit/>
          </a:bodyPr>
          <a:lstStyle/>
          <a:p>
            <a:pPr algn="ctr"/>
            <a:r>
              <a:rPr lang="zh-CN" altLang="zh-CN" sz="2400" kern="100" dirty="0">
                <a:effectLst/>
                <a:latin typeface="+mj-ea"/>
                <a:ea typeface="+mj-ea"/>
                <a:cs typeface="Times New Roman" panose="02020603050405020304" pitchFamily="18" charset="0"/>
              </a:rPr>
              <a:t>符合营销三</a:t>
            </a:r>
            <a:r>
              <a:rPr lang="zh-CN" altLang="en-US" sz="2400" kern="100" dirty="0">
                <a:effectLst/>
                <a:latin typeface="+mj-ea"/>
                <a:ea typeface="+mj-ea"/>
                <a:cs typeface="Times New Roman" panose="02020603050405020304" pitchFamily="18" charset="0"/>
              </a:rPr>
              <a:t>元</a:t>
            </a:r>
            <a:r>
              <a:rPr lang="zh-CN" altLang="zh-CN" sz="2400" kern="100" dirty="0">
                <a:effectLst/>
                <a:latin typeface="+mj-ea"/>
                <a:ea typeface="+mj-ea"/>
                <a:cs typeface="Times New Roman" panose="02020603050405020304" pitchFamily="18" charset="0"/>
              </a:rPr>
              <a:t>关系</a:t>
            </a:r>
          </a:p>
        </p:txBody>
      </p:sp>
      <p:grpSp>
        <p:nvGrpSpPr>
          <p:cNvPr id="3" name="组合 2">
            <a:extLst>
              <a:ext uri="{FF2B5EF4-FFF2-40B4-BE49-F238E27FC236}">
                <a16:creationId xmlns:a16="http://schemas.microsoft.com/office/drawing/2014/main" id="{D7F908C2-BD5E-1711-FE5B-1A317181A709}"/>
              </a:ext>
            </a:extLst>
          </p:cNvPr>
          <p:cNvGrpSpPr/>
          <p:nvPr/>
        </p:nvGrpSpPr>
        <p:grpSpPr>
          <a:xfrm flipH="1">
            <a:off x="423305" y="2091937"/>
            <a:ext cx="4850565" cy="4191000"/>
            <a:chOff x="2241757" y="2220568"/>
            <a:chExt cx="4850565" cy="4191000"/>
          </a:xfrm>
        </p:grpSpPr>
        <p:pic>
          <p:nvPicPr>
            <p:cNvPr id="41" name="图片 40">
              <a:extLst>
                <a:ext uri="{FF2B5EF4-FFF2-40B4-BE49-F238E27FC236}">
                  <a16:creationId xmlns:a16="http://schemas.microsoft.com/office/drawing/2014/main" id="{24E768D2-9783-E343-61A3-F9CD092CE47A}"/>
                </a:ext>
              </a:extLst>
            </p:cNvPr>
            <p:cNvPicPr>
              <a:picLocks noChangeAspect="1"/>
            </p:cNvPicPr>
            <p:nvPr/>
          </p:nvPicPr>
          <p:blipFill rotWithShape="1">
            <a:blip r:embed="rId2"/>
            <a:srcRect l="-1" r="-4838"/>
            <a:stretch/>
          </p:blipFill>
          <p:spPr>
            <a:xfrm>
              <a:off x="2573190" y="3334151"/>
              <a:ext cx="4519132" cy="2458690"/>
            </a:xfrm>
            <a:custGeom>
              <a:avLst/>
              <a:gdLst>
                <a:gd name="connsiteX0" fmla="*/ 0 w 4459357"/>
                <a:gd name="connsiteY0" fmla="*/ 0 h 2840982"/>
                <a:gd name="connsiteX1" fmla="*/ 4459357 w 4459357"/>
                <a:gd name="connsiteY1" fmla="*/ 0 h 2840982"/>
                <a:gd name="connsiteX2" fmla="*/ 4459357 w 4459357"/>
                <a:gd name="connsiteY2" fmla="*/ 2840982 h 2840982"/>
                <a:gd name="connsiteX3" fmla="*/ 0 w 4459357"/>
                <a:gd name="connsiteY3" fmla="*/ 2840982 h 2840982"/>
              </a:gdLst>
              <a:ahLst/>
              <a:cxnLst>
                <a:cxn ang="0">
                  <a:pos x="connsiteX0" y="connsiteY0"/>
                </a:cxn>
                <a:cxn ang="0">
                  <a:pos x="connsiteX1" y="connsiteY1"/>
                </a:cxn>
                <a:cxn ang="0">
                  <a:pos x="connsiteX2" y="connsiteY2"/>
                </a:cxn>
                <a:cxn ang="0">
                  <a:pos x="connsiteX3" y="connsiteY3"/>
                </a:cxn>
              </a:cxnLst>
              <a:rect l="l" t="t" r="r" b="b"/>
              <a:pathLst>
                <a:path w="4459357" h="2840982">
                  <a:moveTo>
                    <a:pt x="0" y="0"/>
                  </a:moveTo>
                  <a:lnTo>
                    <a:pt x="4459357" y="0"/>
                  </a:lnTo>
                  <a:lnTo>
                    <a:pt x="4459357" y="2840982"/>
                  </a:lnTo>
                  <a:lnTo>
                    <a:pt x="0" y="2840982"/>
                  </a:lnTo>
                  <a:close/>
                </a:path>
              </a:pathLst>
            </a:custGeom>
          </p:spPr>
        </p:pic>
        <p:pic>
          <p:nvPicPr>
            <p:cNvPr id="42" name="图形 41">
              <a:extLst>
                <a:ext uri="{FF2B5EF4-FFF2-40B4-BE49-F238E27FC236}">
                  <a16:creationId xmlns:a16="http://schemas.microsoft.com/office/drawing/2014/main" id="{6BBB4125-4F38-9998-56CD-7C8ECF2E0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241757" y="2220568"/>
              <a:ext cx="3943350" cy="4191000"/>
            </a:xfrm>
            <a:prstGeom prst="rect">
              <a:avLst/>
            </a:prstGeom>
          </p:spPr>
        </p:pic>
      </p:grpSp>
    </p:spTree>
    <p:extLst>
      <p:ext uri="{BB962C8B-B14F-4D97-AF65-F5344CB8AC3E}">
        <p14:creationId xmlns:p14="http://schemas.microsoft.com/office/powerpoint/2010/main" val="3940874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FE7C4A37-78C0-17A4-C01E-70C6289C6264}"/>
              </a:ext>
            </a:extLst>
          </p:cNvPr>
          <p:cNvSpPr txBox="1"/>
          <p:nvPr/>
        </p:nvSpPr>
        <p:spPr>
          <a:xfrm>
            <a:off x="2402218" y="614444"/>
            <a:ext cx="7387563" cy="6447919"/>
          </a:xfrm>
          <a:prstGeom prst="rect">
            <a:avLst/>
          </a:prstGeom>
          <a:noFill/>
        </p:spPr>
        <p:txBody>
          <a:bodyPr wrap="square" rtlCol="0">
            <a:noAutofit/>
          </a:bodyPr>
          <a:lstStyle/>
          <a:p>
            <a:pPr algn="ctr"/>
            <a:r>
              <a:rPr lang="zh-CN" altLang="en-US" sz="41300" dirty="0">
                <a:solidFill>
                  <a:schemeClr val="accent6">
                    <a:alpha val="11000"/>
                  </a:schemeClr>
                </a:solidFill>
                <a:latin typeface="+mj-ea"/>
                <a:ea typeface="+mj-ea"/>
              </a:rPr>
              <a:t>叁</a:t>
            </a:r>
          </a:p>
        </p:txBody>
      </p:sp>
      <p:grpSp>
        <p:nvGrpSpPr>
          <p:cNvPr id="22" name="组合 21">
            <a:extLst>
              <a:ext uri="{FF2B5EF4-FFF2-40B4-BE49-F238E27FC236}">
                <a16:creationId xmlns:a16="http://schemas.microsoft.com/office/drawing/2014/main" id="{E8B22DC1-C937-C188-D5AE-72D6DBD50EB5}"/>
              </a:ext>
            </a:extLst>
          </p:cNvPr>
          <p:cNvGrpSpPr/>
          <p:nvPr/>
        </p:nvGrpSpPr>
        <p:grpSpPr>
          <a:xfrm>
            <a:off x="1891866" y="1859868"/>
            <a:ext cx="8408269" cy="3138264"/>
            <a:chOff x="1891866" y="1736203"/>
            <a:chExt cx="8408269" cy="3138264"/>
          </a:xfrm>
        </p:grpSpPr>
        <p:sp>
          <p:nvSpPr>
            <p:cNvPr id="23" name="任意多边形: 形状 22">
              <a:extLst>
                <a:ext uri="{FF2B5EF4-FFF2-40B4-BE49-F238E27FC236}">
                  <a16:creationId xmlns:a16="http://schemas.microsoft.com/office/drawing/2014/main" id="{037A4191-8D94-8744-BB63-3036E631EDBB}"/>
                </a:ext>
              </a:extLst>
            </p:cNvPr>
            <p:cNvSpPr/>
            <p:nvPr userDrawn="1"/>
          </p:nvSpPr>
          <p:spPr>
            <a:xfrm rot="5400000" flipH="1">
              <a:off x="4784203" y="-641466"/>
              <a:ext cx="2623596" cy="8408269"/>
            </a:xfrm>
            <a:custGeom>
              <a:avLst/>
              <a:gdLst>
                <a:gd name="connsiteX0" fmla="*/ 2623596 w 2623596"/>
                <a:gd name="connsiteY0" fmla="*/ 7447692 h 8408269"/>
                <a:gd name="connsiteX1" fmla="*/ 2623596 w 2623596"/>
                <a:gd name="connsiteY1" fmla="*/ 6561520 h 8408269"/>
                <a:gd name="connsiteX2" fmla="*/ 2623596 w 2623596"/>
                <a:gd name="connsiteY2" fmla="*/ 6009593 h 8408269"/>
                <a:gd name="connsiteX3" fmla="*/ 2623596 w 2623596"/>
                <a:gd name="connsiteY3" fmla="*/ 5901380 h 8408269"/>
                <a:gd name="connsiteX4" fmla="*/ 2623596 w 2623596"/>
                <a:gd name="connsiteY4" fmla="*/ 2506890 h 8408269"/>
                <a:gd name="connsiteX5" fmla="*/ 2623596 w 2623596"/>
                <a:gd name="connsiteY5" fmla="*/ 2398676 h 8408269"/>
                <a:gd name="connsiteX6" fmla="*/ 2623596 w 2623596"/>
                <a:gd name="connsiteY6" fmla="*/ 1846749 h 8408269"/>
                <a:gd name="connsiteX7" fmla="*/ 2623596 w 2623596"/>
                <a:gd name="connsiteY7" fmla="*/ 960577 h 8408269"/>
                <a:gd name="connsiteX8" fmla="*/ 2186322 w 2623596"/>
                <a:gd name="connsiteY8" fmla="*/ 611591 h 8408269"/>
                <a:gd name="connsiteX9" fmla="*/ 2103826 w 2623596"/>
                <a:gd name="connsiteY9" fmla="*/ 611591 h 8408269"/>
                <a:gd name="connsiteX10" fmla="*/ 2107553 w 2623596"/>
                <a:gd name="connsiteY10" fmla="*/ 591637 h 8408269"/>
                <a:gd name="connsiteX11" fmla="*/ 1634793 w 2623596"/>
                <a:gd name="connsiteY11" fmla="*/ 206853 h 8408269"/>
                <a:gd name="connsiteX12" fmla="*/ 1501969 w 2623596"/>
                <a:gd name="connsiteY12" fmla="*/ 192385 h 8408269"/>
                <a:gd name="connsiteX13" fmla="*/ 1487500 w 2623596"/>
                <a:gd name="connsiteY13" fmla="*/ 125651 h 8408269"/>
                <a:gd name="connsiteX14" fmla="*/ 1430296 w 2623596"/>
                <a:gd name="connsiteY14" fmla="*/ 46653 h 8408269"/>
                <a:gd name="connsiteX15" fmla="*/ 1355985 w 2623596"/>
                <a:gd name="connsiteY15" fmla="*/ 0 h 8408269"/>
                <a:gd name="connsiteX16" fmla="*/ 1315605 w 2623596"/>
                <a:gd name="connsiteY16" fmla="*/ 7591 h 8408269"/>
                <a:gd name="connsiteX17" fmla="*/ 1198170 w 2623596"/>
                <a:gd name="connsiteY17" fmla="*/ 97635 h 8408269"/>
                <a:gd name="connsiteX18" fmla="*/ 1167165 w 2623596"/>
                <a:gd name="connsiteY18" fmla="*/ 192151 h 8408269"/>
                <a:gd name="connsiteX19" fmla="*/ 1032195 w 2623596"/>
                <a:gd name="connsiteY19" fmla="*/ 206853 h 8408269"/>
                <a:gd name="connsiteX20" fmla="*/ 559432 w 2623596"/>
                <a:gd name="connsiteY20" fmla="*/ 591637 h 8408269"/>
                <a:gd name="connsiteX21" fmla="*/ 563162 w 2623596"/>
                <a:gd name="connsiteY21" fmla="*/ 611591 h 8408269"/>
                <a:gd name="connsiteX22" fmla="*/ 437274 w 2623596"/>
                <a:gd name="connsiteY22" fmla="*/ 611591 h 8408269"/>
                <a:gd name="connsiteX23" fmla="*/ 0 w 2623596"/>
                <a:gd name="connsiteY23" fmla="*/ 960577 h 8408269"/>
                <a:gd name="connsiteX24" fmla="*/ 0 w 2623596"/>
                <a:gd name="connsiteY24" fmla="*/ 1846749 h 8408269"/>
                <a:gd name="connsiteX25" fmla="*/ 0 w 2623596"/>
                <a:gd name="connsiteY25" fmla="*/ 2398676 h 8408269"/>
                <a:gd name="connsiteX26" fmla="*/ 0 w 2623596"/>
                <a:gd name="connsiteY26" fmla="*/ 2506890 h 8408269"/>
                <a:gd name="connsiteX27" fmla="*/ 0 w 2623596"/>
                <a:gd name="connsiteY27" fmla="*/ 5901380 h 8408269"/>
                <a:gd name="connsiteX28" fmla="*/ 0 w 2623596"/>
                <a:gd name="connsiteY28" fmla="*/ 6009593 h 8408269"/>
                <a:gd name="connsiteX29" fmla="*/ 0 w 2623596"/>
                <a:gd name="connsiteY29" fmla="*/ 6561520 h 8408269"/>
                <a:gd name="connsiteX30" fmla="*/ 0 w 2623596"/>
                <a:gd name="connsiteY30" fmla="*/ 7447692 h 8408269"/>
                <a:gd name="connsiteX31" fmla="*/ 437274 w 2623596"/>
                <a:gd name="connsiteY31" fmla="*/ 7796678 h 8408269"/>
                <a:gd name="connsiteX32" fmla="*/ 563162 w 2623596"/>
                <a:gd name="connsiteY32" fmla="*/ 7796678 h 8408269"/>
                <a:gd name="connsiteX33" fmla="*/ 559432 w 2623596"/>
                <a:gd name="connsiteY33" fmla="*/ 7816632 h 8408269"/>
                <a:gd name="connsiteX34" fmla="*/ 1032195 w 2623596"/>
                <a:gd name="connsiteY34" fmla="*/ 8201416 h 8408269"/>
                <a:gd name="connsiteX35" fmla="*/ 1167165 w 2623596"/>
                <a:gd name="connsiteY35" fmla="*/ 8216118 h 8408269"/>
                <a:gd name="connsiteX36" fmla="*/ 1198170 w 2623596"/>
                <a:gd name="connsiteY36" fmla="*/ 8310634 h 8408269"/>
                <a:gd name="connsiteX37" fmla="*/ 1315604 w 2623596"/>
                <a:gd name="connsiteY37" fmla="*/ 8400677 h 8408269"/>
                <a:gd name="connsiteX38" fmla="*/ 1355985 w 2623596"/>
                <a:gd name="connsiteY38" fmla="*/ 8408269 h 8408269"/>
                <a:gd name="connsiteX39" fmla="*/ 1430296 w 2623596"/>
                <a:gd name="connsiteY39" fmla="*/ 8361616 h 8408269"/>
                <a:gd name="connsiteX40" fmla="*/ 1487499 w 2623596"/>
                <a:gd name="connsiteY40" fmla="*/ 8282618 h 8408269"/>
                <a:gd name="connsiteX41" fmla="*/ 1501968 w 2623596"/>
                <a:gd name="connsiteY41" fmla="*/ 8215884 h 8408269"/>
                <a:gd name="connsiteX42" fmla="*/ 1634793 w 2623596"/>
                <a:gd name="connsiteY42" fmla="*/ 8201416 h 8408269"/>
                <a:gd name="connsiteX43" fmla="*/ 2107553 w 2623596"/>
                <a:gd name="connsiteY43" fmla="*/ 7816632 h 8408269"/>
                <a:gd name="connsiteX44" fmla="*/ 2103826 w 2623596"/>
                <a:gd name="connsiteY44" fmla="*/ 7796678 h 8408269"/>
                <a:gd name="connsiteX45" fmla="*/ 2186322 w 2623596"/>
                <a:gd name="connsiteY45" fmla="*/ 7796678 h 8408269"/>
                <a:gd name="connsiteX46" fmla="*/ 2623596 w 2623596"/>
                <a:gd name="connsiteY46" fmla="*/ 7447692 h 84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23596" h="8408269">
                  <a:moveTo>
                    <a:pt x="2623596" y="7447692"/>
                  </a:moveTo>
                  <a:lnTo>
                    <a:pt x="2623596" y="6561520"/>
                  </a:lnTo>
                  <a:lnTo>
                    <a:pt x="2623596" y="6009593"/>
                  </a:lnTo>
                  <a:lnTo>
                    <a:pt x="2623596" y="5901380"/>
                  </a:lnTo>
                  <a:lnTo>
                    <a:pt x="2623596" y="2506890"/>
                  </a:lnTo>
                  <a:lnTo>
                    <a:pt x="2623596" y="2398676"/>
                  </a:lnTo>
                  <a:lnTo>
                    <a:pt x="2623596" y="1846749"/>
                  </a:lnTo>
                  <a:lnTo>
                    <a:pt x="2623596" y="960577"/>
                  </a:lnTo>
                  <a:cubicBezTo>
                    <a:pt x="2623596" y="767837"/>
                    <a:pt x="2427823" y="611591"/>
                    <a:pt x="2186322" y="611591"/>
                  </a:cubicBezTo>
                  <a:lnTo>
                    <a:pt x="2103826" y="611591"/>
                  </a:lnTo>
                  <a:lnTo>
                    <a:pt x="2107553" y="591637"/>
                  </a:lnTo>
                  <a:cubicBezTo>
                    <a:pt x="2107553" y="418660"/>
                    <a:pt x="1912615" y="270249"/>
                    <a:pt x="1634793" y="206853"/>
                  </a:cubicBezTo>
                  <a:lnTo>
                    <a:pt x="1501969" y="192385"/>
                  </a:lnTo>
                  <a:lnTo>
                    <a:pt x="1487500" y="125651"/>
                  </a:lnTo>
                  <a:cubicBezTo>
                    <a:pt x="1473993" y="95918"/>
                    <a:pt x="1454448" y="69139"/>
                    <a:pt x="1430296" y="46653"/>
                  </a:cubicBezTo>
                  <a:lnTo>
                    <a:pt x="1355985" y="0"/>
                  </a:lnTo>
                  <a:lnTo>
                    <a:pt x="1315605" y="7591"/>
                  </a:lnTo>
                  <a:cubicBezTo>
                    <a:pt x="1267704" y="26455"/>
                    <a:pt x="1226950" y="57969"/>
                    <a:pt x="1198170" y="97635"/>
                  </a:cubicBezTo>
                  <a:lnTo>
                    <a:pt x="1167165" y="192151"/>
                  </a:lnTo>
                  <a:lnTo>
                    <a:pt x="1032195" y="206853"/>
                  </a:lnTo>
                  <a:cubicBezTo>
                    <a:pt x="754370" y="270249"/>
                    <a:pt x="559432" y="418660"/>
                    <a:pt x="559432" y="591637"/>
                  </a:cubicBezTo>
                  <a:lnTo>
                    <a:pt x="563162" y="611591"/>
                  </a:lnTo>
                  <a:lnTo>
                    <a:pt x="437274" y="611591"/>
                  </a:lnTo>
                  <a:cubicBezTo>
                    <a:pt x="195774" y="611591"/>
                    <a:pt x="0" y="767837"/>
                    <a:pt x="0" y="960577"/>
                  </a:cubicBezTo>
                  <a:lnTo>
                    <a:pt x="0" y="1846749"/>
                  </a:lnTo>
                  <a:lnTo>
                    <a:pt x="0" y="2398676"/>
                  </a:lnTo>
                  <a:lnTo>
                    <a:pt x="0" y="2506890"/>
                  </a:lnTo>
                  <a:lnTo>
                    <a:pt x="0" y="5901380"/>
                  </a:lnTo>
                  <a:lnTo>
                    <a:pt x="0" y="6009593"/>
                  </a:lnTo>
                  <a:lnTo>
                    <a:pt x="0" y="6561520"/>
                  </a:lnTo>
                  <a:lnTo>
                    <a:pt x="0" y="7447692"/>
                  </a:lnTo>
                  <a:cubicBezTo>
                    <a:pt x="0" y="7640432"/>
                    <a:pt x="195774" y="7796678"/>
                    <a:pt x="437274" y="7796678"/>
                  </a:cubicBezTo>
                  <a:lnTo>
                    <a:pt x="563162" y="7796678"/>
                  </a:lnTo>
                  <a:lnTo>
                    <a:pt x="559432" y="7816632"/>
                  </a:lnTo>
                  <a:cubicBezTo>
                    <a:pt x="559432" y="7989609"/>
                    <a:pt x="754370" y="8138020"/>
                    <a:pt x="1032195" y="8201416"/>
                  </a:cubicBezTo>
                  <a:lnTo>
                    <a:pt x="1167165" y="8216118"/>
                  </a:lnTo>
                  <a:lnTo>
                    <a:pt x="1198170" y="8310634"/>
                  </a:lnTo>
                  <a:cubicBezTo>
                    <a:pt x="1226950" y="8350299"/>
                    <a:pt x="1267704" y="8381814"/>
                    <a:pt x="1315604" y="8400677"/>
                  </a:cubicBezTo>
                  <a:lnTo>
                    <a:pt x="1355985" y="8408269"/>
                  </a:lnTo>
                  <a:lnTo>
                    <a:pt x="1430296" y="8361616"/>
                  </a:lnTo>
                  <a:cubicBezTo>
                    <a:pt x="1454448" y="8339129"/>
                    <a:pt x="1473992" y="8312351"/>
                    <a:pt x="1487499" y="8282618"/>
                  </a:cubicBezTo>
                  <a:lnTo>
                    <a:pt x="1501968" y="8215884"/>
                  </a:lnTo>
                  <a:lnTo>
                    <a:pt x="1634793" y="8201416"/>
                  </a:lnTo>
                  <a:cubicBezTo>
                    <a:pt x="1912614" y="8138020"/>
                    <a:pt x="2107553" y="7989609"/>
                    <a:pt x="2107553" y="7816632"/>
                  </a:cubicBezTo>
                  <a:lnTo>
                    <a:pt x="2103826" y="7796678"/>
                  </a:lnTo>
                  <a:lnTo>
                    <a:pt x="2186322" y="7796678"/>
                  </a:lnTo>
                  <a:cubicBezTo>
                    <a:pt x="2427823" y="7796678"/>
                    <a:pt x="2623596" y="7640432"/>
                    <a:pt x="2623596" y="7447692"/>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25" name="任意多边形: 形状 24">
              <a:extLst>
                <a:ext uri="{FF2B5EF4-FFF2-40B4-BE49-F238E27FC236}">
                  <a16:creationId xmlns:a16="http://schemas.microsoft.com/office/drawing/2014/main" id="{041C9795-17D6-3529-2C3B-50B520959615}"/>
                </a:ext>
              </a:extLst>
            </p:cNvPr>
            <p:cNvSpPr/>
            <p:nvPr userDrawn="1"/>
          </p:nvSpPr>
          <p:spPr>
            <a:xfrm rot="16200000">
              <a:off x="4948110" y="-407130"/>
              <a:ext cx="2295783" cy="7939600"/>
            </a:xfrm>
            <a:custGeom>
              <a:avLst/>
              <a:gdLst>
                <a:gd name="connsiteX0" fmla="*/ 2295783 w 2295783"/>
                <a:gd name="connsiteY0" fmla="*/ 840555 h 7939600"/>
                <a:gd name="connsiteX1" fmla="*/ 2295783 w 2295783"/>
                <a:gd name="connsiteY1" fmla="*/ 2098966 h 7939600"/>
                <a:gd name="connsiteX2" fmla="*/ 2295783 w 2295783"/>
                <a:gd name="connsiteY2" fmla="*/ 2193658 h 7939600"/>
                <a:gd name="connsiteX3" fmla="*/ 2295783 w 2295783"/>
                <a:gd name="connsiteY3" fmla="*/ 5741670 h 7939600"/>
                <a:gd name="connsiteX4" fmla="*/ 2295782 w 2295783"/>
                <a:gd name="connsiteY4" fmla="*/ 5741670 h 7939600"/>
                <a:gd name="connsiteX5" fmla="*/ 2295782 w 2295783"/>
                <a:gd name="connsiteY5" fmla="*/ 5745942 h 7939600"/>
                <a:gd name="connsiteX6" fmla="*/ 2295782 w 2295783"/>
                <a:gd name="connsiteY6" fmla="*/ 5840634 h 7939600"/>
                <a:gd name="connsiteX7" fmla="*/ 2295782 w 2295783"/>
                <a:gd name="connsiteY7" fmla="*/ 7099045 h 7939600"/>
                <a:gd name="connsiteX8" fmla="*/ 1913145 w 2295783"/>
                <a:gd name="connsiteY8" fmla="*/ 7404426 h 7939600"/>
                <a:gd name="connsiteX9" fmla="*/ 1840957 w 2295783"/>
                <a:gd name="connsiteY9" fmla="*/ 7404426 h 7939600"/>
                <a:gd name="connsiteX10" fmla="*/ 1844218 w 2295783"/>
                <a:gd name="connsiteY10" fmla="*/ 7421887 h 7939600"/>
                <a:gd name="connsiteX11" fmla="*/ 1430529 w 2295783"/>
                <a:gd name="connsiteY11" fmla="*/ 7758593 h 7939600"/>
                <a:gd name="connsiteX12" fmla="*/ 1314300 w 2295783"/>
                <a:gd name="connsiteY12" fmla="*/ 7771253 h 7939600"/>
                <a:gd name="connsiteX13" fmla="*/ 1301639 w 2295783"/>
                <a:gd name="connsiteY13" fmla="*/ 7829649 h 7939600"/>
                <a:gd name="connsiteX14" fmla="*/ 1251582 w 2295783"/>
                <a:gd name="connsiteY14" fmla="*/ 7898776 h 7939600"/>
                <a:gd name="connsiteX15" fmla="*/ 1186557 w 2295783"/>
                <a:gd name="connsiteY15" fmla="*/ 7939600 h 7939600"/>
                <a:gd name="connsiteX16" fmla="*/ 1151222 w 2295783"/>
                <a:gd name="connsiteY16" fmla="*/ 7932957 h 7939600"/>
                <a:gd name="connsiteX17" fmla="*/ 1048461 w 2295783"/>
                <a:gd name="connsiteY17" fmla="*/ 7854165 h 7939600"/>
                <a:gd name="connsiteX18" fmla="*/ 1021329 w 2295783"/>
                <a:gd name="connsiteY18" fmla="*/ 7771457 h 7939600"/>
                <a:gd name="connsiteX19" fmla="*/ 903223 w 2295783"/>
                <a:gd name="connsiteY19" fmla="*/ 7758593 h 7939600"/>
                <a:gd name="connsiteX20" fmla="*/ 489531 w 2295783"/>
                <a:gd name="connsiteY20" fmla="*/ 7421887 h 7939600"/>
                <a:gd name="connsiteX21" fmla="*/ 492795 w 2295783"/>
                <a:gd name="connsiteY21" fmla="*/ 7404426 h 7939600"/>
                <a:gd name="connsiteX22" fmla="*/ 382637 w 2295783"/>
                <a:gd name="connsiteY22" fmla="*/ 7404426 h 7939600"/>
                <a:gd name="connsiteX23" fmla="*/ 0 w 2295783"/>
                <a:gd name="connsiteY23" fmla="*/ 7099045 h 7939600"/>
                <a:gd name="connsiteX24" fmla="*/ 0 w 2295783"/>
                <a:gd name="connsiteY24" fmla="*/ 5840634 h 7939600"/>
                <a:gd name="connsiteX25" fmla="*/ 0 w 2295783"/>
                <a:gd name="connsiteY25" fmla="*/ 5745942 h 7939600"/>
                <a:gd name="connsiteX26" fmla="*/ 0 w 2295783"/>
                <a:gd name="connsiteY26" fmla="*/ 2197930 h 7939600"/>
                <a:gd name="connsiteX27" fmla="*/ 1 w 2295783"/>
                <a:gd name="connsiteY27" fmla="*/ 2197930 h 7939600"/>
                <a:gd name="connsiteX28" fmla="*/ 1 w 2295783"/>
                <a:gd name="connsiteY28" fmla="*/ 2193658 h 7939600"/>
                <a:gd name="connsiteX29" fmla="*/ 1 w 2295783"/>
                <a:gd name="connsiteY29" fmla="*/ 2098966 h 7939600"/>
                <a:gd name="connsiteX30" fmla="*/ 1 w 2295783"/>
                <a:gd name="connsiteY30" fmla="*/ 840555 h 7939600"/>
                <a:gd name="connsiteX31" fmla="*/ 382638 w 2295783"/>
                <a:gd name="connsiteY31" fmla="*/ 535174 h 7939600"/>
                <a:gd name="connsiteX32" fmla="*/ 492797 w 2295783"/>
                <a:gd name="connsiteY32" fmla="*/ 535174 h 7939600"/>
                <a:gd name="connsiteX33" fmla="*/ 489533 w 2295783"/>
                <a:gd name="connsiteY33" fmla="*/ 517713 h 7939600"/>
                <a:gd name="connsiteX34" fmla="*/ 903225 w 2295783"/>
                <a:gd name="connsiteY34" fmla="*/ 181007 h 7939600"/>
                <a:gd name="connsiteX35" fmla="*/ 1021330 w 2295783"/>
                <a:gd name="connsiteY35" fmla="*/ 168143 h 7939600"/>
                <a:gd name="connsiteX36" fmla="*/ 1048462 w 2295783"/>
                <a:gd name="connsiteY36" fmla="*/ 85436 h 7939600"/>
                <a:gd name="connsiteX37" fmla="*/ 1151223 w 2295783"/>
                <a:gd name="connsiteY37" fmla="*/ 6643 h 7939600"/>
                <a:gd name="connsiteX38" fmla="*/ 1186558 w 2295783"/>
                <a:gd name="connsiteY38" fmla="*/ 0 h 7939600"/>
                <a:gd name="connsiteX39" fmla="*/ 1251584 w 2295783"/>
                <a:gd name="connsiteY39" fmla="*/ 40824 h 7939600"/>
                <a:gd name="connsiteX40" fmla="*/ 1301640 w 2295783"/>
                <a:gd name="connsiteY40" fmla="*/ 109951 h 7939600"/>
                <a:gd name="connsiteX41" fmla="*/ 1314301 w 2295783"/>
                <a:gd name="connsiteY41" fmla="*/ 168347 h 7939600"/>
                <a:gd name="connsiteX42" fmla="*/ 1430530 w 2295783"/>
                <a:gd name="connsiteY42" fmla="*/ 181007 h 7939600"/>
                <a:gd name="connsiteX43" fmla="*/ 1844219 w 2295783"/>
                <a:gd name="connsiteY43" fmla="*/ 517713 h 7939600"/>
                <a:gd name="connsiteX44" fmla="*/ 1840958 w 2295783"/>
                <a:gd name="connsiteY44" fmla="*/ 535174 h 7939600"/>
                <a:gd name="connsiteX45" fmla="*/ 1913146 w 2295783"/>
                <a:gd name="connsiteY45" fmla="*/ 535174 h 7939600"/>
                <a:gd name="connsiteX46" fmla="*/ 2295783 w 2295783"/>
                <a:gd name="connsiteY46" fmla="*/ 840555 h 7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95783" h="7939600">
                  <a:moveTo>
                    <a:pt x="2295783" y="840555"/>
                  </a:moveTo>
                  <a:lnTo>
                    <a:pt x="2295783" y="2098966"/>
                  </a:lnTo>
                  <a:lnTo>
                    <a:pt x="2295783" y="2193658"/>
                  </a:lnTo>
                  <a:lnTo>
                    <a:pt x="2295783" y="5741670"/>
                  </a:lnTo>
                  <a:lnTo>
                    <a:pt x="2295782" y="5741670"/>
                  </a:lnTo>
                  <a:lnTo>
                    <a:pt x="2295782" y="5745942"/>
                  </a:lnTo>
                  <a:lnTo>
                    <a:pt x="2295782" y="5840634"/>
                  </a:lnTo>
                  <a:lnTo>
                    <a:pt x="2295782" y="7099045"/>
                  </a:lnTo>
                  <a:cubicBezTo>
                    <a:pt x="2295782" y="7267703"/>
                    <a:pt x="2124470" y="7404426"/>
                    <a:pt x="1913145" y="7404426"/>
                  </a:cubicBezTo>
                  <a:lnTo>
                    <a:pt x="1840957" y="7404426"/>
                  </a:lnTo>
                  <a:lnTo>
                    <a:pt x="1844218" y="7421887"/>
                  </a:lnTo>
                  <a:cubicBezTo>
                    <a:pt x="1844218" y="7573251"/>
                    <a:pt x="1673636" y="7703118"/>
                    <a:pt x="1430529" y="7758593"/>
                  </a:cubicBezTo>
                  <a:lnTo>
                    <a:pt x="1314300" y="7771253"/>
                  </a:lnTo>
                  <a:lnTo>
                    <a:pt x="1301639" y="7829649"/>
                  </a:lnTo>
                  <a:cubicBezTo>
                    <a:pt x="1289819" y="7855667"/>
                    <a:pt x="1272717" y="7879099"/>
                    <a:pt x="1251582" y="7898776"/>
                  </a:cubicBezTo>
                  <a:lnTo>
                    <a:pt x="1186557" y="7939600"/>
                  </a:lnTo>
                  <a:lnTo>
                    <a:pt x="1151222" y="7932957"/>
                  </a:lnTo>
                  <a:cubicBezTo>
                    <a:pt x="1109307" y="7916451"/>
                    <a:pt x="1073644" y="7888873"/>
                    <a:pt x="1048461" y="7854165"/>
                  </a:cubicBezTo>
                  <a:lnTo>
                    <a:pt x="1021329" y="7771457"/>
                  </a:lnTo>
                  <a:lnTo>
                    <a:pt x="903223" y="7758593"/>
                  </a:lnTo>
                  <a:cubicBezTo>
                    <a:pt x="660113" y="7703118"/>
                    <a:pt x="489531" y="7573251"/>
                    <a:pt x="489531" y="7421887"/>
                  </a:cubicBezTo>
                  <a:lnTo>
                    <a:pt x="492795" y="7404426"/>
                  </a:lnTo>
                  <a:lnTo>
                    <a:pt x="382637" y="7404426"/>
                  </a:lnTo>
                  <a:cubicBezTo>
                    <a:pt x="171312" y="7404426"/>
                    <a:pt x="0" y="7267703"/>
                    <a:pt x="0" y="7099045"/>
                  </a:cubicBezTo>
                  <a:lnTo>
                    <a:pt x="0" y="5840634"/>
                  </a:lnTo>
                  <a:lnTo>
                    <a:pt x="0" y="5745942"/>
                  </a:lnTo>
                  <a:lnTo>
                    <a:pt x="0" y="2197930"/>
                  </a:lnTo>
                  <a:lnTo>
                    <a:pt x="1" y="2197930"/>
                  </a:lnTo>
                  <a:lnTo>
                    <a:pt x="1" y="2193658"/>
                  </a:lnTo>
                  <a:lnTo>
                    <a:pt x="1" y="2098966"/>
                  </a:lnTo>
                  <a:lnTo>
                    <a:pt x="1" y="840555"/>
                  </a:lnTo>
                  <a:cubicBezTo>
                    <a:pt x="1" y="671897"/>
                    <a:pt x="171313" y="535174"/>
                    <a:pt x="382638" y="535174"/>
                  </a:cubicBezTo>
                  <a:lnTo>
                    <a:pt x="492797" y="535174"/>
                  </a:lnTo>
                  <a:lnTo>
                    <a:pt x="489533" y="517713"/>
                  </a:lnTo>
                  <a:cubicBezTo>
                    <a:pt x="489533" y="366349"/>
                    <a:pt x="660114" y="236482"/>
                    <a:pt x="903225" y="181007"/>
                  </a:cubicBezTo>
                  <a:lnTo>
                    <a:pt x="1021330" y="168143"/>
                  </a:lnTo>
                  <a:lnTo>
                    <a:pt x="1048462" y="85436"/>
                  </a:lnTo>
                  <a:cubicBezTo>
                    <a:pt x="1073646" y="50727"/>
                    <a:pt x="1109308" y="23150"/>
                    <a:pt x="1151223" y="6643"/>
                  </a:cubicBezTo>
                  <a:lnTo>
                    <a:pt x="1186558" y="0"/>
                  </a:lnTo>
                  <a:lnTo>
                    <a:pt x="1251584" y="40824"/>
                  </a:lnTo>
                  <a:cubicBezTo>
                    <a:pt x="1272718" y="60501"/>
                    <a:pt x="1289821" y="83933"/>
                    <a:pt x="1301640" y="109951"/>
                  </a:cubicBezTo>
                  <a:lnTo>
                    <a:pt x="1314301" y="168347"/>
                  </a:lnTo>
                  <a:lnTo>
                    <a:pt x="1430530" y="181007"/>
                  </a:lnTo>
                  <a:cubicBezTo>
                    <a:pt x="1673637" y="236482"/>
                    <a:pt x="1844219" y="366349"/>
                    <a:pt x="1844219" y="517713"/>
                  </a:cubicBezTo>
                  <a:lnTo>
                    <a:pt x="1840958" y="535174"/>
                  </a:lnTo>
                  <a:lnTo>
                    <a:pt x="1913146" y="535174"/>
                  </a:lnTo>
                  <a:cubicBezTo>
                    <a:pt x="2124471" y="535174"/>
                    <a:pt x="2295783" y="671897"/>
                    <a:pt x="2295783" y="840555"/>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2" name="任意多边形: 形状 31">
              <a:extLst>
                <a:ext uri="{FF2B5EF4-FFF2-40B4-BE49-F238E27FC236}">
                  <a16:creationId xmlns:a16="http://schemas.microsoft.com/office/drawing/2014/main" id="{C4516C3F-8325-B05C-14C6-97B4CAEE501A}"/>
                </a:ext>
              </a:extLst>
            </p:cNvPr>
            <p:cNvSpPr/>
            <p:nvPr userDrawn="1"/>
          </p:nvSpPr>
          <p:spPr>
            <a:xfrm flipH="1">
              <a:off x="5482369" y="1736203"/>
              <a:ext cx="1227265" cy="12049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3" name="任意多边形: 形状 32">
              <a:extLst>
                <a:ext uri="{FF2B5EF4-FFF2-40B4-BE49-F238E27FC236}">
                  <a16:creationId xmlns:a16="http://schemas.microsoft.com/office/drawing/2014/main" id="{EB5D2E26-878D-6EA8-C995-824F07AF3D00}"/>
                </a:ext>
              </a:extLst>
            </p:cNvPr>
            <p:cNvSpPr/>
            <p:nvPr userDrawn="1"/>
          </p:nvSpPr>
          <p:spPr>
            <a:xfrm flipH="1">
              <a:off x="5587883" y="1839803"/>
              <a:ext cx="1016236" cy="9977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sp>
        <p:nvSpPr>
          <p:cNvPr id="7" name="文本框 6">
            <a:extLst>
              <a:ext uri="{FF2B5EF4-FFF2-40B4-BE49-F238E27FC236}">
                <a16:creationId xmlns:a16="http://schemas.microsoft.com/office/drawing/2014/main" id="{E603814F-04AF-7665-040D-874EDEBE3490}"/>
              </a:ext>
            </a:extLst>
          </p:cNvPr>
          <p:cNvSpPr txBox="1"/>
          <p:nvPr/>
        </p:nvSpPr>
        <p:spPr>
          <a:xfrm>
            <a:off x="3386204" y="3061198"/>
            <a:ext cx="5419588" cy="1015663"/>
          </a:xfrm>
          <a:prstGeom prst="rect">
            <a:avLst/>
          </a:prstGeom>
          <a:noFill/>
          <a:ln>
            <a:noFill/>
          </a:ln>
        </p:spPr>
        <p:txBody>
          <a:bodyPr wrap="square" rtlCol="0">
            <a:noAutofit/>
          </a:bodyPr>
          <a:lstStyle/>
          <a:p>
            <a:pPr algn="ctr"/>
            <a:r>
              <a:rPr lang="zh-CN" altLang="en-US" sz="6000" dirty="0">
                <a:solidFill>
                  <a:schemeClr val="accent5"/>
                </a:solidFill>
                <a:latin typeface="+mj-ea"/>
                <a:ea typeface="+mj-ea"/>
              </a:rPr>
              <a:t>活动运作方式</a:t>
            </a:r>
          </a:p>
        </p:txBody>
      </p:sp>
      <p:sp>
        <p:nvSpPr>
          <p:cNvPr id="15" name="文本框 14">
            <a:extLst>
              <a:ext uri="{FF2B5EF4-FFF2-40B4-BE49-F238E27FC236}">
                <a16:creationId xmlns:a16="http://schemas.microsoft.com/office/drawing/2014/main" id="{B807556B-6249-82EF-B2C9-148A8AF60E1E}"/>
              </a:ext>
            </a:extLst>
          </p:cNvPr>
          <p:cNvSpPr txBox="1"/>
          <p:nvPr/>
        </p:nvSpPr>
        <p:spPr>
          <a:xfrm>
            <a:off x="3047998" y="4012777"/>
            <a:ext cx="6096000" cy="400110"/>
          </a:xfrm>
          <a:prstGeom prst="rect">
            <a:avLst/>
          </a:prstGeom>
          <a:noFill/>
        </p:spPr>
        <p:txBody>
          <a:bodyPr wrap="square">
            <a:noAutofit/>
          </a:bodyPr>
          <a:lstStyle/>
          <a:p>
            <a:pPr algn="ctr"/>
            <a:r>
              <a:rPr lang="en-US" altLang="zh-CN" sz="2000" dirty="0">
                <a:solidFill>
                  <a:schemeClr val="accent4"/>
                </a:solidFill>
                <a:ea typeface="+mj-ea"/>
              </a:rPr>
              <a:t>ACTIVITY OPERATION MODE</a:t>
            </a:r>
            <a:endParaRPr lang="zh-CN" altLang="en-US" sz="2000" dirty="0">
              <a:solidFill>
                <a:schemeClr val="accent4"/>
              </a:solidFill>
              <a:ea typeface="+mj-ea"/>
            </a:endParaRPr>
          </a:p>
        </p:txBody>
      </p:sp>
      <p:cxnSp>
        <p:nvCxnSpPr>
          <p:cNvPr id="14" name="直接连接符 13">
            <a:extLst>
              <a:ext uri="{FF2B5EF4-FFF2-40B4-BE49-F238E27FC236}">
                <a16:creationId xmlns:a16="http://schemas.microsoft.com/office/drawing/2014/main" id="{04C9DB37-FD95-52DA-C906-CD0945595F29}"/>
              </a:ext>
            </a:extLst>
          </p:cNvPr>
          <p:cNvCxnSpPr>
            <a:cxnSpLocks/>
          </p:cNvCxnSpPr>
          <p:nvPr/>
        </p:nvCxnSpPr>
        <p:spPr>
          <a:xfrm>
            <a:off x="3858258" y="4012777"/>
            <a:ext cx="4475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134AFA7-A7AB-93E0-C841-EDA15A82FA8C}"/>
              </a:ext>
            </a:extLst>
          </p:cNvPr>
          <p:cNvSpPr txBox="1"/>
          <p:nvPr/>
        </p:nvSpPr>
        <p:spPr>
          <a:xfrm>
            <a:off x="5681112" y="2046867"/>
            <a:ext cx="829771" cy="830997"/>
          </a:xfrm>
          <a:prstGeom prst="rect">
            <a:avLst/>
          </a:prstGeom>
          <a:noFill/>
          <a:ln>
            <a:noFill/>
          </a:ln>
        </p:spPr>
        <p:txBody>
          <a:bodyPr wrap="square" rtlCol="0">
            <a:noAutofit/>
          </a:bodyPr>
          <a:lstStyle/>
          <a:p>
            <a:pPr algn="ctr"/>
            <a:r>
              <a:rPr lang="zh-CN" altLang="en-US" sz="4800" dirty="0">
                <a:solidFill>
                  <a:schemeClr val="accent5"/>
                </a:solidFill>
                <a:latin typeface="+mj-ea"/>
                <a:ea typeface="+mj-ea"/>
              </a:rPr>
              <a:t>叁</a:t>
            </a:r>
          </a:p>
        </p:txBody>
      </p:sp>
    </p:spTree>
    <p:extLst>
      <p:ext uri="{BB962C8B-B14F-4D97-AF65-F5344CB8AC3E}">
        <p14:creationId xmlns:p14="http://schemas.microsoft.com/office/powerpoint/2010/main" val="92079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71E21000-7E1C-C635-5CCD-DE2F18EE3CCC}"/>
              </a:ext>
            </a:extLst>
          </p:cNvPr>
          <p:cNvGrpSpPr/>
          <p:nvPr/>
        </p:nvGrpSpPr>
        <p:grpSpPr>
          <a:xfrm>
            <a:off x="354093" y="5457661"/>
            <a:ext cx="11483815" cy="1454211"/>
            <a:chOff x="354093" y="5457661"/>
            <a:chExt cx="11483815" cy="1454211"/>
          </a:xfrm>
        </p:grpSpPr>
        <p:sp>
          <p:nvSpPr>
            <p:cNvPr id="62" name="任意多边形: 形状 61">
              <a:extLst>
                <a:ext uri="{FF2B5EF4-FFF2-40B4-BE49-F238E27FC236}">
                  <a16:creationId xmlns:a16="http://schemas.microsoft.com/office/drawing/2014/main" id="{8A755B9E-87F6-8028-EBDE-1BC3E499047B}"/>
                </a:ext>
              </a:extLst>
            </p:cNvPr>
            <p:cNvSpPr>
              <a:spLocks/>
            </p:cNvSpPr>
            <p:nvPr/>
          </p:nvSpPr>
          <p:spPr>
            <a:xfrm flipH="1">
              <a:off x="5287376" y="6004094"/>
              <a:ext cx="1617248" cy="907778"/>
            </a:xfrm>
            <a:custGeom>
              <a:avLst/>
              <a:gdLst>
                <a:gd name="connsiteX0" fmla="*/ 1192419 w 2384838"/>
                <a:gd name="connsiteY0" fmla="*/ 0 h 1469004"/>
                <a:gd name="connsiteX1" fmla="*/ 0 w 2384838"/>
                <a:gd name="connsiteY1" fmla="*/ 1137027 h 1469004"/>
                <a:gd name="connsiteX2" fmla="*/ 24226 w 2384838"/>
                <a:gd name="connsiteY2" fmla="*/ 1366178 h 1469004"/>
                <a:gd name="connsiteX3" fmla="*/ 51954 w 2384838"/>
                <a:gd name="connsiteY3" fmla="*/ 1469004 h 1469004"/>
                <a:gd name="connsiteX4" fmla="*/ 2332885 w 2384838"/>
                <a:gd name="connsiteY4" fmla="*/ 1469004 h 1469004"/>
                <a:gd name="connsiteX5" fmla="*/ 2360612 w 2384838"/>
                <a:gd name="connsiteY5" fmla="*/ 1366178 h 1469004"/>
                <a:gd name="connsiteX6" fmla="*/ 2384838 w 2384838"/>
                <a:gd name="connsiteY6" fmla="*/ 1137027 h 1469004"/>
                <a:gd name="connsiteX7" fmla="*/ 1192419 w 2384838"/>
                <a:gd name="connsiteY7" fmla="*/ 0 h 146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4838" h="1469004">
                  <a:moveTo>
                    <a:pt x="1192419" y="0"/>
                  </a:moveTo>
                  <a:cubicBezTo>
                    <a:pt x="533864" y="0"/>
                    <a:pt x="0" y="509064"/>
                    <a:pt x="0" y="1137027"/>
                  </a:cubicBezTo>
                  <a:cubicBezTo>
                    <a:pt x="0" y="1215523"/>
                    <a:pt x="8342" y="1292160"/>
                    <a:pt x="24226" y="1366178"/>
                  </a:cubicBezTo>
                  <a:lnTo>
                    <a:pt x="51954" y="1469004"/>
                  </a:lnTo>
                  <a:lnTo>
                    <a:pt x="2332885" y="1469004"/>
                  </a:lnTo>
                  <a:lnTo>
                    <a:pt x="2360612" y="1366178"/>
                  </a:lnTo>
                  <a:cubicBezTo>
                    <a:pt x="2376497" y="1292160"/>
                    <a:pt x="2384838" y="1215523"/>
                    <a:pt x="2384838" y="1137027"/>
                  </a:cubicBezTo>
                  <a:cubicBezTo>
                    <a:pt x="2384838" y="509064"/>
                    <a:pt x="1850974" y="0"/>
                    <a:pt x="119241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4" name="组合 3">
              <a:extLst>
                <a:ext uri="{FF2B5EF4-FFF2-40B4-BE49-F238E27FC236}">
                  <a16:creationId xmlns:a16="http://schemas.microsoft.com/office/drawing/2014/main" id="{4AC188F2-7501-598F-7EC1-E87AFE839A6C}"/>
                </a:ext>
              </a:extLst>
            </p:cNvPr>
            <p:cNvGrpSpPr/>
            <p:nvPr/>
          </p:nvGrpSpPr>
          <p:grpSpPr>
            <a:xfrm>
              <a:off x="354093" y="5457661"/>
              <a:ext cx="11483815" cy="1425163"/>
              <a:chOff x="291979" y="5457661"/>
              <a:chExt cx="11483815" cy="1425163"/>
            </a:xfrm>
          </p:grpSpPr>
          <p:grpSp>
            <p:nvGrpSpPr>
              <p:cNvPr id="3" name="组合 2">
                <a:extLst>
                  <a:ext uri="{FF2B5EF4-FFF2-40B4-BE49-F238E27FC236}">
                    <a16:creationId xmlns:a16="http://schemas.microsoft.com/office/drawing/2014/main" id="{790F5C46-19D5-A797-6A65-8225BBA84D4A}"/>
                  </a:ext>
                </a:extLst>
              </p:cNvPr>
              <p:cNvGrpSpPr/>
              <p:nvPr/>
            </p:nvGrpSpPr>
            <p:grpSpPr>
              <a:xfrm>
                <a:off x="8350190" y="5457661"/>
                <a:ext cx="3425604" cy="1400339"/>
                <a:chOff x="8350190" y="5457661"/>
                <a:chExt cx="3425604" cy="1400339"/>
              </a:xfrm>
            </p:grpSpPr>
            <p:sp>
              <p:nvSpPr>
                <p:cNvPr id="65" name="任意多边形: 形状 64">
                  <a:extLst>
                    <a:ext uri="{FF2B5EF4-FFF2-40B4-BE49-F238E27FC236}">
                      <a16:creationId xmlns:a16="http://schemas.microsoft.com/office/drawing/2014/main" id="{87B9C4B6-EEC9-5E17-4E97-95A69AC40ED6}"/>
                    </a:ext>
                  </a:extLst>
                </p:cNvPr>
                <p:cNvSpPr/>
                <p:nvPr/>
              </p:nvSpPr>
              <p:spPr>
                <a:xfrm flipH="1">
                  <a:off x="10180007" y="5457661"/>
                  <a:ext cx="1328490" cy="1400338"/>
                </a:xfrm>
                <a:custGeom>
                  <a:avLst/>
                  <a:gdLst>
                    <a:gd name="connsiteX0" fmla="*/ 814774 w 1328490"/>
                    <a:gd name="connsiteY0" fmla="*/ 0 h 1400338"/>
                    <a:gd name="connsiteX1" fmla="*/ 480253 w 1328490"/>
                    <a:gd name="connsiteY1" fmla="*/ 247960 h 1400338"/>
                    <a:gd name="connsiteX2" fmla="*/ 0 w 1328490"/>
                    <a:gd name="connsiteY2" fmla="*/ 1400338 h 1400338"/>
                    <a:gd name="connsiteX3" fmla="*/ 463139 w 1328490"/>
                    <a:gd name="connsiteY3" fmla="*/ 1400338 h 1400338"/>
                    <a:gd name="connsiteX4" fmla="*/ 1008173 w 1328490"/>
                    <a:gd name="connsiteY4" fmla="*/ 1400338 h 1400338"/>
                    <a:gd name="connsiteX5" fmla="*/ 1328490 w 1328490"/>
                    <a:gd name="connsiteY5" fmla="*/ 631732 h 1400338"/>
                    <a:gd name="connsiteX6" fmla="*/ 1149293 w 1328490"/>
                    <a:gd name="connsiteY6" fmla="*/ 247960 h 1400338"/>
                    <a:gd name="connsiteX7" fmla="*/ 814774 w 1328490"/>
                    <a:gd name="connsiteY7" fmla="*/ 0 h 14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8490" h="1400338">
                      <a:moveTo>
                        <a:pt x="814774" y="0"/>
                      </a:moveTo>
                      <a:cubicBezTo>
                        <a:pt x="664394" y="0"/>
                        <a:pt x="535368" y="102244"/>
                        <a:pt x="480253" y="247960"/>
                      </a:cubicBezTo>
                      <a:lnTo>
                        <a:pt x="0" y="1400338"/>
                      </a:lnTo>
                      <a:lnTo>
                        <a:pt x="463139" y="1400338"/>
                      </a:lnTo>
                      <a:lnTo>
                        <a:pt x="1008173" y="1400338"/>
                      </a:lnTo>
                      <a:lnTo>
                        <a:pt x="1328490" y="631732"/>
                      </a:lnTo>
                      <a:lnTo>
                        <a:pt x="1149293" y="247960"/>
                      </a:lnTo>
                      <a:cubicBezTo>
                        <a:pt x="1094179" y="102244"/>
                        <a:pt x="965153" y="0"/>
                        <a:pt x="81477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6" name="任意多边形: 形状 65">
                  <a:extLst>
                    <a:ext uri="{FF2B5EF4-FFF2-40B4-BE49-F238E27FC236}">
                      <a16:creationId xmlns:a16="http://schemas.microsoft.com/office/drawing/2014/main" id="{D72D676B-0CC9-AE9A-4CBD-C2341562D560}"/>
                    </a:ext>
                  </a:extLst>
                </p:cNvPr>
                <p:cNvSpPr/>
                <p:nvPr/>
              </p:nvSpPr>
              <p:spPr>
                <a:xfrm flipH="1">
                  <a:off x="8350190" y="6063025"/>
                  <a:ext cx="926548" cy="794975"/>
                </a:xfrm>
                <a:custGeom>
                  <a:avLst/>
                  <a:gdLst>
                    <a:gd name="connsiteX0" fmla="*/ 310148 w 926548"/>
                    <a:gd name="connsiteY0" fmla="*/ 0 h 794975"/>
                    <a:gd name="connsiteX1" fmla="*/ 45351 w 926548"/>
                    <a:gd name="connsiteY1" fmla="*/ 196278 h 794975"/>
                    <a:gd name="connsiteX2" fmla="*/ 0 w 926548"/>
                    <a:gd name="connsiteY2" fmla="*/ 305100 h 794975"/>
                    <a:gd name="connsiteX3" fmla="*/ 228741 w 926548"/>
                    <a:gd name="connsiteY3" fmla="*/ 794975 h 794975"/>
                    <a:gd name="connsiteX4" fmla="*/ 926548 w 926548"/>
                    <a:gd name="connsiteY4" fmla="*/ 794975 h 794975"/>
                    <a:gd name="connsiteX5" fmla="*/ 574943 w 926548"/>
                    <a:gd name="connsiteY5" fmla="*/ 196278 h 794975"/>
                    <a:gd name="connsiteX6" fmla="*/ 310148 w 926548"/>
                    <a:gd name="connsiteY6" fmla="*/ 0 h 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548" h="794975">
                      <a:moveTo>
                        <a:pt x="310148" y="0"/>
                      </a:moveTo>
                      <a:cubicBezTo>
                        <a:pt x="191112" y="0"/>
                        <a:pt x="88978" y="80934"/>
                        <a:pt x="45351" y="196278"/>
                      </a:cubicBezTo>
                      <a:lnTo>
                        <a:pt x="0" y="305100"/>
                      </a:lnTo>
                      <a:lnTo>
                        <a:pt x="228741" y="794975"/>
                      </a:lnTo>
                      <a:lnTo>
                        <a:pt x="926548" y="794975"/>
                      </a:lnTo>
                      <a:lnTo>
                        <a:pt x="574943" y="196278"/>
                      </a:lnTo>
                      <a:cubicBezTo>
                        <a:pt x="531317" y="80934"/>
                        <a:pt x="429184" y="0"/>
                        <a:pt x="31014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67" name="任意多边形: 形状 66">
                  <a:extLst>
                    <a:ext uri="{FF2B5EF4-FFF2-40B4-BE49-F238E27FC236}">
                      <a16:creationId xmlns:a16="http://schemas.microsoft.com/office/drawing/2014/main" id="{029538CA-16A3-7E7B-96B4-08B8FBB9515D}"/>
                    </a:ext>
                  </a:extLst>
                </p:cNvPr>
                <p:cNvSpPr/>
                <p:nvPr/>
              </p:nvSpPr>
              <p:spPr>
                <a:xfrm flipH="1">
                  <a:off x="9047997" y="5617535"/>
                  <a:ext cx="1452328" cy="1240465"/>
                </a:xfrm>
                <a:custGeom>
                  <a:avLst/>
                  <a:gdLst>
                    <a:gd name="connsiteX0" fmla="*/ 1223587 w 1452328"/>
                    <a:gd name="connsiteY0" fmla="*/ 750590 h 1240465"/>
                    <a:gd name="connsiteX1" fmla="*/ 1103918 w 1452328"/>
                    <a:gd name="connsiteY1" fmla="*/ 1037738 h 1240465"/>
                    <a:gd name="connsiteX2" fmla="*/ 1198579 w 1452328"/>
                    <a:gd name="connsiteY2" fmla="*/ 1240465 h 1240465"/>
                    <a:gd name="connsiteX3" fmla="*/ 1244884 w 1452328"/>
                    <a:gd name="connsiteY3" fmla="*/ 1240465 h 1240465"/>
                    <a:gd name="connsiteX4" fmla="*/ 1452328 w 1452328"/>
                    <a:gd name="connsiteY4" fmla="*/ 1240465 h 1240465"/>
                    <a:gd name="connsiteX5" fmla="*/ 699962 w 1452328"/>
                    <a:gd name="connsiteY5" fmla="*/ 0 h 1240465"/>
                    <a:gd name="connsiteX6" fmla="*/ 435165 w 1452328"/>
                    <a:gd name="connsiteY6" fmla="*/ 196278 h 1240465"/>
                    <a:gd name="connsiteX7" fmla="*/ 348323 w 1452328"/>
                    <a:gd name="connsiteY7" fmla="*/ 404658 h 1240465"/>
                    <a:gd name="connsiteX8" fmla="*/ 320317 w 1452328"/>
                    <a:gd name="connsiteY8" fmla="*/ 471858 h 1240465"/>
                    <a:gd name="connsiteX9" fmla="*/ 320317 w 1452328"/>
                    <a:gd name="connsiteY9" fmla="*/ 471858 h 1240465"/>
                    <a:gd name="connsiteX10" fmla="*/ 0 w 1452328"/>
                    <a:gd name="connsiteY10" fmla="*/ 1240464 h 1240465"/>
                    <a:gd name="connsiteX11" fmla="*/ 455211 w 1452328"/>
                    <a:gd name="connsiteY11" fmla="*/ 1240464 h 1240465"/>
                    <a:gd name="connsiteX12" fmla="*/ 560849 w 1452328"/>
                    <a:gd name="connsiteY12" fmla="*/ 986986 h 1240465"/>
                    <a:gd name="connsiteX13" fmla="*/ 560849 w 1452328"/>
                    <a:gd name="connsiteY13" fmla="*/ 986986 h 1240465"/>
                    <a:gd name="connsiteX14" fmla="*/ 455211 w 1452328"/>
                    <a:gd name="connsiteY14" fmla="*/ 1240465 h 1240465"/>
                    <a:gd name="connsiteX15" fmla="*/ 512410 w 1452328"/>
                    <a:gd name="connsiteY15" fmla="*/ 1240465 h 1240465"/>
                    <a:gd name="connsiteX16" fmla="*/ 1198578 w 1452328"/>
                    <a:gd name="connsiteY16" fmla="*/ 1240465 h 1240465"/>
                    <a:gd name="connsiteX17" fmla="*/ 1103917 w 1452328"/>
                    <a:gd name="connsiteY17" fmla="*/ 1037738 h 1240465"/>
                    <a:gd name="connsiteX18" fmla="*/ 1223586 w 1452328"/>
                    <a:gd name="connsiteY18" fmla="*/ 750590 h 1240465"/>
                    <a:gd name="connsiteX19" fmla="*/ 1026983 w 1452328"/>
                    <a:gd name="connsiteY19" fmla="*/ 329542 h 1240465"/>
                    <a:gd name="connsiteX20" fmla="*/ 964758 w 1452328"/>
                    <a:gd name="connsiteY20" fmla="*/ 196278 h 1240465"/>
                    <a:gd name="connsiteX21" fmla="*/ 699962 w 1452328"/>
                    <a:gd name="connsiteY21" fmla="*/ 0 h 12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2328" h="1240465">
                      <a:moveTo>
                        <a:pt x="1223587" y="750590"/>
                      </a:moveTo>
                      <a:lnTo>
                        <a:pt x="1103918" y="1037738"/>
                      </a:lnTo>
                      <a:lnTo>
                        <a:pt x="1198579" y="1240465"/>
                      </a:lnTo>
                      <a:lnTo>
                        <a:pt x="1244884" y="1240465"/>
                      </a:lnTo>
                      <a:lnTo>
                        <a:pt x="1452328" y="1240465"/>
                      </a:lnTo>
                      <a:close/>
                      <a:moveTo>
                        <a:pt x="699962" y="0"/>
                      </a:moveTo>
                      <a:cubicBezTo>
                        <a:pt x="580925" y="0"/>
                        <a:pt x="478793" y="80934"/>
                        <a:pt x="435165" y="196278"/>
                      </a:cubicBezTo>
                      <a:lnTo>
                        <a:pt x="348323" y="404658"/>
                      </a:lnTo>
                      <a:lnTo>
                        <a:pt x="320317" y="471858"/>
                      </a:lnTo>
                      <a:lnTo>
                        <a:pt x="320317" y="471858"/>
                      </a:lnTo>
                      <a:lnTo>
                        <a:pt x="0" y="1240464"/>
                      </a:lnTo>
                      <a:lnTo>
                        <a:pt x="455211" y="1240464"/>
                      </a:lnTo>
                      <a:lnTo>
                        <a:pt x="560849" y="986986"/>
                      </a:lnTo>
                      <a:lnTo>
                        <a:pt x="560849" y="986986"/>
                      </a:lnTo>
                      <a:lnTo>
                        <a:pt x="455211" y="1240465"/>
                      </a:lnTo>
                      <a:lnTo>
                        <a:pt x="512410" y="1240465"/>
                      </a:lnTo>
                      <a:lnTo>
                        <a:pt x="1198578" y="1240465"/>
                      </a:lnTo>
                      <a:lnTo>
                        <a:pt x="1103917" y="1037738"/>
                      </a:lnTo>
                      <a:lnTo>
                        <a:pt x="1223586" y="750590"/>
                      </a:lnTo>
                      <a:lnTo>
                        <a:pt x="1026983" y="329542"/>
                      </a:lnTo>
                      <a:lnTo>
                        <a:pt x="964758" y="196278"/>
                      </a:lnTo>
                      <a:cubicBezTo>
                        <a:pt x="921131" y="80934"/>
                        <a:pt x="818998" y="0"/>
                        <a:pt x="69996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pic>
              <p:nvPicPr>
                <p:cNvPr id="68" name="图形 67">
                  <a:extLst>
                    <a:ext uri="{FF2B5EF4-FFF2-40B4-BE49-F238E27FC236}">
                      <a16:creationId xmlns:a16="http://schemas.microsoft.com/office/drawing/2014/main" id="{11B27F5F-5545-52A6-4BB6-D5E69FAAC6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723077" y="6006530"/>
                  <a:ext cx="1052717" cy="606532"/>
                </a:xfrm>
                <a:prstGeom prst="rect">
                  <a:avLst/>
                </a:prstGeom>
              </p:spPr>
            </p:pic>
          </p:grpSp>
          <p:grpSp>
            <p:nvGrpSpPr>
              <p:cNvPr id="2" name="组合 1">
                <a:extLst>
                  <a:ext uri="{FF2B5EF4-FFF2-40B4-BE49-F238E27FC236}">
                    <a16:creationId xmlns:a16="http://schemas.microsoft.com/office/drawing/2014/main" id="{1A6E9252-1924-4F01-252F-6C06395BCB83}"/>
                  </a:ext>
                </a:extLst>
              </p:cNvPr>
              <p:cNvGrpSpPr/>
              <p:nvPr/>
            </p:nvGrpSpPr>
            <p:grpSpPr>
              <a:xfrm>
                <a:off x="291979" y="5601273"/>
                <a:ext cx="3261342" cy="1281551"/>
                <a:chOff x="291979" y="5601273"/>
                <a:chExt cx="3261342" cy="1281551"/>
              </a:xfrm>
            </p:grpSpPr>
            <p:pic>
              <p:nvPicPr>
                <p:cNvPr id="70" name="图形 69">
                  <a:extLst>
                    <a:ext uri="{FF2B5EF4-FFF2-40B4-BE49-F238E27FC236}">
                      <a16:creationId xmlns:a16="http://schemas.microsoft.com/office/drawing/2014/main" id="{0555FB76-E2F6-F826-67E3-5BD2B9F637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966542" y="5708811"/>
                  <a:ext cx="1052717" cy="606532"/>
                </a:xfrm>
                <a:prstGeom prst="rect">
                  <a:avLst/>
                </a:prstGeom>
              </p:spPr>
            </p:pic>
            <p:sp>
              <p:nvSpPr>
                <p:cNvPr id="71" name="任意多边形: 形状 70">
                  <a:extLst>
                    <a:ext uri="{FF2B5EF4-FFF2-40B4-BE49-F238E27FC236}">
                      <a16:creationId xmlns:a16="http://schemas.microsoft.com/office/drawing/2014/main" id="{24526459-9F10-BFB0-6909-8D174E15A2D3}"/>
                    </a:ext>
                  </a:extLst>
                </p:cNvPr>
                <p:cNvSpPr/>
                <p:nvPr/>
              </p:nvSpPr>
              <p:spPr>
                <a:xfrm flipH="1">
                  <a:off x="514278" y="5601273"/>
                  <a:ext cx="1278986" cy="1281551"/>
                </a:xfrm>
                <a:custGeom>
                  <a:avLst/>
                  <a:gdLst>
                    <a:gd name="connsiteX0" fmla="*/ 513716 w 1278986"/>
                    <a:gd name="connsiteY0" fmla="*/ 0 h 1281551"/>
                    <a:gd name="connsiteX1" fmla="*/ 179197 w 1278986"/>
                    <a:gd name="connsiteY1" fmla="*/ 247960 h 1281551"/>
                    <a:gd name="connsiteX2" fmla="*/ 0 w 1278986"/>
                    <a:gd name="connsiteY2" fmla="*/ 631732 h 1281551"/>
                    <a:gd name="connsiteX3" fmla="*/ 270812 w 1278986"/>
                    <a:gd name="connsiteY3" fmla="*/ 1281551 h 1281551"/>
                    <a:gd name="connsiteX4" fmla="*/ 1205528 w 1278986"/>
                    <a:gd name="connsiteY4" fmla="*/ 1281551 h 1281551"/>
                    <a:gd name="connsiteX5" fmla="*/ 1278986 w 1278986"/>
                    <a:gd name="connsiteY5" fmla="*/ 1281551 h 1281551"/>
                    <a:gd name="connsiteX6" fmla="*/ 848237 w 1278986"/>
                    <a:gd name="connsiteY6" fmla="*/ 247960 h 1281551"/>
                    <a:gd name="connsiteX7" fmla="*/ 513716 w 1278986"/>
                    <a:gd name="connsiteY7" fmla="*/ 0 h 12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986" h="1281551">
                      <a:moveTo>
                        <a:pt x="513716" y="0"/>
                      </a:moveTo>
                      <a:cubicBezTo>
                        <a:pt x="363337" y="0"/>
                        <a:pt x="234311" y="102244"/>
                        <a:pt x="179197" y="247960"/>
                      </a:cubicBezTo>
                      <a:lnTo>
                        <a:pt x="0" y="631732"/>
                      </a:lnTo>
                      <a:lnTo>
                        <a:pt x="270812" y="1281551"/>
                      </a:lnTo>
                      <a:lnTo>
                        <a:pt x="1205528" y="1281551"/>
                      </a:lnTo>
                      <a:lnTo>
                        <a:pt x="1278986" y="1281551"/>
                      </a:lnTo>
                      <a:lnTo>
                        <a:pt x="848237" y="247960"/>
                      </a:lnTo>
                      <a:cubicBezTo>
                        <a:pt x="793121" y="102244"/>
                        <a:pt x="664096" y="0"/>
                        <a:pt x="51371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2" name="任意多边形: 形状 71">
                  <a:extLst>
                    <a:ext uri="{FF2B5EF4-FFF2-40B4-BE49-F238E27FC236}">
                      <a16:creationId xmlns:a16="http://schemas.microsoft.com/office/drawing/2014/main" id="{4CE1D484-DB8F-1934-4B24-3139401F087E}"/>
                    </a:ext>
                  </a:extLst>
                </p:cNvPr>
                <p:cNvSpPr/>
                <p:nvPr/>
              </p:nvSpPr>
              <p:spPr>
                <a:xfrm flipH="1">
                  <a:off x="1522451" y="5761145"/>
                  <a:ext cx="1174082" cy="1121679"/>
                </a:xfrm>
                <a:custGeom>
                  <a:avLst/>
                  <a:gdLst>
                    <a:gd name="connsiteX0" fmla="*/ 903270 w 1174082"/>
                    <a:gd name="connsiteY0" fmla="*/ 471860 h 1121679"/>
                    <a:gd name="connsiteX1" fmla="*/ 662738 w 1174082"/>
                    <a:gd name="connsiteY1" fmla="*/ 986987 h 1121679"/>
                    <a:gd name="connsiteX2" fmla="*/ 718871 w 1174082"/>
                    <a:gd name="connsiteY2" fmla="*/ 1121679 h 1121679"/>
                    <a:gd name="connsiteX3" fmla="*/ 1051354 w 1174082"/>
                    <a:gd name="connsiteY3" fmla="*/ 1121679 h 1121679"/>
                    <a:gd name="connsiteX4" fmla="*/ 1174082 w 1174082"/>
                    <a:gd name="connsiteY4" fmla="*/ 1121679 h 1121679"/>
                    <a:gd name="connsiteX5" fmla="*/ 523624 w 1174082"/>
                    <a:gd name="connsiteY5" fmla="*/ 0 h 1121679"/>
                    <a:gd name="connsiteX6" fmla="*/ 258828 w 1174082"/>
                    <a:gd name="connsiteY6" fmla="*/ 196278 h 1121679"/>
                    <a:gd name="connsiteX7" fmla="*/ 196602 w 1174082"/>
                    <a:gd name="connsiteY7" fmla="*/ 329542 h 1121679"/>
                    <a:gd name="connsiteX8" fmla="*/ 0 w 1174082"/>
                    <a:gd name="connsiteY8" fmla="*/ 750590 h 1121679"/>
                    <a:gd name="connsiteX9" fmla="*/ 119669 w 1174082"/>
                    <a:gd name="connsiteY9" fmla="*/ 1037738 h 1121679"/>
                    <a:gd name="connsiteX10" fmla="*/ 80474 w 1174082"/>
                    <a:gd name="connsiteY10" fmla="*/ 1121678 h 1121679"/>
                    <a:gd name="connsiteX11" fmla="*/ 318880 w 1174082"/>
                    <a:gd name="connsiteY11" fmla="*/ 1121678 h 1121679"/>
                    <a:gd name="connsiteX12" fmla="*/ 718870 w 1174082"/>
                    <a:gd name="connsiteY12" fmla="*/ 1121678 h 1121679"/>
                    <a:gd name="connsiteX13" fmla="*/ 662737 w 1174082"/>
                    <a:gd name="connsiteY13" fmla="*/ 986986 h 1121679"/>
                    <a:gd name="connsiteX14" fmla="*/ 903269 w 1174082"/>
                    <a:gd name="connsiteY14" fmla="*/ 471859 h 1121679"/>
                    <a:gd name="connsiteX15" fmla="*/ 875263 w 1174082"/>
                    <a:gd name="connsiteY15" fmla="*/ 404658 h 1121679"/>
                    <a:gd name="connsiteX16" fmla="*/ 788420 w 1174082"/>
                    <a:gd name="connsiteY16" fmla="*/ 196278 h 1121679"/>
                    <a:gd name="connsiteX17" fmla="*/ 523624 w 1174082"/>
                    <a:gd name="connsiteY17" fmla="*/ 0 h 11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082" h="1121679">
                      <a:moveTo>
                        <a:pt x="903270" y="471860"/>
                      </a:moveTo>
                      <a:lnTo>
                        <a:pt x="662738" y="986987"/>
                      </a:lnTo>
                      <a:lnTo>
                        <a:pt x="718871" y="1121679"/>
                      </a:lnTo>
                      <a:lnTo>
                        <a:pt x="1051354" y="1121679"/>
                      </a:lnTo>
                      <a:lnTo>
                        <a:pt x="1174082" y="1121679"/>
                      </a:lnTo>
                      <a:close/>
                      <a:moveTo>
                        <a:pt x="523624" y="0"/>
                      </a:moveTo>
                      <a:cubicBezTo>
                        <a:pt x="404588" y="0"/>
                        <a:pt x="302455" y="80934"/>
                        <a:pt x="258828" y="196278"/>
                      </a:cubicBezTo>
                      <a:lnTo>
                        <a:pt x="196602" y="329542"/>
                      </a:lnTo>
                      <a:lnTo>
                        <a:pt x="0" y="750590"/>
                      </a:lnTo>
                      <a:lnTo>
                        <a:pt x="119669" y="1037738"/>
                      </a:lnTo>
                      <a:lnTo>
                        <a:pt x="80474" y="1121678"/>
                      </a:lnTo>
                      <a:lnTo>
                        <a:pt x="318880" y="1121678"/>
                      </a:lnTo>
                      <a:lnTo>
                        <a:pt x="718870" y="1121678"/>
                      </a:lnTo>
                      <a:lnTo>
                        <a:pt x="662737" y="986986"/>
                      </a:lnTo>
                      <a:lnTo>
                        <a:pt x="903269" y="471859"/>
                      </a:lnTo>
                      <a:lnTo>
                        <a:pt x="875263" y="404658"/>
                      </a:lnTo>
                      <a:lnTo>
                        <a:pt x="788420" y="196278"/>
                      </a:lnTo>
                      <a:cubicBezTo>
                        <a:pt x="744793" y="80934"/>
                        <a:pt x="642660" y="0"/>
                        <a:pt x="52362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3" name="任意多边形: 形状 72">
                  <a:extLst>
                    <a:ext uri="{FF2B5EF4-FFF2-40B4-BE49-F238E27FC236}">
                      <a16:creationId xmlns:a16="http://schemas.microsoft.com/office/drawing/2014/main" id="{B7958F27-4302-B130-FB19-B38D8F50723B}"/>
                    </a:ext>
                  </a:extLst>
                </p:cNvPr>
                <p:cNvSpPr/>
                <p:nvPr/>
              </p:nvSpPr>
              <p:spPr>
                <a:xfrm flipH="1">
                  <a:off x="2696534" y="6206635"/>
                  <a:ext cx="856787" cy="676188"/>
                </a:xfrm>
                <a:custGeom>
                  <a:avLst/>
                  <a:gdLst>
                    <a:gd name="connsiteX0" fmla="*/ 546639 w 856787"/>
                    <a:gd name="connsiteY0" fmla="*/ 0 h 676188"/>
                    <a:gd name="connsiteX1" fmla="*/ 281843 w 856787"/>
                    <a:gd name="connsiteY1" fmla="*/ 196278 h 676188"/>
                    <a:gd name="connsiteX2" fmla="*/ 0 w 856787"/>
                    <a:gd name="connsiteY2" fmla="*/ 676188 h 676188"/>
                    <a:gd name="connsiteX3" fmla="*/ 683512 w 856787"/>
                    <a:gd name="connsiteY3" fmla="*/ 676188 h 676188"/>
                    <a:gd name="connsiteX4" fmla="*/ 856787 w 856787"/>
                    <a:gd name="connsiteY4" fmla="*/ 305100 h 676188"/>
                    <a:gd name="connsiteX5" fmla="*/ 811435 w 856787"/>
                    <a:gd name="connsiteY5" fmla="*/ 196278 h 676188"/>
                    <a:gd name="connsiteX6" fmla="*/ 546639 w 856787"/>
                    <a:gd name="connsiteY6" fmla="*/ 0 h 67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787" h="676188">
                      <a:moveTo>
                        <a:pt x="546639" y="0"/>
                      </a:moveTo>
                      <a:cubicBezTo>
                        <a:pt x="427602" y="0"/>
                        <a:pt x="325469" y="80934"/>
                        <a:pt x="281843" y="196278"/>
                      </a:cubicBezTo>
                      <a:lnTo>
                        <a:pt x="0" y="676188"/>
                      </a:lnTo>
                      <a:lnTo>
                        <a:pt x="683512" y="676188"/>
                      </a:lnTo>
                      <a:lnTo>
                        <a:pt x="856787" y="305100"/>
                      </a:lnTo>
                      <a:lnTo>
                        <a:pt x="811435" y="196278"/>
                      </a:lnTo>
                      <a:cubicBezTo>
                        <a:pt x="767808" y="80934"/>
                        <a:pt x="665675" y="0"/>
                        <a:pt x="54663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4" name="任意多边形: 形状 73">
                  <a:extLst>
                    <a:ext uri="{FF2B5EF4-FFF2-40B4-BE49-F238E27FC236}">
                      <a16:creationId xmlns:a16="http://schemas.microsoft.com/office/drawing/2014/main" id="{8A570F8A-0C25-4FA3-4E4A-44DC6ED23589}"/>
                    </a:ext>
                  </a:extLst>
                </p:cNvPr>
                <p:cNvSpPr/>
                <p:nvPr/>
              </p:nvSpPr>
              <p:spPr>
                <a:xfrm flipH="1">
                  <a:off x="2576864" y="6511735"/>
                  <a:ext cx="292944" cy="371088"/>
                </a:xfrm>
                <a:custGeom>
                  <a:avLst/>
                  <a:gdLst>
                    <a:gd name="connsiteX0" fmla="*/ 173275 w 292944"/>
                    <a:gd name="connsiteY0" fmla="*/ 0 h 371088"/>
                    <a:gd name="connsiteX1" fmla="*/ 0 w 292944"/>
                    <a:gd name="connsiteY1" fmla="*/ 371088 h 371088"/>
                    <a:gd name="connsiteX2" fmla="*/ 253749 w 292944"/>
                    <a:gd name="connsiteY2" fmla="*/ 371088 h 371088"/>
                    <a:gd name="connsiteX3" fmla="*/ 292944 w 292944"/>
                    <a:gd name="connsiteY3" fmla="*/ 287148 h 371088"/>
                    <a:gd name="connsiteX4" fmla="*/ 173275 w 292944"/>
                    <a:gd name="connsiteY4" fmla="*/ 0 h 37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44" h="371088">
                      <a:moveTo>
                        <a:pt x="173275" y="0"/>
                      </a:moveTo>
                      <a:lnTo>
                        <a:pt x="0" y="371088"/>
                      </a:lnTo>
                      <a:lnTo>
                        <a:pt x="253749" y="371088"/>
                      </a:lnTo>
                      <a:lnTo>
                        <a:pt x="292944" y="287148"/>
                      </a:lnTo>
                      <a:lnTo>
                        <a:pt x="173275"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pic>
              <p:nvPicPr>
                <p:cNvPr id="75" name="图形 74">
                  <a:extLst>
                    <a:ext uri="{FF2B5EF4-FFF2-40B4-BE49-F238E27FC236}">
                      <a16:creationId xmlns:a16="http://schemas.microsoft.com/office/drawing/2014/main" id="{7E6D447A-874C-41B4-670E-B747A673B3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979" y="6147290"/>
                  <a:ext cx="1052717" cy="606532"/>
                </a:xfrm>
                <a:prstGeom prst="rect">
                  <a:avLst/>
                </a:prstGeom>
              </p:spPr>
            </p:pic>
          </p:grpSp>
        </p:grpSp>
      </p:grp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活动运作方式</a:t>
            </a:r>
          </a:p>
        </p:txBody>
      </p:sp>
      <p:sp>
        <p:nvSpPr>
          <p:cNvPr id="48" name="1">
            <a:extLst>
              <a:ext uri="{FF2B5EF4-FFF2-40B4-BE49-F238E27FC236}">
                <a16:creationId xmlns:a16="http://schemas.microsoft.com/office/drawing/2014/main" id="{B9F8D923-9967-33B4-5F86-159917DCC3F4}"/>
              </a:ext>
            </a:extLst>
          </p:cNvPr>
          <p:cNvSpPr>
            <a:spLocks/>
          </p:cNvSpPr>
          <p:nvPr/>
        </p:nvSpPr>
        <p:spPr bwMode="auto">
          <a:xfrm>
            <a:off x="751158" y="3637534"/>
            <a:ext cx="10777264" cy="256135"/>
          </a:xfrm>
          <a:custGeom>
            <a:avLst/>
            <a:gdLst>
              <a:gd name="T0" fmla="*/ 394 w 416"/>
              <a:gd name="T1" fmla="*/ 11 h 48"/>
              <a:gd name="T2" fmla="*/ 416 w 416"/>
              <a:gd name="T3" fmla="*/ 4 h 48"/>
              <a:gd name="T4" fmla="*/ 378 w 416"/>
              <a:gd name="T5" fmla="*/ 7 h 48"/>
              <a:gd name="T6" fmla="*/ 397 w 416"/>
              <a:gd name="T7" fmla="*/ 3 h 48"/>
              <a:gd name="T8" fmla="*/ 260 w 416"/>
              <a:gd name="T9" fmla="*/ 0 h 48"/>
              <a:gd name="T10" fmla="*/ 102 w 416"/>
              <a:gd name="T11" fmla="*/ 3 h 48"/>
              <a:gd name="T12" fmla="*/ 19 w 416"/>
              <a:gd name="T13" fmla="*/ 19 h 48"/>
              <a:gd name="T14" fmla="*/ 0 w 416"/>
              <a:gd name="T15" fmla="*/ 26 h 48"/>
              <a:gd name="T16" fmla="*/ 23 w 416"/>
              <a:gd name="T17" fmla="*/ 44 h 48"/>
              <a:gd name="T18" fmla="*/ 53 w 416"/>
              <a:gd name="T19" fmla="*/ 43 h 48"/>
              <a:gd name="T20" fmla="*/ 220 w 416"/>
              <a:gd name="T21" fmla="*/ 42 h 48"/>
              <a:gd name="T22" fmla="*/ 240 w 416"/>
              <a:gd name="T23" fmla="*/ 39 h 48"/>
              <a:gd name="T24" fmla="*/ 251 w 416"/>
              <a:gd name="T25" fmla="*/ 39 h 48"/>
              <a:gd name="T26" fmla="*/ 346 w 416"/>
              <a:gd name="T27" fmla="*/ 29 h 48"/>
              <a:gd name="T28" fmla="*/ 379 w 416"/>
              <a:gd name="T29" fmla="*/ 24 h 48"/>
              <a:gd name="T30" fmla="*/ 394 w 416"/>
              <a:gd name="T31" fmla="*/ 17 h 48"/>
              <a:gd name="T32" fmla="*/ 410 w 416"/>
              <a:gd name="T33" fmla="*/ 10 h 48"/>
              <a:gd name="T34" fmla="*/ 394 w 416"/>
              <a:gd name="T35"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6" h="48">
                <a:moveTo>
                  <a:pt x="394" y="11"/>
                </a:moveTo>
                <a:cubicBezTo>
                  <a:pt x="400" y="6"/>
                  <a:pt x="409" y="6"/>
                  <a:pt x="416" y="4"/>
                </a:cubicBezTo>
                <a:cubicBezTo>
                  <a:pt x="403" y="5"/>
                  <a:pt x="391" y="9"/>
                  <a:pt x="378" y="7"/>
                </a:cubicBezTo>
                <a:cubicBezTo>
                  <a:pt x="384" y="5"/>
                  <a:pt x="391" y="5"/>
                  <a:pt x="397" y="3"/>
                </a:cubicBezTo>
                <a:cubicBezTo>
                  <a:pt x="356" y="1"/>
                  <a:pt x="303" y="2"/>
                  <a:pt x="260" y="0"/>
                </a:cubicBezTo>
                <a:cubicBezTo>
                  <a:pt x="102" y="3"/>
                  <a:pt x="102" y="3"/>
                  <a:pt x="102" y="3"/>
                </a:cubicBezTo>
                <a:cubicBezTo>
                  <a:pt x="73" y="6"/>
                  <a:pt x="45" y="10"/>
                  <a:pt x="19" y="19"/>
                </a:cubicBezTo>
                <a:cubicBezTo>
                  <a:pt x="13" y="22"/>
                  <a:pt x="3" y="20"/>
                  <a:pt x="0" y="26"/>
                </a:cubicBezTo>
                <a:cubicBezTo>
                  <a:pt x="3" y="36"/>
                  <a:pt x="13" y="40"/>
                  <a:pt x="23" y="44"/>
                </a:cubicBezTo>
                <a:cubicBezTo>
                  <a:pt x="33" y="45"/>
                  <a:pt x="42" y="47"/>
                  <a:pt x="53" y="43"/>
                </a:cubicBezTo>
                <a:cubicBezTo>
                  <a:pt x="108" y="44"/>
                  <a:pt x="165" y="48"/>
                  <a:pt x="220" y="42"/>
                </a:cubicBezTo>
                <a:cubicBezTo>
                  <a:pt x="226" y="42"/>
                  <a:pt x="234" y="41"/>
                  <a:pt x="240" y="39"/>
                </a:cubicBezTo>
                <a:cubicBezTo>
                  <a:pt x="243" y="40"/>
                  <a:pt x="249" y="39"/>
                  <a:pt x="251" y="39"/>
                </a:cubicBezTo>
                <a:cubicBezTo>
                  <a:pt x="282" y="37"/>
                  <a:pt x="317" y="39"/>
                  <a:pt x="346" y="29"/>
                </a:cubicBezTo>
                <a:cubicBezTo>
                  <a:pt x="356" y="27"/>
                  <a:pt x="368" y="25"/>
                  <a:pt x="379" y="24"/>
                </a:cubicBezTo>
                <a:cubicBezTo>
                  <a:pt x="382" y="18"/>
                  <a:pt x="390" y="22"/>
                  <a:pt x="394" y="17"/>
                </a:cubicBezTo>
                <a:cubicBezTo>
                  <a:pt x="400" y="17"/>
                  <a:pt x="405" y="13"/>
                  <a:pt x="410" y="10"/>
                </a:cubicBezTo>
                <a:cubicBezTo>
                  <a:pt x="404" y="10"/>
                  <a:pt x="399" y="13"/>
                  <a:pt x="394" y="11"/>
                </a:cubicBezTo>
                <a:close/>
              </a:path>
            </a:pathLst>
          </a:custGeom>
          <a:solidFill>
            <a:schemeClr val="accent6"/>
          </a:solidFill>
          <a:ln>
            <a:solidFill>
              <a:schemeClr val="accent4"/>
            </a:solid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endParaRPr>
          </a:p>
        </p:txBody>
      </p:sp>
      <p:sp>
        <p:nvSpPr>
          <p:cNvPr id="49" name="椭圆 48">
            <a:extLst>
              <a:ext uri="{FF2B5EF4-FFF2-40B4-BE49-F238E27FC236}">
                <a16:creationId xmlns:a16="http://schemas.microsoft.com/office/drawing/2014/main" id="{6BA120B6-93C4-1DC2-0C38-10040AA2ED82}"/>
              </a:ext>
            </a:extLst>
          </p:cNvPr>
          <p:cNvSpPr/>
          <p:nvPr/>
        </p:nvSpPr>
        <p:spPr>
          <a:xfrm>
            <a:off x="2090622" y="3689916"/>
            <a:ext cx="151370" cy="151370"/>
          </a:xfrm>
          <a:prstGeom prst="ellipse">
            <a:avLst/>
          </a:prstGeom>
          <a:solidFill>
            <a:srgbClr val="F3ECDA"/>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69" name="任意多边形: 形状 168">
            <a:extLst>
              <a:ext uri="{FF2B5EF4-FFF2-40B4-BE49-F238E27FC236}">
                <a16:creationId xmlns:a16="http://schemas.microsoft.com/office/drawing/2014/main" id="{EAB767AD-401A-B70C-91EB-351D49D1E360}"/>
              </a:ext>
            </a:extLst>
          </p:cNvPr>
          <p:cNvSpPr/>
          <p:nvPr/>
        </p:nvSpPr>
        <p:spPr>
          <a:xfrm rot="5400000">
            <a:off x="1923185" y="1302677"/>
            <a:ext cx="486245" cy="241084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4" name="矩形 123">
            <a:extLst>
              <a:ext uri="{FF2B5EF4-FFF2-40B4-BE49-F238E27FC236}">
                <a16:creationId xmlns:a16="http://schemas.microsoft.com/office/drawing/2014/main" id="{67A8E2ED-2438-9611-086F-30B4145C8ACC}"/>
              </a:ext>
            </a:extLst>
          </p:cNvPr>
          <p:cNvSpPr/>
          <p:nvPr/>
        </p:nvSpPr>
        <p:spPr>
          <a:xfrm>
            <a:off x="856620" y="2848186"/>
            <a:ext cx="2619375" cy="275588"/>
          </a:xfrm>
          <a:prstGeom prst="rect">
            <a:avLst/>
          </a:prstGeom>
          <a:noFill/>
        </p:spPr>
        <p:txBody>
          <a:bodyPr wrap="square" lIns="0" tIns="0" rIns="0" bIns="0" rtlCol="0">
            <a:noAutofit/>
          </a:bodyPr>
          <a:lstStyle/>
          <a:p>
            <a:pPr algn="ctr" hangingPunct="0">
              <a:lnSpc>
                <a:spcPct val="120000"/>
              </a:lnSpc>
            </a:pPr>
            <a:r>
              <a:rPr lang="zh-CN" altLang="en-US" sz="1600" dirty="0"/>
              <a:t>活动预热、建立某信群</a:t>
            </a:r>
          </a:p>
        </p:txBody>
      </p:sp>
      <p:sp>
        <p:nvSpPr>
          <p:cNvPr id="127" name="文本框 126">
            <a:extLst>
              <a:ext uri="{FF2B5EF4-FFF2-40B4-BE49-F238E27FC236}">
                <a16:creationId xmlns:a16="http://schemas.microsoft.com/office/drawing/2014/main" id="{84571C65-BB8F-7290-FA0D-4DFDA3AB8AAC}"/>
              </a:ext>
            </a:extLst>
          </p:cNvPr>
          <p:cNvSpPr txBox="1"/>
          <p:nvPr/>
        </p:nvSpPr>
        <p:spPr>
          <a:xfrm>
            <a:off x="1227736" y="2323434"/>
            <a:ext cx="1877142" cy="369332"/>
          </a:xfrm>
          <a:prstGeom prst="rect">
            <a:avLst/>
          </a:prstGeom>
          <a:noFill/>
        </p:spPr>
        <p:txBody>
          <a:bodyPr wrap="square" lIns="0" tIns="0" rIns="0" bIns="0" rtlCol="0">
            <a:noAutofit/>
          </a:bodyPr>
          <a:lstStyle>
            <a:defPPr>
              <a:defRPr lang="zh-CN"/>
            </a:defPPr>
          </a:lstStyle>
          <a:p>
            <a:pPr algn="ctr"/>
            <a:r>
              <a:rPr lang="en-US" altLang="zh-CN" sz="2400" dirty="0">
                <a:solidFill>
                  <a:schemeClr val="bg1"/>
                </a:solidFill>
                <a:latin typeface="+mj-ea"/>
                <a:ea typeface="+mj-ea"/>
              </a:rPr>
              <a:t>10.21-10.30</a:t>
            </a:r>
          </a:p>
        </p:txBody>
      </p:sp>
      <p:sp>
        <p:nvSpPr>
          <p:cNvPr id="50" name="椭圆 49">
            <a:extLst>
              <a:ext uri="{FF2B5EF4-FFF2-40B4-BE49-F238E27FC236}">
                <a16:creationId xmlns:a16="http://schemas.microsoft.com/office/drawing/2014/main" id="{F7DFF6C8-D1D1-6FDF-02AA-A3B40D65054A}"/>
              </a:ext>
            </a:extLst>
          </p:cNvPr>
          <p:cNvSpPr/>
          <p:nvPr/>
        </p:nvSpPr>
        <p:spPr>
          <a:xfrm>
            <a:off x="3855849" y="3689916"/>
            <a:ext cx="151370" cy="151370"/>
          </a:xfrm>
          <a:prstGeom prst="ellipse">
            <a:avLst/>
          </a:prstGeom>
          <a:solidFill>
            <a:srgbClr val="F3ECDA"/>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70" name="任意多边形: 形状 169">
            <a:extLst>
              <a:ext uri="{FF2B5EF4-FFF2-40B4-BE49-F238E27FC236}">
                <a16:creationId xmlns:a16="http://schemas.microsoft.com/office/drawing/2014/main" id="{FADCBAC8-05EB-72BF-B060-3758DCE8C6F4}"/>
              </a:ext>
            </a:extLst>
          </p:cNvPr>
          <p:cNvSpPr/>
          <p:nvPr/>
        </p:nvSpPr>
        <p:spPr>
          <a:xfrm rot="5400000">
            <a:off x="3688412" y="3375429"/>
            <a:ext cx="486245" cy="241084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8" name="矩形 127">
            <a:extLst>
              <a:ext uri="{FF2B5EF4-FFF2-40B4-BE49-F238E27FC236}">
                <a16:creationId xmlns:a16="http://schemas.microsoft.com/office/drawing/2014/main" id="{CAF2F4E0-F581-7B59-53ED-71C2DA721026}"/>
              </a:ext>
            </a:extLst>
          </p:cNvPr>
          <p:cNvSpPr/>
          <p:nvPr/>
        </p:nvSpPr>
        <p:spPr>
          <a:xfrm>
            <a:off x="2950006" y="4951375"/>
            <a:ext cx="1963057" cy="571054"/>
          </a:xfrm>
          <a:prstGeom prst="rect">
            <a:avLst/>
          </a:prstGeom>
          <a:noFill/>
        </p:spPr>
        <p:txBody>
          <a:bodyPr wrap="square" lIns="0" tIns="0" rIns="0" bIns="0" rtlCol="0">
            <a:noAutofit/>
          </a:bodyPr>
          <a:lstStyle/>
          <a:p>
            <a:pPr algn="ctr" hangingPunct="0">
              <a:lnSpc>
                <a:spcPct val="120000"/>
              </a:lnSpc>
            </a:pPr>
            <a:r>
              <a:rPr lang="zh-CN" altLang="en-US" sz="1600" dirty="0"/>
              <a:t>参赛者制作作品时间</a:t>
            </a:r>
            <a:endParaRPr lang="en-US" altLang="zh-CN" sz="1600" dirty="0"/>
          </a:p>
          <a:p>
            <a:pPr algn="ctr" hangingPunct="0">
              <a:lnSpc>
                <a:spcPct val="120000"/>
              </a:lnSpc>
            </a:pPr>
            <a:r>
              <a:rPr lang="zh-CN" altLang="en-US" sz="1600" dirty="0"/>
              <a:t>作品进行初步海选</a:t>
            </a:r>
          </a:p>
        </p:txBody>
      </p:sp>
      <p:sp>
        <p:nvSpPr>
          <p:cNvPr id="131" name="文本框 130">
            <a:extLst>
              <a:ext uri="{FF2B5EF4-FFF2-40B4-BE49-F238E27FC236}">
                <a16:creationId xmlns:a16="http://schemas.microsoft.com/office/drawing/2014/main" id="{AE9D8514-6CCA-2DE4-1DD4-4E9622463513}"/>
              </a:ext>
            </a:extLst>
          </p:cNvPr>
          <p:cNvSpPr txBox="1"/>
          <p:nvPr/>
        </p:nvSpPr>
        <p:spPr>
          <a:xfrm>
            <a:off x="2992963" y="4396185"/>
            <a:ext cx="1877142" cy="369332"/>
          </a:xfrm>
          <a:prstGeom prst="rect">
            <a:avLst/>
          </a:prstGeom>
          <a:noFill/>
        </p:spPr>
        <p:txBody>
          <a:bodyPr wrap="square" lIns="0" tIns="0" rIns="0" bIns="0" rtlCol="0">
            <a:noAutofit/>
          </a:bodyPr>
          <a:lstStyle>
            <a:defPPr>
              <a:defRPr lang="zh-CN"/>
            </a:defPPr>
          </a:lstStyle>
          <a:p>
            <a:pPr algn="ctr"/>
            <a:r>
              <a:rPr lang="en-US" altLang="zh-CN" sz="2400" dirty="0">
                <a:solidFill>
                  <a:schemeClr val="bg1"/>
                </a:solidFill>
                <a:latin typeface="+mj-ea"/>
                <a:ea typeface="+mj-ea"/>
              </a:rPr>
              <a:t>10.30-11.15</a:t>
            </a:r>
          </a:p>
        </p:txBody>
      </p:sp>
      <p:sp>
        <p:nvSpPr>
          <p:cNvPr id="51" name="椭圆 50">
            <a:extLst>
              <a:ext uri="{FF2B5EF4-FFF2-40B4-BE49-F238E27FC236}">
                <a16:creationId xmlns:a16="http://schemas.microsoft.com/office/drawing/2014/main" id="{4BE3F06F-E516-54C0-B0CD-23FF1A348356}"/>
              </a:ext>
            </a:extLst>
          </p:cNvPr>
          <p:cNvSpPr/>
          <p:nvPr/>
        </p:nvSpPr>
        <p:spPr>
          <a:xfrm>
            <a:off x="5621076" y="3689916"/>
            <a:ext cx="151370" cy="151370"/>
          </a:xfrm>
          <a:prstGeom prst="ellipse">
            <a:avLst/>
          </a:prstGeom>
          <a:solidFill>
            <a:srgbClr val="F3ECDA"/>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71" name="任意多边形: 形状 170">
            <a:extLst>
              <a:ext uri="{FF2B5EF4-FFF2-40B4-BE49-F238E27FC236}">
                <a16:creationId xmlns:a16="http://schemas.microsoft.com/office/drawing/2014/main" id="{0B096148-3875-CD6F-CDA1-D071303A618D}"/>
              </a:ext>
            </a:extLst>
          </p:cNvPr>
          <p:cNvSpPr/>
          <p:nvPr/>
        </p:nvSpPr>
        <p:spPr>
          <a:xfrm rot="5400000">
            <a:off x="5453639" y="1271147"/>
            <a:ext cx="486245" cy="241084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2" name="矩形 131">
            <a:extLst>
              <a:ext uri="{FF2B5EF4-FFF2-40B4-BE49-F238E27FC236}">
                <a16:creationId xmlns:a16="http://schemas.microsoft.com/office/drawing/2014/main" id="{51D1B012-D012-ADAE-FADA-5D02B20AD224}"/>
              </a:ext>
            </a:extLst>
          </p:cNvPr>
          <p:cNvSpPr/>
          <p:nvPr/>
        </p:nvSpPr>
        <p:spPr>
          <a:xfrm>
            <a:off x="4590554" y="2816655"/>
            <a:ext cx="2212415" cy="571054"/>
          </a:xfrm>
          <a:prstGeom prst="rect">
            <a:avLst/>
          </a:prstGeom>
          <a:noFill/>
        </p:spPr>
        <p:txBody>
          <a:bodyPr wrap="square" lIns="0" tIns="0" rIns="0" bIns="0" rtlCol="0">
            <a:noAutofit/>
          </a:bodyPr>
          <a:lstStyle/>
          <a:p>
            <a:pPr algn="ctr" hangingPunct="0">
              <a:lnSpc>
                <a:spcPct val="120000"/>
              </a:lnSpc>
            </a:pPr>
            <a:r>
              <a:rPr lang="zh-CN" altLang="en-US" sz="1600" dirty="0"/>
              <a:t>作品收集并制作参赛者个人宣传海报进行投票</a:t>
            </a:r>
          </a:p>
        </p:txBody>
      </p:sp>
      <p:sp>
        <p:nvSpPr>
          <p:cNvPr id="135" name="文本框 134">
            <a:extLst>
              <a:ext uri="{FF2B5EF4-FFF2-40B4-BE49-F238E27FC236}">
                <a16:creationId xmlns:a16="http://schemas.microsoft.com/office/drawing/2014/main" id="{3186E523-1998-2A29-4EEB-BFD246F2BEA6}"/>
              </a:ext>
            </a:extLst>
          </p:cNvPr>
          <p:cNvSpPr txBox="1"/>
          <p:nvPr/>
        </p:nvSpPr>
        <p:spPr>
          <a:xfrm>
            <a:off x="4758190" y="2291903"/>
            <a:ext cx="1877142" cy="369332"/>
          </a:xfrm>
          <a:prstGeom prst="rect">
            <a:avLst/>
          </a:prstGeom>
          <a:noFill/>
        </p:spPr>
        <p:txBody>
          <a:bodyPr wrap="square" lIns="0" tIns="0" rIns="0" bIns="0" rtlCol="0">
            <a:noAutofit/>
          </a:bodyPr>
          <a:lstStyle>
            <a:defPPr>
              <a:defRPr lang="zh-CN"/>
            </a:defPPr>
          </a:lstStyle>
          <a:p>
            <a:pPr algn="ctr"/>
            <a:r>
              <a:rPr lang="en-US" altLang="zh-CN" sz="2400" dirty="0">
                <a:solidFill>
                  <a:schemeClr val="bg1"/>
                </a:solidFill>
                <a:latin typeface="+mj-ea"/>
                <a:ea typeface="+mj-ea"/>
              </a:rPr>
              <a:t>10.20-11.25</a:t>
            </a:r>
          </a:p>
        </p:txBody>
      </p:sp>
      <p:sp>
        <p:nvSpPr>
          <p:cNvPr id="52" name="椭圆 51">
            <a:extLst>
              <a:ext uri="{FF2B5EF4-FFF2-40B4-BE49-F238E27FC236}">
                <a16:creationId xmlns:a16="http://schemas.microsoft.com/office/drawing/2014/main" id="{C54A3D38-E053-D27A-D884-86D082665D4D}"/>
              </a:ext>
            </a:extLst>
          </p:cNvPr>
          <p:cNvSpPr/>
          <p:nvPr/>
        </p:nvSpPr>
        <p:spPr>
          <a:xfrm>
            <a:off x="7282038" y="3689916"/>
            <a:ext cx="151370" cy="151370"/>
          </a:xfrm>
          <a:prstGeom prst="ellipse">
            <a:avLst/>
          </a:prstGeom>
          <a:solidFill>
            <a:srgbClr val="F3ECDA"/>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44" name="矩形 143">
            <a:extLst>
              <a:ext uri="{FF2B5EF4-FFF2-40B4-BE49-F238E27FC236}">
                <a16:creationId xmlns:a16="http://schemas.microsoft.com/office/drawing/2014/main" id="{F29AFC9E-54B9-E4E7-7B62-93821A646931}"/>
              </a:ext>
            </a:extLst>
          </p:cNvPr>
          <p:cNvSpPr/>
          <p:nvPr/>
        </p:nvSpPr>
        <p:spPr>
          <a:xfrm>
            <a:off x="6048036" y="4995173"/>
            <a:ext cx="2619375" cy="571054"/>
          </a:xfrm>
          <a:prstGeom prst="rect">
            <a:avLst/>
          </a:prstGeom>
          <a:noFill/>
        </p:spPr>
        <p:txBody>
          <a:bodyPr wrap="square" lIns="0" tIns="0" rIns="0" bIns="0" rtlCol="0">
            <a:noAutofit/>
          </a:bodyPr>
          <a:lstStyle/>
          <a:p>
            <a:pPr algn="ctr" hangingPunct="0">
              <a:lnSpc>
                <a:spcPct val="120000"/>
              </a:lnSpc>
            </a:pPr>
            <a:r>
              <a:rPr lang="zh-CN" altLang="en-US" sz="1600" dirty="0"/>
              <a:t>专业评委进行评审期</a:t>
            </a:r>
            <a:endParaRPr lang="en-US" altLang="zh-CN" sz="1600" dirty="0"/>
          </a:p>
          <a:p>
            <a:pPr algn="ctr" hangingPunct="0">
              <a:lnSpc>
                <a:spcPct val="120000"/>
              </a:lnSpc>
            </a:pPr>
            <a:r>
              <a:rPr lang="zh-CN" altLang="en-US" sz="1600" dirty="0"/>
              <a:t>大众进行网络投票期</a:t>
            </a:r>
          </a:p>
        </p:txBody>
      </p:sp>
      <p:grpSp>
        <p:nvGrpSpPr>
          <p:cNvPr id="8" name="组合 7">
            <a:extLst>
              <a:ext uri="{FF2B5EF4-FFF2-40B4-BE49-F238E27FC236}">
                <a16:creationId xmlns:a16="http://schemas.microsoft.com/office/drawing/2014/main" id="{0424690F-B365-3B3F-C2C9-0548C41E684A}"/>
              </a:ext>
            </a:extLst>
          </p:cNvPr>
          <p:cNvGrpSpPr/>
          <p:nvPr/>
        </p:nvGrpSpPr>
        <p:grpSpPr>
          <a:xfrm>
            <a:off x="6152301" y="4337729"/>
            <a:ext cx="2410845" cy="486245"/>
            <a:chOff x="7038805" y="4449416"/>
            <a:chExt cx="2410845" cy="486245"/>
          </a:xfrm>
        </p:grpSpPr>
        <p:sp>
          <p:nvSpPr>
            <p:cNvPr id="173" name="任意多边形: 形状 172">
              <a:extLst>
                <a:ext uri="{FF2B5EF4-FFF2-40B4-BE49-F238E27FC236}">
                  <a16:creationId xmlns:a16="http://schemas.microsoft.com/office/drawing/2014/main" id="{59F441AE-71A3-328C-60FC-B70845FF041D}"/>
                </a:ext>
              </a:extLst>
            </p:cNvPr>
            <p:cNvSpPr/>
            <p:nvPr/>
          </p:nvSpPr>
          <p:spPr>
            <a:xfrm rot="5400000">
              <a:off x="8001105" y="3487116"/>
              <a:ext cx="486245" cy="241084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7" name="文本框 146">
              <a:extLst>
                <a:ext uri="{FF2B5EF4-FFF2-40B4-BE49-F238E27FC236}">
                  <a16:creationId xmlns:a16="http://schemas.microsoft.com/office/drawing/2014/main" id="{448F0B79-027B-122E-94A9-652CD765343E}"/>
                </a:ext>
              </a:extLst>
            </p:cNvPr>
            <p:cNvSpPr txBox="1"/>
            <p:nvPr/>
          </p:nvSpPr>
          <p:spPr>
            <a:xfrm>
              <a:off x="7305656" y="4507872"/>
              <a:ext cx="1877142" cy="369332"/>
            </a:xfrm>
            <a:prstGeom prst="rect">
              <a:avLst/>
            </a:prstGeom>
            <a:noFill/>
          </p:spPr>
          <p:txBody>
            <a:bodyPr wrap="square" lIns="0" tIns="0" rIns="0" bIns="0" rtlCol="0">
              <a:noAutofit/>
            </a:bodyPr>
            <a:lstStyle>
              <a:defPPr>
                <a:defRPr lang="zh-CN"/>
              </a:defPPr>
            </a:lstStyle>
            <a:p>
              <a:pPr algn="ctr"/>
              <a:r>
                <a:rPr lang="en-US" altLang="zh-CN" sz="2400" dirty="0">
                  <a:solidFill>
                    <a:schemeClr val="bg1"/>
                  </a:solidFill>
                  <a:latin typeface="+mj-ea"/>
                  <a:ea typeface="+mj-ea"/>
                </a:rPr>
                <a:t>11.25-11.30</a:t>
              </a:r>
            </a:p>
          </p:txBody>
        </p:sp>
      </p:grpSp>
      <p:sp>
        <p:nvSpPr>
          <p:cNvPr id="54" name="椭圆 53">
            <a:extLst>
              <a:ext uri="{FF2B5EF4-FFF2-40B4-BE49-F238E27FC236}">
                <a16:creationId xmlns:a16="http://schemas.microsoft.com/office/drawing/2014/main" id="{492CF225-4805-4DBB-6418-122EF26D6746}"/>
              </a:ext>
            </a:extLst>
          </p:cNvPr>
          <p:cNvSpPr/>
          <p:nvPr/>
        </p:nvSpPr>
        <p:spPr>
          <a:xfrm>
            <a:off x="9151530" y="3658386"/>
            <a:ext cx="151370" cy="151370"/>
          </a:xfrm>
          <a:prstGeom prst="ellipse">
            <a:avLst/>
          </a:prstGeom>
          <a:solidFill>
            <a:srgbClr val="F3ECDA"/>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72" name="任意多边形: 形状 171">
            <a:extLst>
              <a:ext uri="{FF2B5EF4-FFF2-40B4-BE49-F238E27FC236}">
                <a16:creationId xmlns:a16="http://schemas.microsoft.com/office/drawing/2014/main" id="{EE9239FF-D744-36FE-6CF8-EC921DBBFAE9}"/>
              </a:ext>
            </a:extLst>
          </p:cNvPr>
          <p:cNvSpPr/>
          <p:nvPr/>
        </p:nvSpPr>
        <p:spPr>
          <a:xfrm rot="5400000">
            <a:off x="8984093" y="1250127"/>
            <a:ext cx="486245" cy="241084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8" name="矩形 147">
            <a:extLst>
              <a:ext uri="{FF2B5EF4-FFF2-40B4-BE49-F238E27FC236}">
                <a16:creationId xmlns:a16="http://schemas.microsoft.com/office/drawing/2014/main" id="{28511172-8DE9-C38D-93E3-24CAFF2BE58B}"/>
              </a:ext>
            </a:extLst>
          </p:cNvPr>
          <p:cNvSpPr/>
          <p:nvPr/>
        </p:nvSpPr>
        <p:spPr>
          <a:xfrm>
            <a:off x="7917528" y="2795635"/>
            <a:ext cx="2619375" cy="571054"/>
          </a:xfrm>
          <a:prstGeom prst="rect">
            <a:avLst/>
          </a:prstGeom>
          <a:noFill/>
        </p:spPr>
        <p:txBody>
          <a:bodyPr wrap="square" lIns="0" tIns="0" rIns="0" bIns="0" rtlCol="0">
            <a:noAutofit/>
          </a:bodyPr>
          <a:lstStyle/>
          <a:p>
            <a:pPr algn="ctr" hangingPunct="0">
              <a:lnSpc>
                <a:spcPct val="120000"/>
              </a:lnSpc>
            </a:pPr>
            <a:r>
              <a:rPr lang="zh-CN" altLang="en-US" sz="1600" dirty="0"/>
              <a:t>结果公布、颁奖仪式和</a:t>
            </a:r>
            <a:endParaRPr lang="en-US" altLang="zh-CN" sz="1600" dirty="0"/>
          </a:p>
          <a:p>
            <a:pPr algn="ctr" hangingPunct="0">
              <a:lnSpc>
                <a:spcPct val="120000"/>
              </a:lnSpc>
            </a:pPr>
            <a:r>
              <a:rPr lang="zh-CN" altLang="en-US" sz="1600" dirty="0"/>
              <a:t>进行活动复盘</a:t>
            </a:r>
          </a:p>
        </p:txBody>
      </p:sp>
      <p:sp>
        <p:nvSpPr>
          <p:cNvPr id="151" name="文本框 150">
            <a:extLst>
              <a:ext uri="{FF2B5EF4-FFF2-40B4-BE49-F238E27FC236}">
                <a16:creationId xmlns:a16="http://schemas.microsoft.com/office/drawing/2014/main" id="{323BF267-17D2-FDAB-4986-3181A6EB1A0A}"/>
              </a:ext>
            </a:extLst>
          </p:cNvPr>
          <p:cNvSpPr txBox="1"/>
          <p:nvPr/>
        </p:nvSpPr>
        <p:spPr>
          <a:xfrm>
            <a:off x="8288644" y="2270883"/>
            <a:ext cx="1877142" cy="369332"/>
          </a:xfrm>
          <a:prstGeom prst="rect">
            <a:avLst/>
          </a:prstGeom>
          <a:noFill/>
        </p:spPr>
        <p:txBody>
          <a:bodyPr wrap="square" lIns="0" tIns="0" rIns="0" bIns="0" rtlCol="0">
            <a:noAutofit/>
          </a:bodyPr>
          <a:lstStyle>
            <a:defPPr>
              <a:defRPr lang="zh-CN"/>
            </a:defPPr>
          </a:lstStyle>
          <a:p>
            <a:pPr algn="ctr"/>
            <a:r>
              <a:rPr lang="en-US" altLang="zh-CN" sz="2400" dirty="0">
                <a:solidFill>
                  <a:schemeClr val="bg1"/>
                </a:solidFill>
                <a:latin typeface="+mj-ea"/>
                <a:ea typeface="+mj-ea"/>
              </a:rPr>
              <a:t>10.30-12.02</a:t>
            </a:r>
          </a:p>
        </p:txBody>
      </p:sp>
    </p:spTree>
    <p:extLst>
      <p:ext uri="{BB962C8B-B14F-4D97-AF65-F5344CB8AC3E}">
        <p14:creationId xmlns:p14="http://schemas.microsoft.com/office/powerpoint/2010/main" val="285381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任意多边形: 形状 74">
            <a:extLst>
              <a:ext uri="{FF2B5EF4-FFF2-40B4-BE49-F238E27FC236}">
                <a16:creationId xmlns:a16="http://schemas.microsoft.com/office/drawing/2014/main" id="{8D770099-E0BF-4152-7F89-3DC67D27578E}"/>
              </a:ext>
            </a:extLst>
          </p:cNvPr>
          <p:cNvSpPr/>
          <p:nvPr/>
        </p:nvSpPr>
        <p:spPr>
          <a:xfrm rot="16200000">
            <a:off x="8153594" y="969746"/>
            <a:ext cx="1899464" cy="3917309"/>
          </a:xfrm>
          <a:custGeom>
            <a:avLst/>
            <a:gdLst>
              <a:gd name="connsiteX0" fmla="*/ 1899464 w 1899464"/>
              <a:gd name="connsiteY0" fmla="*/ 178381 h 3917309"/>
              <a:gd name="connsiteX1" fmla="*/ 1899464 w 1899464"/>
              <a:gd name="connsiteY1" fmla="*/ 1381025 h 3917309"/>
              <a:gd name="connsiteX2" fmla="*/ 1899464 w 1899464"/>
              <a:gd name="connsiteY2" fmla="*/ 2506297 h 3917309"/>
              <a:gd name="connsiteX3" fmla="*/ 1899464 w 1899464"/>
              <a:gd name="connsiteY3" fmla="*/ 3708941 h 3917309"/>
              <a:gd name="connsiteX4" fmla="*/ 1861346 w 1899464"/>
              <a:gd name="connsiteY4" fmla="*/ 3729913 h 3917309"/>
              <a:gd name="connsiteX5" fmla="*/ 1724732 w 1899464"/>
              <a:gd name="connsiteY5" fmla="*/ 3898073 h 3917309"/>
              <a:gd name="connsiteX6" fmla="*/ 1718841 w 1899464"/>
              <a:gd name="connsiteY6" fmla="*/ 3917309 h 3917309"/>
              <a:gd name="connsiteX7" fmla="*/ 180623 w 1899464"/>
              <a:gd name="connsiteY7" fmla="*/ 3917309 h 3917309"/>
              <a:gd name="connsiteX8" fmla="*/ 174732 w 1899464"/>
              <a:gd name="connsiteY8" fmla="*/ 3898073 h 3917309"/>
              <a:gd name="connsiteX9" fmla="*/ 38118 w 1899464"/>
              <a:gd name="connsiteY9" fmla="*/ 3729913 h 3917309"/>
              <a:gd name="connsiteX10" fmla="*/ 0 w 1899464"/>
              <a:gd name="connsiteY10" fmla="*/ 3708941 h 3917309"/>
              <a:gd name="connsiteX11" fmla="*/ 0 w 1899464"/>
              <a:gd name="connsiteY11" fmla="*/ 2506297 h 3917309"/>
              <a:gd name="connsiteX12" fmla="*/ 0 w 1899464"/>
              <a:gd name="connsiteY12" fmla="*/ 1381025 h 3917309"/>
              <a:gd name="connsiteX13" fmla="*/ 0 w 1899464"/>
              <a:gd name="connsiteY13" fmla="*/ 178381 h 3917309"/>
              <a:gd name="connsiteX14" fmla="*/ 38119 w 1899464"/>
              <a:gd name="connsiteY14" fmla="*/ 157409 h 3917309"/>
              <a:gd name="connsiteX15" fmla="*/ 139967 w 1899464"/>
              <a:gd name="connsiteY15" fmla="*/ 54172 h 3917309"/>
              <a:gd name="connsiteX16" fmla="*/ 168975 w 1899464"/>
              <a:gd name="connsiteY16" fmla="*/ 0 h 3917309"/>
              <a:gd name="connsiteX17" fmla="*/ 1730489 w 1899464"/>
              <a:gd name="connsiteY17" fmla="*/ 0 h 3917309"/>
              <a:gd name="connsiteX18" fmla="*/ 1759497 w 1899464"/>
              <a:gd name="connsiteY18" fmla="*/ 54172 h 3917309"/>
              <a:gd name="connsiteX19" fmla="*/ 1861346 w 1899464"/>
              <a:gd name="connsiteY19" fmla="*/ 157409 h 391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9464" h="3917309">
                <a:moveTo>
                  <a:pt x="1899464" y="178381"/>
                </a:moveTo>
                <a:lnTo>
                  <a:pt x="1899464" y="1381025"/>
                </a:lnTo>
                <a:lnTo>
                  <a:pt x="1899464" y="2506297"/>
                </a:lnTo>
                <a:lnTo>
                  <a:pt x="1899464" y="3708941"/>
                </a:lnTo>
                <a:lnTo>
                  <a:pt x="1861346" y="3729913"/>
                </a:lnTo>
                <a:cubicBezTo>
                  <a:pt x="1801165" y="3771124"/>
                  <a:pt x="1753352" y="3829483"/>
                  <a:pt x="1724732" y="3898073"/>
                </a:cubicBezTo>
                <a:lnTo>
                  <a:pt x="1718841" y="3917309"/>
                </a:lnTo>
                <a:lnTo>
                  <a:pt x="180623" y="3917309"/>
                </a:lnTo>
                <a:lnTo>
                  <a:pt x="174732" y="3898073"/>
                </a:lnTo>
                <a:cubicBezTo>
                  <a:pt x="146111" y="3829483"/>
                  <a:pt x="98299" y="3771124"/>
                  <a:pt x="38118" y="3729913"/>
                </a:cubicBezTo>
                <a:lnTo>
                  <a:pt x="0" y="3708941"/>
                </a:lnTo>
                <a:lnTo>
                  <a:pt x="0" y="2506297"/>
                </a:lnTo>
                <a:lnTo>
                  <a:pt x="0" y="1381025"/>
                </a:lnTo>
                <a:lnTo>
                  <a:pt x="0" y="178381"/>
                </a:lnTo>
                <a:lnTo>
                  <a:pt x="38119" y="157409"/>
                </a:lnTo>
                <a:cubicBezTo>
                  <a:pt x="78239" y="129935"/>
                  <a:pt x="112863" y="94840"/>
                  <a:pt x="139967" y="54172"/>
                </a:cubicBezTo>
                <a:lnTo>
                  <a:pt x="168975" y="0"/>
                </a:lnTo>
                <a:lnTo>
                  <a:pt x="1730489" y="0"/>
                </a:lnTo>
                <a:lnTo>
                  <a:pt x="1759497" y="54172"/>
                </a:lnTo>
                <a:cubicBezTo>
                  <a:pt x="1786602" y="94840"/>
                  <a:pt x="1821226" y="129935"/>
                  <a:pt x="1861346" y="157409"/>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6" name="任意多边形: 形状 75">
            <a:extLst>
              <a:ext uri="{FF2B5EF4-FFF2-40B4-BE49-F238E27FC236}">
                <a16:creationId xmlns:a16="http://schemas.microsoft.com/office/drawing/2014/main" id="{A724E8C3-6AA6-8230-8E05-49B6B343B366}"/>
              </a:ext>
            </a:extLst>
          </p:cNvPr>
          <p:cNvSpPr/>
          <p:nvPr/>
        </p:nvSpPr>
        <p:spPr>
          <a:xfrm rot="16200000">
            <a:off x="8202630" y="1043198"/>
            <a:ext cx="1785671" cy="3760321"/>
          </a:xfrm>
          <a:custGeom>
            <a:avLst/>
            <a:gdLst>
              <a:gd name="connsiteX0" fmla="*/ 1785671 w 1785671"/>
              <a:gd name="connsiteY0" fmla="*/ 169353 h 3760321"/>
              <a:gd name="connsiteX1" fmla="*/ 1785671 w 1785671"/>
              <a:gd name="connsiteY1" fmla="*/ 1352396 h 3760321"/>
              <a:gd name="connsiteX2" fmla="*/ 1785671 w 1785671"/>
              <a:gd name="connsiteY2" fmla="*/ 2379456 h 3760321"/>
              <a:gd name="connsiteX3" fmla="*/ 1785671 w 1785671"/>
              <a:gd name="connsiteY3" fmla="*/ 3562499 h 3760321"/>
              <a:gd name="connsiteX4" fmla="*/ 1749836 w 1785671"/>
              <a:gd name="connsiteY4" fmla="*/ 3582409 h 3760321"/>
              <a:gd name="connsiteX5" fmla="*/ 1621407 w 1785671"/>
              <a:gd name="connsiteY5" fmla="*/ 3742058 h 3760321"/>
              <a:gd name="connsiteX6" fmla="*/ 1615868 w 1785671"/>
              <a:gd name="connsiteY6" fmla="*/ 3760321 h 3760321"/>
              <a:gd name="connsiteX7" fmla="*/ 169802 w 1785671"/>
              <a:gd name="connsiteY7" fmla="*/ 3760321 h 3760321"/>
              <a:gd name="connsiteX8" fmla="*/ 164264 w 1785671"/>
              <a:gd name="connsiteY8" fmla="*/ 3742058 h 3760321"/>
              <a:gd name="connsiteX9" fmla="*/ 35835 w 1785671"/>
              <a:gd name="connsiteY9" fmla="*/ 3582409 h 3760321"/>
              <a:gd name="connsiteX10" fmla="*/ 0 w 1785671"/>
              <a:gd name="connsiteY10" fmla="*/ 3562499 h 3760321"/>
              <a:gd name="connsiteX11" fmla="*/ 0 w 1785671"/>
              <a:gd name="connsiteY11" fmla="*/ 2379456 h 3760321"/>
              <a:gd name="connsiteX12" fmla="*/ 0 w 1785671"/>
              <a:gd name="connsiteY12" fmla="*/ 1352396 h 3760321"/>
              <a:gd name="connsiteX13" fmla="*/ 0 w 1785671"/>
              <a:gd name="connsiteY13" fmla="*/ 169353 h 3760321"/>
              <a:gd name="connsiteX14" fmla="*/ 35835 w 1785671"/>
              <a:gd name="connsiteY14" fmla="*/ 149443 h 3760321"/>
              <a:gd name="connsiteX15" fmla="*/ 131582 w 1785671"/>
              <a:gd name="connsiteY15" fmla="*/ 51430 h 3760321"/>
              <a:gd name="connsiteX16" fmla="*/ 158852 w 1785671"/>
              <a:gd name="connsiteY16" fmla="*/ 0 h 3760321"/>
              <a:gd name="connsiteX17" fmla="*/ 1626819 w 1785671"/>
              <a:gd name="connsiteY17" fmla="*/ 0 h 3760321"/>
              <a:gd name="connsiteX18" fmla="*/ 1654089 w 1785671"/>
              <a:gd name="connsiteY18" fmla="*/ 51430 h 3760321"/>
              <a:gd name="connsiteX19" fmla="*/ 1749836 w 1785671"/>
              <a:gd name="connsiteY19" fmla="*/ 149443 h 37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5671" h="3760321">
                <a:moveTo>
                  <a:pt x="1785671" y="169353"/>
                </a:moveTo>
                <a:lnTo>
                  <a:pt x="1785671" y="1352396"/>
                </a:lnTo>
                <a:lnTo>
                  <a:pt x="1785671" y="2379456"/>
                </a:lnTo>
                <a:lnTo>
                  <a:pt x="1785671" y="3562499"/>
                </a:lnTo>
                <a:lnTo>
                  <a:pt x="1749836" y="3582409"/>
                </a:lnTo>
                <a:cubicBezTo>
                  <a:pt x="1693261" y="3621535"/>
                  <a:pt x="1648313" y="3676940"/>
                  <a:pt x="1621407" y="3742058"/>
                </a:cubicBezTo>
                <a:lnTo>
                  <a:pt x="1615868" y="3760321"/>
                </a:lnTo>
                <a:lnTo>
                  <a:pt x="169802" y="3760321"/>
                </a:lnTo>
                <a:lnTo>
                  <a:pt x="164264" y="3742058"/>
                </a:lnTo>
                <a:cubicBezTo>
                  <a:pt x="137358" y="3676940"/>
                  <a:pt x="92410" y="3621535"/>
                  <a:pt x="35835" y="3582409"/>
                </a:cubicBezTo>
                <a:lnTo>
                  <a:pt x="0" y="3562499"/>
                </a:lnTo>
                <a:lnTo>
                  <a:pt x="0" y="2379456"/>
                </a:lnTo>
                <a:lnTo>
                  <a:pt x="0" y="1352396"/>
                </a:lnTo>
                <a:lnTo>
                  <a:pt x="0" y="169353"/>
                </a:lnTo>
                <a:lnTo>
                  <a:pt x="35835" y="149443"/>
                </a:lnTo>
                <a:cubicBezTo>
                  <a:pt x="73551" y="123359"/>
                  <a:pt x="106101" y="90040"/>
                  <a:pt x="131582" y="51430"/>
                </a:cubicBezTo>
                <a:lnTo>
                  <a:pt x="158852" y="0"/>
                </a:lnTo>
                <a:lnTo>
                  <a:pt x="1626819" y="0"/>
                </a:lnTo>
                <a:lnTo>
                  <a:pt x="1654089" y="51430"/>
                </a:lnTo>
                <a:cubicBezTo>
                  <a:pt x="1679570" y="90040"/>
                  <a:pt x="1712120" y="123359"/>
                  <a:pt x="1749836" y="149443"/>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cxnSp>
        <p:nvCxnSpPr>
          <p:cNvPr id="77" name="直接连接符 76">
            <a:extLst>
              <a:ext uri="{FF2B5EF4-FFF2-40B4-BE49-F238E27FC236}">
                <a16:creationId xmlns:a16="http://schemas.microsoft.com/office/drawing/2014/main" id="{314BAF6A-2E1A-FA51-81C2-A0888D334A73}"/>
              </a:ext>
            </a:extLst>
          </p:cNvPr>
          <p:cNvCxnSpPr>
            <a:cxnSpLocks/>
          </p:cNvCxnSpPr>
          <p:nvPr/>
        </p:nvCxnSpPr>
        <p:spPr>
          <a:xfrm>
            <a:off x="7608214" y="2743973"/>
            <a:ext cx="307621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9" name="任意多边形: 形状 78">
            <a:extLst>
              <a:ext uri="{FF2B5EF4-FFF2-40B4-BE49-F238E27FC236}">
                <a16:creationId xmlns:a16="http://schemas.microsoft.com/office/drawing/2014/main" id="{1370DDF1-E1C2-AC2F-D358-7A1B0C988F3D}"/>
              </a:ext>
            </a:extLst>
          </p:cNvPr>
          <p:cNvSpPr/>
          <p:nvPr/>
        </p:nvSpPr>
        <p:spPr>
          <a:xfrm rot="16200000">
            <a:off x="8153595" y="3369417"/>
            <a:ext cx="1899464" cy="3917309"/>
          </a:xfrm>
          <a:custGeom>
            <a:avLst/>
            <a:gdLst>
              <a:gd name="connsiteX0" fmla="*/ 1899464 w 1899464"/>
              <a:gd name="connsiteY0" fmla="*/ 178381 h 3917309"/>
              <a:gd name="connsiteX1" fmla="*/ 1899464 w 1899464"/>
              <a:gd name="connsiteY1" fmla="*/ 1381025 h 3917309"/>
              <a:gd name="connsiteX2" fmla="*/ 1899464 w 1899464"/>
              <a:gd name="connsiteY2" fmla="*/ 2506297 h 3917309"/>
              <a:gd name="connsiteX3" fmla="*/ 1899464 w 1899464"/>
              <a:gd name="connsiteY3" fmla="*/ 3708941 h 3917309"/>
              <a:gd name="connsiteX4" fmla="*/ 1861346 w 1899464"/>
              <a:gd name="connsiteY4" fmla="*/ 3729913 h 3917309"/>
              <a:gd name="connsiteX5" fmla="*/ 1724732 w 1899464"/>
              <a:gd name="connsiteY5" fmla="*/ 3898073 h 3917309"/>
              <a:gd name="connsiteX6" fmla="*/ 1718841 w 1899464"/>
              <a:gd name="connsiteY6" fmla="*/ 3917309 h 3917309"/>
              <a:gd name="connsiteX7" fmla="*/ 180623 w 1899464"/>
              <a:gd name="connsiteY7" fmla="*/ 3917309 h 3917309"/>
              <a:gd name="connsiteX8" fmla="*/ 174732 w 1899464"/>
              <a:gd name="connsiteY8" fmla="*/ 3898073 h 3917309"/>
              <a:gd name="connsiteX9" fmla="*/ 38118 w 1899464"/>
              <a:gd name="connsiteY9" fmla="*/ 3729913 h 3917309"/>
              <a:gd name="connsiteX10" fmla="*/ 0 w 1899464"/>
              <a:gd name="connsiteY10" fmla="*/ 3708941 h 3917309"/>
              <a:gd name="connsiteX11" fmla="*/ 0 w 1899464"/>
              <a:gd name="connsiteY11" fmla="*/ 2506297 h 3917309"/>
              <a:gd name="connsiteX12" fmla="*/ 0 w 1899464"/>
              <a:gd name="connsiteY12" fmla="*/ 1381025 h 3917309"/>
              <a:gd name="connsiteX13" fmla="*/ 0 w 1899464"/>
              <a:gd name="connsiteY13" fmla="*/ 178381 h 3917309"/>
              <a:gd name="connsiteX14" fmla="*/ 38119 w 1899464"/>
              <a:gd name="connsiteY14" fmla="*/ 157409 h 3917309"/>
              <a:gd name="connsiteX15" fmla="*/ 139967 w 1899464"/>
              <a:gd name="connsiteY15" fmla="*/ 54172 h 3917309"/>
              <a:gd name="connsiteX16" fmla="*/ 168975 w 1899464"/>
              <a:gd name="connsiteY16" fmla="*/ 0 h 3917309"/>
              <a:gd name="connsiteX17" fmla="*/ 1730489 w 1899464"/>
              <a:gd name="connsiteY17" fmla="*/ 0 h 3917309"/>
              <a:gd name="connsiteX18" fmla="*/ 1759497 w 1899464"/>
              <a:gd name="connsiteY18" fmla="*/ 54172 h 3917309"/>
              <a:gd name="connsiteX19" fmla="*/ 1861346 w 1899464"/>
              <a:gd name="connsiteY19" fmla="*/ 157409 h 391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9464" h="3917309">
                <a:moveTo>
                  <a:pt x="1899464" y="178381"/>
                </a:moveTo>
                <a:lnTo>
                  <a:pt x="1899464" y="1381025"/>
                </a:lnTo>
                <a:lnTo>
                  <a:pt x="1899464" y="2506297"/>
                </a:lnTo>
                <a:lnTo>
                  <a:pt x="1899464" y="3708941"/>
                </a:lnTo>
                <a:lnTo>
                  <a:pt x="1861346" y="3729913"/>
                </a:lnTo>
                <a:cubicBezTo>
                  <a:pt x="1801165" y="3771124"/>
                  <a:pt x="1753352" y="3829483"/>
                  <a:pt x="1724732" y="3898073"/>
                </a:cubicBezTo>
                <a:lnTo>
                  <a:pt x="1718841" y="3917309"/>
                </a:lnTo>
                <a:lnTo>
                  <a:pt x="180623" y="3917309"/>
                </a:lnTo>
                <a:lnTo>
                  <a:pt x="174732" y="3898073"/>
                </a:lnTo>
                <a:cubicBezTo>
                  <a:pt x="146111" y="3829483"/>
                  <a:pt x="98299" y="3771124"/>
                  <a:pt x="38118" y="3729913"/>
                </a:cubicBezTo>
                <a:lnTo>
                  <a:pt x="0" y="3708941"/>
                </a:lnTo>
                <a:lnTo>
                  <a:pt x="0" y="2506297"/>
                </a:lnTo>
                <a:lnTo>
                  <a:pt x="0" y="1381025"/>
                </a:lnTo>
                <a:lnTo>
                  <a:pt x="0" y="178381"/>
                </a:lnTo>
                <a:lnTo>
                  <a:pt x="38119" y="157409"/>
                </a:lnTo>
                <a:cubicBezTo>
                  <a:pt x="78239" y="129935"/>
                  <a:pt x="112863" y="94840"/>
                  <a:pt x="139967" y="54172"/>
                </a:cubicBezTo>
                <a:lnTo>
                  <a:pt x="168975" y="0"/>
                </a:lnTo>
                <a:lnTo>
                  <a:pt x="1730489" y="0"/>
                </a:lnTo>
                <a:lnTo>
                  <a:pt x="1759497" y="54172"/>
                </a:lnTo>
                <a:cubicBezTo>
                  <a:pt x="1786602" y="94840"/>
                  <a:pt x="1821226" y="129935"/>
                  <a:pt x="1861346" y="157409"/>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80" name="任意多边形: 形状 79">
            <a:extLst>
              <a:ext uri="{FF2B5EF4-FFF2-40B4-BE49-F238E27FC236}">
                <a16:creationId xmlns:a16="http://schemas.microsoft.com/office/drawing/2014/main" id="{FB6EFFF7-CF78-45C2-A9A9-084A771D38B6}"/>
              </a:ext>
            </a:extLst>
          </p:cNvPr>
          <p:cNvSpPr/>
          <p:nvPr/>
        </p:nvSpPr>
        <p:spPr>
          <a:xfrm rot="16200000">
            <a:off x="8202631" y="3442869"/>
            <a:ext cx="1785671" cy="3760321"/>
          </a:xfrm>
          <a:custGeom>
            <a:avLst/>
            <a:gdLst>
              <a:gd name="connsiteX0" fmla="*/ 1785671 w 1785671"/>
              <a:gd name="connsiteY0" fmla="*/ 169353 h 3760321"/>
              <a:gd name="connsiteX1" fmla="*/ 1785671 w 1785671"/>
              <a:gd name="connsiteY1" fmla="*/ 1352396 h 3760321"/>
              <a:gd name="connsiteX2" fmla="*/ 1785671 w 1785671"/>
              <a:gd name="connsiteY2" fmla="*/ 2379456 h 3760321"/>
              <a:gd name="connsiteX3" fmla="*/ 1785671 w 1785671"/>
              <a:gd name="connsiteY3" fmla="*/ 3562499 h 3760321"/>
              <a:gd name="connsiteX4" fmla="*/ 1749836 w 1785671"/>
              <a:gd name="connsiteY4" fmla="*/ 3582409 h 3760321"/>
              <a:gd name="connsiteX5" fmla="*/ 1621407 w 1785671"/>
              <a:gd name="connsiteY5" fmla="*/ 3742058 h 3760321"/>
              <a:gd name="connsiteX6" fmla="*/ 1615868 w 1785671"/>
              <a:gd name="connsiteY6" fmla="*/ 3760321 h 3760321"/>
              <a:gd name="connsiteX7" fmla="*/ 169802 w 1785671"/>
              <a:gd name="connsiteY7" fmla="*/ 3760321 h 3760321"/>
              <a:gd name="connsiteX8" fmla="*/ 164264 w 1785671"/>
              <a:gd name="connsiteY8" fmla="*/ 3742058 h 3760321"/>
              <a:gd name="connsiteX9" fmla="*/ 35835 w 1785671"/>
              <a:gd name="connsiteY9" fmla="*/ 3582409 h 3760321"/>
              <a:gd name="connsiteX10" fmla="*/ 0 w 1785671"/>
              <a:gd name="connsiteY10" fmla="*/ 3562499 h 3760321"/>
              <a:gd name="connsiteX11" fmla="*/ 0 w 1785671"/>
              <a:gd name="connsiteY11" fmla="*/ 2379456 h 3760321"/>
              <a:gd name="connsiteX12" fmla="*/ 0 w 1785671"/>
              <a:gd name="connsiteY12" fmla="*/ 1352396 h 3760321"/>
              <a:gd name="connsiteX13" fmla="*/ 0 w 1785671"/>
              <a:gd name="connsiteY13" fmla="*/ 169353 h 3760321"/>
              <a:gd name="connsiteX14" fmla="*/ 35835 w 1785671"/>
              <a:gd name="connsiteY14" fmla="*/ 149443 h 3760321"/>
              <a:gd name="connsiteX15" fmla="*/ 131582 w 1785671"/>
              <a:gd name="connsiteY15" fmla="*/ 51430 h 3760321"/>
              <a:gd name="connsiteX16" fmla="*/ 158852 w 1785671"/>
              <a:gd name="connsiteY16" fmla="*/ 0 h 3760321"/>
              <a:gd name="connsiteX17" fmla="*/ 1626819 w 1785671"/>
              <a:gd name="connsiteY17" fmla="*/ 0 h 3760321"/>
              <a:gd name="connsiteX18" fmla="*/ 1654089 w 1785671"/>
              <a:gd name="connsiteY18" fmla="*/ 51430 h 3760321"/>
              <a:gd name="connsiteX19" fmla="*/ 1749836 w 1785671"/>
              <a:gd name="connsiteY19" fmla="*/ 149443 h 37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5671" h="3760321">
                <a:moveTo>
                  <a:pt x="1785671" y="169353"/>
                </a:moveTo>
                <a:lnTo>
                  <a:pt x="1785671" y="1352396"/>
                </a:lnTo>
                <a:lnTo>
                  <a:pt x="1785671" y="2379456"/>
                </a:lnTo>
                <a:lnTo>
                  <a:pt x="1785671" y="3562499"/>
                </a:lnTo>
                <a:lnTo>
                  <a:pt x="1749836" y="3582409"/>
                </a:lnTo>
                <a:cubicBezTo>
                  <a:pt x="1693261" y="3621535"/>
                  <a:pt x="1648313" y="3676940"/>
                  <a:pt x="1621407" y="3742058"/>
                </a:cubicBezTo>
                <a:lnTo>
                  <a:pt x="1615868" y="3760321"/>
                </a:lnTo>
                <a:lnTo>
                  <a:pt x="169802" y="3760321"/>
                </a:lnTo>
                <a:lnTo>
                  <a:pt x="164264" y="3742058"/>
                </a:lnTo>
                <a:cubicBezTo>
                  <a:pt x="137358" y="3676940"/>
                  <a:pt x="92410" y="3621535"/>
                  <a:pt x="35835" y="3582409"/>
                </a:cubicBezTo>
                <a:lnTo>
                  <a:pt x="0" y="3562499"/>
                </a:lnTo>
                <a:lnTo>
                  <a:pt x="0" y="2379456"/>
                </a:lnTo>
                <a:lnTo>
                  <a:pt x="0" y="1352396"/>
                </a:lnTo>
                <a:lnTo>
                  <a:pt x="0" y="169353"/>
                </a:lnTo>
                <a:lnTo>
                  <a:pt x="35835" y="149443"/>
                </a:lnTo>
                <a:cubicBezTo>
                  <a:pt x="73551" y="123359"/>
                  <a:pt x="106101" y="90040"/>
                  <a:pt x="131582" y="51430"/>
                </a:cubicBezTo>
                <a:lnTo>
                  <a:pt x="158852" y="0"/>
                </a:lnTo>
                <a:lnTo>
                  <a:pt x="1626819" y="0"/>
                </a:lnTo>
                <a:lnTo>
                  <a:pt x="1654089" y="51430"/>
                </a:lnTo>
                <a:cubicBezTo>
                  <a:pt x="1679570" y="90040"/>
                  <a:pt x="1712120" y="123359"/>
                  <a:pt x="1749836" y="149443"/>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cxnSp>
        <p:nvCxnSpPr>
          <p:cNvPr id="81" name="直接连接符 80">
            <a:extLst>
              <a:ext uri="{FF2B5EF4-FFF2-40B4-BE49-F238E27FC236}">
                <a16:creationId xmlns:a16="http://schemas.microsoft.com/office/drawing/2014/main" id="{63BAB8CB-DF93-CA47-0209-16BB5FBDB86A}"/>
              </a:ext>
            </a:extLst>
          </p:cNvPr>
          <p:cNvCxnSpPr>
            <a:cxnSpLocks/>
          </p:cNvCxnSpPr>
          <p:nvPr/>
        </p:nvCxnSpPr>
        <p:spPr>
          <a:xfrm>
            <a:off x="7608215" y="5143644"/>
            <a:ext cx="307621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任意多边形: 形状 59">
            <a:extLst>
              <a:ext uri="{FF2B5EF4-FFF2-40B4-BE49-F238E27FC236}">
                <a16:creationId xmlns:a16="http://schemas.microsoft.com/office/drawing/2014/main" id="{E6E948F1-2B2D-A59E-2E68-C3121B2401E4}"/>
              </a:ext>
            </a:extLst>
          </p:cNvPr>
          <p:cNvSpPr/>
          <p:nvPr/>
        </p:nvSpPr>
        <p:spPr>
          <a:xfrm rot="16200000">
            <a:off x="3565168" y="969747"/>
            <a:ext cx="1899464" cy="3917309"/>
          </a:xfrm>
          <a:custGeom>
            <a:avLst/>
            <a:gdLst>
              <a:gd name="connsiteX0" fmla="*/ 1899464 w 1899464"/>
              <a:gd name="connsiteY0" fmla="*/ 178381 h 3917309"/>
              <a:gd name="connsiteX1" fmla="*/ 1899464 w 1899464"/>
              <a:gd name="connsiteY1" fmla="*/ 1381025 h 3917309"/>
              <a:gd name="connsiteX2" fmla="*/ 1899464 w 1899464"/>
              <a:gd name="connsiteY2" fmla="*/ 2506297 h 3917309"/>
              <a:gd name="connsiteX3" fmla="*/ 1899464 w 1899464"/>
              <a:gd name="connsiteY3" fmla="*/ 3708941 h 3917309"/>
              <a:gd name="connsiteX4" fmla="*/ 1861346 w 1899464"/>
              <a:gd name="connsiteY4" fmla="*/ 3729913 h 3917309"/>
              <a:gd name="connsiteX5" fmla="*/ 1724732 w 1899464"/>
              <a:gd name="connsiteY5" fmla="*/ 3898073 h 3917309"/>
              <a:gd name="connsiteX6" fmla="*/ 1718841 w 1899464"/>
              <a:gd name="connsiteY6" fmla="*/ 3917309 h 3917309"/>
              <a:gd name="connsiteX7" fmla="*/ 180623 w 1899464"/>
              <a:gd name="connsiteY7" fmla="*/ 3917309 h 3917309"/>
              <a:gd name="connsiteX8" fmla="*/ 174732 w 1899464"/>
              <a:gd name="connsiteY8" fmla="*/ 3898073 h 3917309"/>
              <a:gd name="connsiteX9" fmla="*/ 38118 w 1899464"/>
              <a:gd name="connsiteY9" fmla="*/ 3729913 h 3917309"/>
              <a:gd name="connsiteX10" fmla="*/ 0 w 1899464"/>
              <a:gd name="connsiteY10" fmla="*/ 3708941 h 3917309"/>
              <a:gd name="connsiteX11" fmla="*/ 0 w 1899464"/>
              <a:gd name="connsiteY11" fmla="*/ 2506297 h 3917309"/>
              <a:gd name="connsiteX12" fmla="*/ 0 w 1899464"/>
              <a:gd name="connsiteY12" fmla="*/ 1381025 h 3917309"/>
              <a:gd name="connsiteX13" fmla="*/ 0 w 1899464"/>
              <a:gd name="connsiteY13" fmla="*/ 178381 h 3917309"/>
              <a:gd name="connsiteX14" fmla="*/ 38119 w 1899464"/>
              <a:gd name="connsiteY14" fmla="*/ 157409 h 3917309"/>
              <a:gd name="connsiteX15" fmla="*/ 139967 w 1899464"/>
              <a:gd name="connsiteY15" fmla="*/ 54172 h 3917309"/>
              <a:gd name="connsiteX16" fmla="*/ 168975 w 1899464"/>
              <a:gd name="connsiteY16" fmla="*/ 0 h 3917309"/>
              <a:gd name="connsiteX17" fmla="*/ 1730489 w 1899464"/>
              <a:gd name="connsiteY17" fmla="*/ 0 h 3917309"/>
              <a:gd name="connsiteX18" fmla="*/ 1759497 w 1899464"/>
              <a:gd name="connsiteY18" fmla="*/ 54172 h 3917309"/>
              <a:gd name="connsiteX19" fmla="*/ 1861346 w 1899464"/>
              <a:gd name="connsiteY19" fmla="*/ 157409 h 391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9464" h="3917309">
                <a:moveTo>
                  <a:pt x="1899464" y="178381"/>
                </a:moveTo>
                <a:lnTo>
                  <a:pt x="1899464" y="1381025"/>
                </a:lnTo>
                <a:lnTo>
                  <a:pt x="1899464" y="2506297"/>
                </a:lnTo>
                <a:lnTo>
                  <a:pt x="1899464" y="3708941"/>
                </a:lnTo>
                <a:lnTo>
                  <a:pt x="1861346" y="3729913"/>
                </a:lnTo>
                <a:cubicBezTo>
                  <a:pt x="1801165" y="3771124"/>
                  <a:pt x="1753352" y="3829483"/>
                  <a:pt x="1724732" y="3898073"/>
                </a:cubicBezTo>
                <a:lnTo>
                  <a:pt x="1718841" y="3917309"/>
                </a:lnTo>
                <a:lnTo>
                  <a:pt x="180623" y="3917309"/>
                </a:lnTo>
                <a:lnTo>
                  <a:pt x="174732" y="3898073"/>
                </a:lnTo>
                <a:cubicBezTo>
                  <a:pt x="146111" y="3829483"/>
                  <a:pt x="98299" y="3771124"/>
                  <a:pt x="38118" y="3729913"/>
                </a:cubicBezTo>
                <a:lnTo>
                  <a:pt x="0" y="3708941"/>
                </a:lnTo>
                <a:lnTo>
                  <a:pt x="0" y="2506297"/>
                </a:lnTo>
                <a:lnTo>
                  <a:pt x="0" y="1381025"/>
                </a:lnTo>
                <a:lnTo>
                  <a:pt x="0" y="178381"/>
                </a:lnTo>
                <a:lnTo>
                  <a:pt x="38119" y="157409"/>
                </a:lnTo>
                <a:cubicBezTo>
                  <a:pt x="78239" y="129935"/>
                  <a:pt x="112863" y="94840"/>
                  <a:pt x="139967" y="54172"/>
                </a:cubicBezTo>
                <a:lnTo>
                  <a:pt x="168975" y="0"/>
                </a:lnTo>
                <a:lnTo>
                  <a:pt x="1730489" y="0"/>
                </a:lnTo>
                <a:lnTo>
                  <a:pt x="1759497" y="54172"/>
                </a:lnTo>
                <a:cubicBezTo>
                  <a:pt x="1786602" y="94840"/>
                  <a:pt x="1821226" y="129935"/>
                  <a:pt x="1861346" y="157409"/>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63" name="任意多边形: 形状 62">
            <a:extLst>
              <a:ext uri="{FF2B5EF4-FFF2-40B4-BE49-F238E27FC236}">
                <a16:creationId xmlns:a16="http://schemas.microsoft.com/office/drawing/2014/main" id="{D6CA58FB-292E-1C27-4498-E2EF638FC4E3}"/>
              </a:ext>
            </a:extLst>
          </p:cNvPr>
          <p:cNvSpPr/>
          <p:nvPr/>
        </p:nvSpPr>
        <p:spPr>
          <a:xfrm rot="16200000">
            <a:off x="3614204" y="1043199"/>
            <a:ext cx="1785671" cy="3760321"/>
          </a:xfrm>
          <a:custGeom>
            <a:avLst/>
            <a:gdLst>
              <a:gd name="connsiteX0" fmla="*/ 1785671 w 1785671"/>
              <a:gd name="connsiteY0" fmla="*/ 169353 h 3760321"/>
              <a:gd name="connsiteX1" fmla="*/ 1785671 w 1785671"/>
              <a:gd name="connsiteY1" fmla="*/ 1352396 h 3760321"/>
              <a:gd name="connsiteX2" fmla="*/ 1785671 w 1785671"/>
              <a:gd name="connsiteY2" fmla="*/ 2379456 h 3760321"/>
              <a:gd name="connsiteX3" fmla="*/ 1785671 w 1785671"/>
              <a:gd name="connsiteY3" fmla="*/ 3562499 h 3760321"/>
              <a:gd name="connsiteX4" fmla="*/ 1749836 w 1785671"/>
              <a:gd name="connsiteY4" fmla="*/ 3582409 h 3760321"/>
              <a:gd name="connsiteX5" fmla="*/ 1621407 w 1785671"/>
              <a:gd name="connsiteY5" fmla="*/ 3742058 h 3760321"/>
              <a:gd name="connsiteX6" fmla="*/ 1615868 w 1785671"/>
              <a:gd name="connsiteY6" fmla="*/ 3760321 h 3760321"/>
              <a:gd name="connsiteX7" fmla="*/ 169802 w 1785671"/>
              <a:gd name="connsiteY7" fmla="*/ 3760321 h 3760321"/>
              <a:gd name="connsiteX8" fmla="*/ 164264 w 1785671"/>
              <a:gd name="connsiteY8" fmla="*/ 3742058 h 3760321"/>
              <a:gd name="connsiteX9" fmla="*/ 35835 w 1785671"/>
              <a:gd name="connsiteY9" fmla="*/ 3582409 h 3760321"/>
              <a:gd name="connsiteX10" fmla="*/ 0 w 1785671"/>
              <a:gd name="connsiteY10" fmla="*/ 3562499 h 3760321"/>
              <a:gd name="connsiteX11" fmla="*/ 0 w 1785671"/>
              <a:gd name="connsiteY11" fmla="*/ 2379456 h 3760321"/>
              <a:gd name="connsiteX12" fmla="*/ 0 w 1785671"/>
              <a:gd name="connsiteY12" fmla="*/ 1352396 h 3760321"/>
              <a:gd name="connsiteX13" fmla="*/ 0 w 1785671"/>
              <a:gd name="connsiteY13" fmla="*/ 169353 h 3760321"/>
              <a:gd name="connsiteX14" fmla="*/ 35835 w 1785671"/>
              <a:gd name="connsiteY14" fmla="*/ 149443 h 3760321"/>
              <a:gd name="connsiteX15" fmla="*/ 131582 w 1785671"/>
              <a:gd name="connsiteY15" fmla="*/ 51430 h 3760321"/>
              <a:gd name="connsiteX16" fmla="*/ 158852 w 1785671"/>
              <a:gd name="connsiteY16" fmla="*/ 0 h 3760321"/>
              <a:gd name="connsiteX17" fmla="*/ 1626819 w 1785671"/>
              <a:gd name="connsiteY17" fmla="*/ 0 h 3760321"/>
              <a:gd name="connsiteX18" fmla="*/ 1654089 w 1785671"/>
              <a:gd name="connsiteY18" fmla="*/ 51430 h 3760321"/>
              <a:gd name="connsiteX19" fmla="*/ 1749836 w 1785671"/>
              <a:gd name="connsiteY19" fmla="*/ 149443 h 37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5671" h="3760321">
                <a:moveTo>
                  <a:pt x="1785671" y="169353"/>
                </a:moveTo>
                <a:lnTo>
                  <a:pt x="1785671" y="1352396"/>
                </a:lnTo>
                <a:lnTo>
                  <a:pt x="1785671" y="2379456"/>
                </a:lnTo>
                <a:lnTo>
                  <a:pt x="1785671" y="3562499"/>
                </a:lnTo>
                <a:lnTo>
                  <a:pt x="1749836" y="3582409"/>
                </a:lnTo>
                <a:cubicBezTo>
                  <a:pt x="1693261" y="3621535"/>
                  <a:pt x="1648313" y="3676940"/>
                  <a:pt x="1621407" y="3742058"/>
                </a:cubicBezTo>
                <a:lnTo>
                  <a:pt x="1615868" y="3760321"/>
                </a:lnTo>
                <a:lnTo>
                  <a:pt x="169802" y="3760321"/>
                </a:lnTo>
                <a:lnTo>
                  <a:pt x="164264" y="3742058"/>
                </a:lnTo>
                <a:cubicBezTo>
                  <a:pt x="137358" y="3676940"/>
                  <a:pt x="92410" y="3621535"/>
                  <a:pt x="35835" y="3582409"/>
                </a:cubicBezTo>
                <a:lnTo>
                  <a:pt x="0" y="3562499"/>
                </a:lnTo>
                <a:lnTo>
                  <a:pt x="0" y="2379456"/>
                </a:lnTo>
                <a:lnTo>
                  <a:pt x="0" y="1352396"/>
                </a:lnTo>
                <a:lnTo>
                  <a:pt x="0" y="169353"/>
                </a:lnTo>
                <a:lnTo>
                  <a:pt x="35835" y="149443"/>
                </a:lnTo>
                <a:cubicBezTo>
                  <a:pt x="73551" y="123359"/>
                  <a:pt x="106101" y="90040"/>
                  <a:pt x="131582" y="51430"/>
                </a:cubicBezTo>
                <a:lnTo>
                  <a:pt x="158852" y="0"/>
                </a:lnTo>
                <a:lnTo>
                  <a:pt x="1626819" y="0"/>
                </a:lnTo>
                <a:lnTo>
                  <a:pt x="1654089" y="51430"/>
                </a:lnTo>
                <a:cubicBezTo>
                  <a:pt x="1679570" y="90040"/>
                  <a:pt x="1712120" y="123359"/>
                  <a:pt x="1749836" y="149443"/>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cxnSp>
        <p:nvCxnSpPr>
          <p:cNvPr id="7" name="直接连接符 6">
            <a:extLst>
              <a:ext uri="{FF2B5EF4-FFF2-40B4-BE49-F238E27FC236}">
                <a16:creationId xmlns:a16="http://schemas.microsoft.com/office/drawing/2014/main" id="{70A6BC33-35DC-CAE0-7445-92F383CCB29A}"/>
              </a:ext>
            </a:extLst>
          </p:cNvPr>
          <p:cNvCxnSpPr>
            <a:cxnSpLocks/>
          </p:cNvCxnSpPr>
          <p:nvPr/>
        </p:nvCxnSpPr>
        <p:spPr>
          <a:xfrm>
            <a:off x="3019788" y="2743974"/>
            <a:ext cx="307621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71" name="任意多边形: 形状 70">
            <a:extLst>
              <a:ext uri="{FF2B5EF4-FFF2-40B4-BE49-F238E27FC236}">
                <a16:creationId xmlns:a16="http://schemas.microsoft.com/office/drawing/2014/main" id="{7AF6D5D5-6782-8929-FBFC-CB31E1C1D253}"/>
              </a:ext>
            </a:extLst>
          </p:cNvPr>
          <p:cNvSpPr/>
          <p:nvPr/>
        </p:nvSpPr>
        <p:spPr>
          <a:xfrm rot="16200000">
            <a:off x="3565169" y="3369418"/>
            <a:ext cx="1899464" cy="3917309"/>
          </a:xfrm>
          <a:custGeom>
            <a:avLst/>
            <a:gdLst>
              <a:gd name="connsiteX0" fmla="*/ 1899464 w 1899464"/>
              <a:gd name="connsiteY0" fmla="*/ 178381 h 3917309"/>
              <a:gd name="connsiteX1" fmla="*/ 1899464 w 1899464"/>
              <a:gd name="connsiteY1" fmla="*/ 1381025 h 3917309"/>
              <a:gd name="connsiteX2" fmla="*/ 1899464 w 1899464"/>
              <a:gd name="connsiteY2" fmla="*/ 2506297 h 3917309"/>
              <a:gd name="connsiteX3" fmla="*/ 1899464 w 1899464"/>
              <a:gd name="connsiteY3" fmla="*/ 3708941 h 3917309"/>
              <a:gd name="connsiteX4" fmla="*/ 1861346 w 1899464"/>
              <a:gd name="connsiteY4" fmla="*/ 3729913 h 3917309"/>
              <a:gd name="connsiteX5" fmla="*/ 1724732 w 1899464"/>
              <a:gd name="connsiteY5" fmla="*/ 3898073 h 3917309"/>
              <a:gd name="connsiteX6" fmla="*/ 1718841 w 1899464"/>
              <a:gd name="connsiteY6" fmla="*/ 3917309 h 3917309"/>
              <a:gd name="connsiteX7" fmla="*/ 180623 w 1899464"/>
              <a:gd name="connsiteY7" fmla="*/ 3917309 h 3917309"/>
              <a:gd name="connsiteX8" fmla="*/ 174732 w 1899464"/>
              <a:gd name="connsiteY8" fmla="*/ 3898073 h 3917309"/>
              <a:gd name="connsiteX9" fmla="*/ 38118 w 1899464"/>
              <a:gd name="connsiteY9" fmla="*/ 3729913 h 3917309"/>
              <a:gd name="connsiteX10" fmla="*/ 0 w 1899464"/>
              <a:gd name="connsiteY10" fmla="*/ 3708941 h 3917309"/>
              <a:gd name="connsiteX11" fmla="*/ 0 w 1899464"/>
              <a:gd name="connsiteY11" fmla="*/ 2506297 h 3917309"/>
              <a:gd name="connsiteX12" fmla="*/ 0 w 1899464"/>
              <a:gd name="connsiteY12" fmla="*/ 1381025 h 3917309"/>
              <a:gd name="connsiteX13" fmla="*/ 0 w 1899464"/>
              <a:gd name="connsiteY13" fmla="*/ 178381 h 3917309"/>
              <a:gd name="connsiteX14" fmla="*/ 38119 w 1899464"/>
              <a:gd name="connsiteY14" fmla="*/ 157409 h 3917309"/>
              <a:gd name="connsiteX15" fmla="*/ 139967 w 1899464"/>
              <a:gd name="connsiteY15" fmla="*/ 54172 h 3917309"/>
              <a:gd name="connsiteX16" fmla="*/ 168975 w 1899464"/>
              <a:gd name="connsiteY16" fmla="*/ 0 h 3917309"/>
              <a:gd name="connsiteX17" fmla="*/ 1730489 w 1899464"/>
              <a:gd name="connsiteY17" fmla="*/ 0 h 3917309"/>
              <a:gd name="connsiteX18" fmla="*/ 1759497 w 1899464"/>
              <a:gd name="connsiteY18" fmla="*/ 54172 h 3917309"/>
              <a:gd name="connsiteX19" fmla="*/ 1861346 w 1899464"/>
              <a:gd name="connsiteY19" fmla="*/ 157409 h 391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9464" h="3917309">
                <a:moveTo>
                  <a:pt x="1899464" y="178381"/>
                </a:moveTo>
                <a:lnTo>
                  <a:pt x="1899464" y="1381025"/>
                </a:lnTo>
                <a:lnTo>
                  <a:pt x="1899464" y="2506297"/>
                </a:lnTo>
                <a:lnTo>
                  <a:pt x="1899464" y="3708941"/>
                </a:lnTo>
                <a:lnTo>
                  <a:pt x="1861346" y="3729913"/>
                </a:lnTo>
                <a:cubicBezTo>
                  <a:pt x="1801165" y="3771124"/>
                  <a:pt x="1753352" y="3829483"/>
                  <a:pt x="1724732" y="3898073"/>
                </a:cubicBezTo>
                <a:lnTo>
                  <a:pt x="1718841" y="3917309"/>
                </a:lnTo>
                <a:lnTo>
                  <a:pt x="180623" y="3917309"/>
                </a:lnTo>
                <a:lnTo>
                  <a:pt x="174732" y="3898073"/>
                </a:lnTo>
                <a:cubicBezTo>
                  <a:pt x="146111" y="3829483"/>
                  <a:pt x="98299" y="3771124"/>
                  <a:pt x="38118" y="3729913"/>
                </a:cubicBezTo>
                <a:lnTo>
                  <a:pt x="0" y="3708941"/>
                </a:lnTo>
                <a:lnTo>
                  <a:pt x="0" y="2506297"/>
                </a:lnTo>
                <a:lnTo>
                  <a:pt x="0" y="1381025"/>
                </a:lnTo>
                <a:lnTo>
                  <a:pt x="0" y="178381"/>
                </a:lnTo>
                <a:lnTo>
                  <a:pt x="38119" y="157409"/>
                </a:lnTo>
                <a:cubicBezTo>
                  <a:pt x="78239" y="129935"/>
                  <a:pt x="112863" y="94840"/>
                  <a:pt x="139967" y="54172"/>
                </a:cubicBezTo>
                <a:lnTo>
                  <a:pt x="168975" y="0"/>
                </a:lnTo>
                <a:lnTo>
                  <a:pt x="1730489" y="0"/>
                </a:lnTo>
                <a:lnTo>
                  <a:pt x="1759497" y="54172"/>
                </a:lnTo>
                <a:cubicBezTo>
                  <a:pt x="1786602" y="94840"/>
                  <a:pt x="1821226" y="129935"/>
                  <a:pt x="1861346" y="157409"/>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2" name="任意多边形: 形状 71">
            <a:extLst>
              <a:ext uri="{FF2B5EF4-FFF2-40B4-BE49-F238E27FC236}">
                <a16:creationId xmlns:a16="http://schemas.microsoft.com/office/drawing/2014/main" id="{51273305-CE88-C20D-E875-60BC9E25ACEB}"/>
              </a:ext>
            </a:extLst>
          </p:cNvPr>
          <p:cNvSpPr/>
          <p:nvPr/>
        </p:nvSpPr>
        <p:spPr>
          <a:xfrm rot="16200000">
            <a:off x="3614205" y="3442870"/>
            <a:ext cx="1785671" cy="3760321"/>
          </a:xfrm>
          <a:custGeom>
            <a:avLst/>
            <a:gdLst>
              <a:gd name="connsiteX0" fmla="*/ 1785671 w 1785671"/>
              <a:gd name="connsiteY0" fmla="*/ 169353 h 3760321"/>
              <a:gd name="connsiteX1" fmla="*/ 1785671 w 1785671"/>
              <a:gd name="connsiteY1" fmla="*/ 1352396 h 3760321"/>
              <a:gd name="connsiteX2" fmla="*/ 1785671 w 1785671"/>
              <a:gd name="connsiteY2" fmla="*/ 2379456 h 3760321"/>
              <a:gd name="connsiteX3" fmla="*/ 1785671 w 1785671"/>
              <a:gd name="connsiteY3" fmla="*/ 3562499 h 3760321"/>
              <a:gd name="connsiteX4" fmla="*/ 1749836 w 1785671"/>
              <a:gd name="connsiteY4" fmla="*/ 3582409 h 3760321"/>
              <a:gd name="connsiteX5" fmla="*/ 1621407 w 1785671"/>
              <a:gd name="connsiteY5" fmla="*/ 3742058 h 3760321"/>
              <a:gd name="connsiteX6" fmla="*/ 1615868 w 1785671"/>
              <a:gd name="connsiteY6" fmla="*/ 3760321 h 3760321"/>
              <a:gd name="connsiteX7" fmla="*/ 169802 w 1785671"/>
              <a:gd name="connsiteY7" fmla="*/ 3760321 h 3760321"/>
              <a:gd name="connsiteX8" fmla="*/ 164264 w 1785671"/>
              <a:gd name="connsiteY8" fmla="*/ 3742058 h 3760321"/>
              <a:gd name="connsiteX9" fmla="*/ 35835 w 1785671"/>
              <a:gd name="connsiteY9" fmla="*/ 3582409 h 3760321"/>
              <a:gd name="connsiteX10" fmla="*/ 0 w 1785671"/>
              <a:gd name="connsiteY10" fmla="*/ 3562499 h 3760321"/>
              <a:gd name="connsiteX11" fmla="*/ 0 w 1785671"/>
              <a:gd name="connsiteY11" fmla="*/ 2379456 h 3760321"/>
              <a:gd name="connsiteX12" fmla="*/ 0 w 1785671"/>
              <a:gd name="connsiteY12" fmla="*/ 1352396 h 3760321"/>
              <a:gd name="connsiteX13" fmla="*/ 0 w 1785671"/>
              <a:gd name="connsiteY13" fmla="*/ 169353 h 3760321"/>
              <a:gd name="connsiteX14" fmla="*/ 35835 w 1785671"/>
              <a:gd name="connsiteY14" fmla="*/ 149443 h 3760321"/>
              <a:gd name="connsiteX15" fmla="*/ 131582 w 1785671"/>
              <a:gd name="connsiteY15" fmla="*/ 51430 h 3760321"/>
              <a:gd name="connsiteX16" fmla="*/ 158852 w 1785671"/>
              <a:gd name="connsiteY16" fmla="*/ 0 h 3760321"/>
              <a:gd name="connsiteX17" fmla="*/ 1626819 w 1785671"/>
              <a:gd name="connsiteY17" fmla="*/ 0 h 3760321"/>
              <a:gd name="connsiteX18" fmla="*/ 1654089 w 1785671"/>
              <a:gd name="connsiteY18" fmla="*/ 51430 h 3760321"/>
              <a:gd name="connsiteX19" fmla="*/ 1749836 w 1785671"/>
              <a:gd name="connsiteY19" fmla="*/ 149443 h 37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5671" h="3760321">
                <a:moveTo>
                  <a:pt x="1785671" y="169353"/>
                </a:moveTo>
                <a:lnTo>
                  <a:pt x="1785671" y="1352396"/>
                </a:lnTo>
                <a:lnTo>
                  <a:pt x="1785671" y="2379456"/>
                </a:lnTo>
                <a:lnTo>
                  <a:pt x="1785671" y="3562499"/>
                </a:lnTo>
                <a:lnTo>
                  <a:pt x="1749836" y="3582409"/>
                </a:lnTo>
                <a:cubicBezTo>
                  <a:pt x="1693261" y="3621535"/>
                  <a:pt x="1648313" y="3676940"/>
                  <a:pt x="1621407" y="3742058"/>
                </a:cubicBezTo>
                <a:lnTo>
                  <a:pt x="1615868" y="3760321"/>
                </a:lnTo>
                <a:lnTo>
                  <a:pt x="169802" y="3760321"/>
                </a:lnTo>
                <a:lnTo>
                  <a:pt x="164264" y="3742058"/>
                </a:lnTo>
                <a:cubicBezTo>
                  <a:pt x="137358" y="3676940"/>
                  <a:pt x="92410" y="3621535"/>
                  <a:pt x="35835" y="3582409"/>
                </a:cubicBezTo>
                <a:lnTo>
                  <a:pt x="0" y="3562499"/>
                </a:lnTo>
                <a:lnTo>
                  <a:pt x="0" y="2379456"/>
                </a:lnTo>
                <a:lnTo>
                  <a:pt x="0" y="1352396"/>
                </a:lnTo>
                <a:lnTo>
                  <a:pt x="0" y="169353"/>
                </a:lnTo>
                <a:lnTo>
                  <a:pt x="35835" y="149443"/>
                </a:lnTo>
                <a:cubicBezTo>
                  <a:pt x="73551" y="123359"/>
                  <a:pt x="106101" y="90040"/>
                  <a:pt x="131582" y="51430"/>
                </a:cubicBezTo>
                <a:lnTo>
                  <a:pt x="158852" y="0"/>
                </a:lnTo>
                <a:lnTo>
                  <a:pt x="1626819" y="0"/>
                </a:lnTo>
                <a:lnTo>
                  <a:pt x="1654089" y="51430"/>
                </a:lnTo>
                <a:cubicBezTo>
                  <a:pt x="1679570" y="90040"/>
                  <a:pt x="1712120" y="123359"/>
                  <a:pt x="1749836" y="149443"/>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cxnSp>
        <p:nvCxnSpPr>
          <p:cNvPr id="73" name="直接连接符 72">
            <a:extLst>
              <a:ext uri="{FF2B5EF4-FFF2-40B4-BE49-F238E27FC236}">
                <a16:creationId xmlns:a16="http://schemas.microsoft.com/office/drawing/2014/main" id="{84901420-385D-4569-8601-AF340B62C87E}"/>
              </a:ext>
            </a:extLst>
          </p:cNvPr>
          <p:cNvCxnSpPr>
            <a:cxnSpLocks/>
          </p:cNvCxnSpPr>
          <p:nvPr/>
        </p:nvCxnSpPr>
        <p:spPr>
          <a:xfrm>
            <a:off x="3019789" y="5143645"/>
            <a:ext cx="307621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活动运作方式</a:t>
            </a:r>
          </a:p>
        </p:txBody>
      </p:sp>
      <p:sp>
        <p:nvSpPr>
          <p:cNvPr id="97" name="文本框 96">
            <a:extLst>
              <a:ext uri="{FF2B5EF4-FFF2-40B4-BE49-F238E27FC236}">
                <a16:creationId xmlns:a16="http://schemas.microsoft.com/office/drawing/2014/main" id="{31787A8A-42D8-49BB-59AB-3B6ED6414AFF}"/>
              </a:ext>
            </a:extLst>
          </p:cNvPr>
          <p:cNvSpPr txBox="1"/>
          <p:nvPr/>
        </p:nvSpPr>
        <p:spPr>
          <a:xfrm>
            <a:off x="608565" y="2344743"/>
            <a:ext cx="1751604" cy="3046988"/>
          </a:xfrm>
          <a:prstGeom prst="rect">
            <a:avLst/>
          </a:prstGeom>
          <a:noFill/>
        </p:spPr>
        <p:txBody>
          <a:bodyPr wrap="square" rtlCol="0">
            <a:noAutofit/>
          </a:bodyPr>
          <a:lstStyle/>
          <a:p>
            <a:pPr algn="ctr"/>
            <a:r>
              <a:rPr lang="zh-CN" altLang="en-US" sz="9600" dirty="0">
                <a:solidFill>
                  <a:schemeClr val="tx1">
                    <a:lumMod val="85000"/>
                    <a:lumOff val="15000"/>
                  </a:schemeClr>
                </a:solidFill>
                <a:latin typeface="+mj-ea"/>
                <a:ea typeface="+mj-ea"/>
              </a:rPr>
              <a:t>方式</a:t>
            </a:r>
          </a:p>
        </p:txBody>
      </p:sp>
      <p:cxnSp>
        <p:nvCxnSpPr>
          <p:cNvPr id="3" name="直接连接符 2">
            <a:extLst>
              <a:ext uri="{FF2B5EF4-FFF2-40B4-BE49-F238E27FC236}">
                <a16:creationId xmlns:a16="http://schemas.microsoft.com/office/drawing/2014/main" id="{F5BD19F4-E337-9F00-6CA9-417EA469CBCC}"/>
              </a:ext>
            </a:extLst>
          </p:cNvPr>
          <p:cNvCxnSpPr>
            <a:cxnSpLocks/>
          </p:cNvCxnSpPr>
          <p:nvPr/>
        </p:nvCxnSpPr>
        <p:spPr>
          <a:xfrm>
            <a:off x="793706" y="5391731"/>
            <a:ext cx="138132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菱形 3">
            <a:extLst>
              <a:ext uri="{FF2B5EF4-FFF2-40B4-BE49-F238E27FC236}">
                <a16:creationId xmlns:a16="http://schemas.microsoft.com/office/drawing/2014/main" id="{CA562855-72A7-15BE-571E-99BB2140534D}"/>
              </a:ext>
            </a:extLst>
          </p:cNvPr>
          <p:cNvSpPr/>
          <p:nvPr/>
        </p:nvSpPr>
        <p:spPr>
          <a:xfrm>
            <a:off x="1427925" y="5344941"/>
            <a:ext cx="112884" cy="112884"/>
          </a:xfrm>
          <a:prstGeom prst="diamond">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6" name="文本框 105">
            <a:extLst>
              <a:ext uri="{FF2B5EF4-FFF2-40B4-BE49-F238E27FC236}">
                <a16:creationId xmlns:a16="http://schemas.microsoft.com/office/drawing/2014/main" id="{A9D291E5-6AE4-6506-C301-ACDDFBBC907C}"/>
              </a:ext>
            </a:extLst>
          </p:cNvPr>
          <p:cNvSpPr txBox="1"/>
          <p:nvPr/>
        </p:nvSpPr>
        <p:spPr>
          <a:xfrm>
            <a:off x="653385" y="5489346"/>
            <a:ext cx="1661965" cy="338554"/>
          </a:xfrm>
          <a:prstGeom prst="rect">
            <a:avLst/>
          </a:prstGeom>
          <a:noFill/>
        </p:spPr>
        <p:txBody>
          <a:bodyPr wrap="square">
            <a:noAutofit/>
          </a:bodyPr>
          <a:lstStyle/>
          <a:p>
            <a:pPr algn="ctr"/>
            <a:r>
              <a:rPr lang="en-US" altLang="zh-CN" sz="1600" dirty="0">
                <a:solidFill>
                  <a:schemeClr val="accent4"/>
                </a:solidFill>
                <a:ea typeface="+mj-ea"/>
              </a:rPr>
              <a:t>FAN GSHI</a:t>
            </a:r>
            <a:endParaRPr lang="zh-CN" altLang="en-US" sz="1600" dirty="0">
              <a:solidFill>
                <a:schemeClr val="accent4"/>
              </a:solidFill>
              <a:ea typeface="+mj-ea"/>
            </a:endParaRPr>
          </a:p>
        </p:txBody>
      </p:sp>
      <p:sp>
        <p:nvSpPr>
          <p:cNvPr id="36" name="矩形 35">
            <a:extLst>
              <a:ext uri="{FF2B5EF4-FFF2-40B4-BE49-F238E27FC236}">
                <a16:creationId xmlns:a16="http://schemas.microsoft.com/office/drawing/2014/main" id="{683CF93B-0039-03FA-C6A6-8504FF8C0FB0}"/>
              </a:ext>
            </a:extLst>
          </p:cNvPr>
          <p:cNvSpPr/>
          <p:nvPr>
            <p:custDataLst>
              <p:tags r:id="rId1"/>
            </p:custDataLst>
          </p:nvPr>
        </p:nvSpPr>
        <p:spPr>
          <a:xfrm>
            <a:off x="2972335" y="2344475"/>
            <a:ext cx="2008495" cy="369332"/>
          </a:xfrm>
          <a:prstGeom prst="rect">
            <a:avLst/>
          </a:prstGeom>
          <a:noFill/>
        </p:spPr>
        <p:txBody>
          <a:bodyPr wrap="square" lIns="0" tIns="0" rIns="0" bIns="0" rtlCol="0">
            <a:noAutofit/>
          </a:bodyPr>
          <a:lstStyle>
            <a:defPPr>
              <a:defRPr lang="zh-CN"/>
            </a:defPPr>
          </a:lstStyle>
          <a:p>
            <a:r>
              <a:rPr lang="zh-CN" altLang="en-US" sz="2400" dirty="0">
                <a:solidFill>
                  <a:schemeClr val="accent5"/>
                </a:solidFill>
                <a:latin typeface="+mj-ea"/>
                <a:ea typeface="+mj-ea"/>
              </a:rPr>
              <a:t>社群裂变</a:t>
            </a:r>
          </a:p>
        </p:txBody>
      </p:sp>
      <p:sp>
        <p:nvSpPr>
          <p:cNvPr id="37" name="矩形 36">
            <a:extLst>
              <a:ext uri="{FF2B5EF4-FFF2-40B4-BE49-F238E27FC236}">
                <a16:creationId xmlns:a16="http://schemas.microsoft.com/office/drawing/2014/main" id="{1363DE7B-DD79-DF0A-FB30-909949AC4722}"/>
              </a:ext>
            </a:extLst>
          </p:cNvPr>
          <p:cNvSpPr/>
          <p:nvPr>
            <p:custDataLst>
              <p:tags r:id="rId2"/>
            </p:custDataLst>
          </p:nvPr>
        </p:nvSpPr>
        <p:spPr>
          <a:xfrm>
            <a:off x="2946935" y="2912619"/>
            <a:ext cx="3406775" cy="571054"/>
          </a:xfrm>
          <a:prstGeom prst="rect">
            <a:avLst/>
          </a:prstGeom>
          <a:noFill/>
        </p:spPr>
        <p:txBody>
          <a:bodyPr wrap="square" lIns="0" tIns="0" rIns="0" bIns="0" rtlCol="0">
            <a:noAutofit/>
          </a:bodyPr>
          <a:lstStyle>
            <a:defPPr>
              <a:defRPr lang="zh-CN"/>
            </a:defPPr>
          </a:lstStyle>
          <a:p>
            <a:pPr hangingPunct="0">
              <a:lnSpc>
                <a:spcPct val="120000"/>
              </a:lnSpc>
            </a:pPr>
            <a:r>
              <a:rPr lang="zh-CN" altLang="en-US" sz="1600" dirty="0">
                <a:solidFill>
                  <a:schemeClr val="accent5"/>
                </a:solidFill>
              </a:rPr>
              <a:t>分享福利活动，吸引用户进行转发</a:t>
            </a:r>
            <a:endParaRPr lang="en-US" altLang="zh-CN" sz="1600" dirty="0">
              <a:solidFill>
                <a:schemeClr val="accent5"/>
              </a:solidFill>
            </a:endParaRPr>
          </a:p>
          <a:p>
            <a:pPr hangingPunct="0">
              <a:lnSpc>
                <a:spcPct val="120000"/>
              </a:lnSpc>
            </a:pPr>
            <a:r>
              <a:rPr lang="zh-CN" altLang="en-US" sz="1600" dirty="0">
                <a:solidFill>
                  <a:schemeClr val="accent5"/>
                </a:solidFill>
              </a:rPr>
              <a:t>关于活动亮点的话术和活动海报</a:t>
            </a:r>
          </a:p>
        </p:txBody>
      </p:sp>
      <p:sp>
        <p:nvSpPr>
          <p:cNvPr id="38" name="矩形 37">
            <a:extLst>
              <a:ext uri="{FF2B5EF4-FFF2-40B4-BE49-F238E27FC236}">
                <a16:creationId xmlns:a16="http://schemas.microsoft.com/office/drawing/2014/main" id="{4B40B62F-61D7-92A5-22A5-6BB3D62F1C33}"/>
              </a:ext>
            </a:extLst>
          </p:cNvPr>
          <p:cNvSpPr/>
          <p:nvPr>
            <p:custDataLst>
              <p:tags r:id="rId3"/>
            </p:custDataLst>
          </p:nvPr>
        </p:nvSpPr>
        <p:spPr>
          <a:xfrm>
            <a:off x="2946935" y="4755332"/>
            <a:ext cx="1675460" cy="369332"/>
          </a:xfrm>
          <a:prstGeom prst="rect">
            <a:avLst/>
          </a:prstGeom>
          <a:noFill/>
        </p:spPr>
        <p:txBody>
          <a:bodyPr wrap="square" lIns="0" tIns="0" rIns="0" bIns="0" rtlCol="0">
            <a:noAutofit/>
          </a:bodyPr>
          <a:lstStyle>
            <a:defPPr>
              <a:defRPr lang="zh-CN"/>
            </a:defPPr>
          </a:lstStyle>
          <a:p>
            <a:r>
              <a:rPr lang="zh-CN" altLang="en-US" sz="2400" dirty="0">
                <a:solidFill>
                  <a:schemeClr val="accent5"/>
                </a:solidFill>
                <a:latin typeface="+mj-ea"/>
                <a:ea typeface="+mj-ea"/>
              </a:rPr>
              <a:t>某信朋友圈</a:t>
            </a:r>
          </a:p>
        </p:txBody>
      </p:sp>
      <p:sp>
        <p:nvSpPr>
          <p:cNvPr id="39" name="矩形 38">
            <a:extLst>
              <a:ext uri="{FF2B5EF4-FFF2-40B4-BE49-F238E27FC236}">
                <a16:creationId xmlns:a16="http://schemas.microsoft.com/office/drawing/2014/main" id="{4D7B4D6D-1295-5F3C-C0BA-E31D135E5C46}"/>
              </a:ext>
            </a:extLst>
          </p:cNvPr>
          <p:cNvSpPr/>
          <p:nvPr>
            <p:custDataLst>
              <p:tags r:id="rId4"/>
            </p:custDataLst>
          </p:nvPr>
        </p:nvSpPr>
        <p:spPr>
          <a:xfrm>
            <a:off x="2946935" y="5340943"/>
            <a:ext cx="3292475" cy="571054"/>
          </a:xfrm>
          <a:prstGeom prst="rect">
            <a:avLst/>
          </a:prstGeom>
          <a:noFill/>
        </p:spPr>
        <p:txBody>
          <a:bodyPr wrap="square" lIns="0" tIns="0" rIns="0" bIns="0" rtlCol="0">
            <a:noAutofit/>
          </a:bodyPr>
          <a:lstStyle>
            <a:defPPr>
              <a:defRPr lang="zh-CN"/>
            </a:defPPr>
          </a:lstStyle>
          <a:p>
            <a:pPr hangingPunct="0">
              <a:lnSpc>
                <a:spcPct val="120000"/>
              </a:lnSpc>
            </a:pPr>
            <a:r>
              <a:rPr lang="zh-CN" altLang="en-US" sz="1600">
                <a:solidFill>
                  <a:schemeClr val="accent5"/>
                </a:solidFill>
              </a:rPr>
              <a:t>转发朋友圈每集赞</a:t>
            </a:r>
            <a:r>
              <a:rPr lang="en-US" altLang="zh-CN" sz="1600">
                <a:solidFill>
                  <a:schemeClr val="accent5"/>
                </a:solidFill>
              </a:rPr>
              <a:t>50</a:t>
            </a:r>
            <a:r>
              <a:rPr lang="zh-CN" altLang="en-US" sz="1600">
                <a:solidFill>
                  <a:schemeClr val="accent5"/>
                </a:solidFill>
              </a:rPr>
              <a:t>个兑换奖品</a:t>
            </a:r>
            <a:endParaRPr lang="en-US" altLang="zh-CN" sz="1600">
              <a:solidFill>
                <a:schemeClr val="accent5"/>
              </a:solidFill>
            </a:endParaRPr>
          </a:p>
          <a:p>
            <a:pPr hangingPunct="0">
              <a:lnSpc>
                <a:spcPct val="120000"/>
              </a:lnSpc>
            </a:pPr>
            <a:r>
              <a:rPr lang="zh-CN" altLang="en-US" sz="1600">
                <a:solidFill>
                  <a:schemeClr val="accent5"/>
                </a:solidFill>
              </a:rPr>
              <a:t>评论区每第</a:t>
            </a:r>
            <a:r>
              <a:rPr lang="en-US" altLang="zh-CN" sz="1600">
                <a:solidFill>
                  <a:schemeClr val="accent5"/>
                </a:solidFill>
              </a:rPr>
              <a:t>10</a:t>
            </a:r>
            <a:r>
              <a:rPr lang="zh-CN" altLang="en-US" sz="1600">
                <a:solidFill>
                  <a:schemeClr val="accent5"/>
                </a:solidFill>
              </a:rPr>
              <a:t>个评论用户领奖</a:t>
            </a:r>
          </a:p>
        </p:txBody>
      </p:sp>
      <p:sp>
        <p:nvSpPr>
          <p:cNvPr id="40" name="矩形 39">
            <a:extLst>
              <a:ext uri="{FF2B5EF4-FFF2-40B4-BE49-F238E27FC236}">
                <a16:creationId xmlns:a16="http://schemas.microsoft.com/office/drawing/2014/main" id="{E3B12653-8BB0-396A-C461-389A33DE07E3}"/>
              </a:ext>
            </a:extLst>
          </p:cNvPr>
          <p:cNvSpPr/>
          <p:nvPr>
            <p:custDataLst>
              <p:tags r:id="rId5"/>
            </p:custDataLst>
          </p:nvPr>
        </p:nvSpPr>
        <p:spPr>
          <a:xfrm>
            <a:off x="7547106" y="2344475"/>
            <a:ext cx="1675460" cy="369332"/>
          </a:xfrm>
          <a:prstGeom prst="rect">
            <a:avLst/>
          </a:prstGeom>
          <a:noFill/>
        </p:spPr>
        <p:txBody>
          <a:bodyPr wrap="square" lIns="0" tIns="0" rIns="0" bIns="0" rtlCol="0">
            <a:noAutofit/>
          </a:bodyPr>
          <a:lstStyle>
            <a:defPPr>
              <a:defRPr lang="zh-CN"/>
            </a:defPPr>
          </a:lstStyle>
          <a:p>
            <a:r>
              <a:rPr lang="zh-CN" altLang="en-US" sz="2400">
                <a:solidFill>
                  <a:schemeClr val="accent5"/>
                </a:solidFill>
                <a:latin typeface="+mj-ea"/>
                <a:ea typeface="+mj-ea"/>
              </a:rPr>
              <a:t>资源置换</a:t>
            </a:r>
            <a:endParaRPr lang="zh-CN" altLang="en-US" sz="2400" dirty="0">
              <a:solidFill>
                <a:schemeClr val="accent5"/>
              </a:solidFill>
              <a:latin typeface="+mj-ea"/>
              <a:ea typeface="+mj-ea"/>
            </a:endParaRPr>
          </a:p>
        </p:txBody>
      </p:sp>
      <p:sp>
        <p:nvSpPr>
          <p:cNvPr id="41" name="矩形 40">
            <a:extLst>
              <a:ext uri="{FF2B5EF4-FFF2-40B4-BE49-F238E27FC236}">
                <a16:creationId xmlns:a16="http://schemas.microsoft.com/office/drawing/2014/main" id="{BBAF695A-9017-4CEC-4326-46BC157D1103}"/>
              </a:ext>
            </a:extLst>
          </p:cNvPr>
          <p:cNvSpPr/>
          <p:nvPr>
            <p:custDataLst>
              <p:tags r:id="rId6"/>
            </p:custDataLst>
          </p:nvPr>
        </p:nvSpPr>
        <p:spPr>
          <a:xfrm>
            <a:off x="7557044" y="2912619"/>
            <a:ext cx="3291073" cy="571054"/>
          </a:xfrm>
          <a:prstGeom prst="rect">
            <a:avLst/>
          </a:prstGeom>
          <a:noFill/>
        </p:spPr>
        <p:txBody>
          <a:bodyPr wrap="square" lIns="0" tIns="0" rIns="0" bIns="0" rtlCol="0">
            <a:noAutofit/>
          </a:bodyPr>
          <a:lstStyle>
            <a:defPPr>
              <a:defRPr lang="zh-CN"/>
            </a:defPPr>
          </a:lstStyle>
          <a:p>
            <a:pPr hangingPunct="0">
              <a:lnSpc>
                <a:spcPct val="120000"/>
              </a:lnSpc>
            </a:pPr>
            <a:r>
              <a:rPr lang="zh-CN" altLang="en-US" sz="1600" dirty="0">
                <a:solidFill>
                  <a:schemeClr val="accent5"/>
                </a:solidFill>
              </a:rPr>
              <a:t>将自家的广告位如</a:t>
            </a:r>
            <a:r>
              <a:rPr lang="en-US" altLang="zh-CN" sz="1600" dirty="0">
                <a:solidFill>
                  <a:schemeClr val="accent5"/>
                </a:solidFill>
              </a:rPr>
              <a:t>PC</a:t>
            </a:r>
            <a:r>
              <a:rPr lang="zh-CN" altLang="en-US" sz="1600" dirty="0">
                <a:solidFill>
                  <a:schemeClr val="accent5"/>
                </a:solidFill>
              </a:rPr>
              <a:t>站内、公众号或者相关人力、物力进行置换</a:t>
            </a:r>
          </a:p>
        </p:txBody>
      </p:sp>
      <p:sp>
        <p:nvSpPr>
          <p:cNvPr id="42" name="矩形 41">
            <a:extLst>
              <a:ext uri="{FF2B5EF4-FFF2-40B4-BE49-F238E27FC236}">
                <a16:creationId xmlns:a16="http://schemas.microsoft.com/office/drawing/2014/main" id="{85A0375D-E445-4B47-1FCF-21376057D0AD}"/>
              </a:ext>
            </a:extLst>
          </p:cNvPr>
          <p:cNvSpPr/>
          <p:nvPr>
            <p:custDataLst>
              <p:tags r:id="rId7"/>
            </p:custDataLst>
          </p:nvPr>
        </p:nvSpPr>
        <p:spPr>
          <a:xfrm>
            <a:off x="7602442" y="4755332"/>
            <a:ext cx="1675460" cy="369332"/>
          </a:xfrm>
          <a:prstGeom prst="rect">
            <a:avLst/>
          </a:prstGeom>
          <a:noFill/>
        </p:spPr>
        <p:txBody>
          <a:bodyPr wrap="square" lIns="0" tIns="0" rIns="0" bIns="0" rtlCol="0">
            <a:noAutofit/>
          </a:bodyPr>
          <a:lstStyle>
            <a:defPPr>
              <a:defRPr lang="zh-CN"/>
            </a:defPPr>
          </a:lstStyle>
          <a:p>
            <a:r>
              <a:rPr lang="zh-CN" altLang="en-US" sz="2400" dirty="0">
                <a:solidFill>
                  <a:schemeClr val="accent5"/>
                </a:solidFill>
                <a:latin typeface="+mj-ea"/>
                <a:ea typeface="+mj-ea"/>
              </a:rPr>
              <a:t>联合活动</a:t>
            </a:r>
          </a:p>
        </p:txBody>
      </p:sp>
      <p:sp>
        <p:nvSpPr>
          <p:cNvPr id="43" name="矩形 42">
            <a:extLst>
              <a:ext uri="{FF2B5EF4-FFF2-40B4-BE49-F238E27FC236}">
                <a16:creationId xmlns:a16="http://schemas.microsoft.com/office/drawing/2014/main" id="{BF55D32E-4E19-4553-79C9-575CECD92DF2}"/>
              </a:ext>
            </a:extLst>
          </p:cNvPr>
          <p:cNvSpPr/>
          <p:nvPr>
            <p:custDataLst>
              <p:tags r:id="rId8"/>
            </p:custDataLst>
          </p:nvPr>
        </p:nvSpPr>
        <p:spPr>
          <a:xfrm>
            <a:off x="7581193" y="5340943"/>
            <a:ext cx="3081481" cy="571054"/>
          </a:xfrm>
          <a:prstGeom prst="rect">
            <a:avLst/>
          </a:prstGeom>
          <a:noFill/>
        </p:spPr>
        <p:txBody>
          <a:bodyPr wrap="square" lIns="0" tIns="0" rIns="0" bIns="0" rtlCol="0">
            <a:noAutofit/>
          </a:bodyPr>
          <a:lstStyle>
            <a:defPPr>
              <a:defRPr lang="zh-CN"/>
            </a:defPPr>
          </a:lstStyle>
          <a:p>
            <a:pPr hangingPunct="0">
              <a:lnSpc>
                <a:spcPct val="120000"/>
              </a:lnSpc>
            </a:pPr>
            <a:r>
              <a:rPr lang="zh-CN" altLang="en-US" sz="1600" dirty="0">
                <a:solidFill>
                  <a:schemeClr val="accent5"/>
                </a:solidFill>
              </a:rPr>
              <a:t>例如和主播直播连线互动、短视频联合发布共同署名共享流量</a:t>
            </a:r>
          </a:p>
        </p:txBody>
      </p:sp>
    </p:spTree>
    <p:extLst>
      <p:ext uri="{BB962C8B-B14F-4D97-AF65-F5344CB8AC3E}">
        <p14:creationId xmlns:p14="http://schemas.microsoft.com/office/powerpoint/2010/main" val="583298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活动运作方式</a:t>
            </a:r>
          </a:p>
        </p:txBody>
      </p:sp>
      <p:grpSp>
        <p:nvGrpSpPr>
          <p:cNvPr id="24" name="组合 23">
            <a:extLst>
              <a:ext uri="{FF2B5EF4-FFF2-40B4-BE49-F238E27FC236}">
                <a16:creationId xmlns:a16="http://schemas.microsoft.com/office/drawing/2014/main" id="{3C884A21-6A94-5017-5CE8-7809F28BB710}"/>
              </a:ext>
            </a:extLst>
          </p:cNvPr>
          <p:cNvGrpSpPr/>
          <p:nvPr/>
        </p:nvGrpSpPr>
        <p:grpSpPr>
          <a:xfrm>
            <a:off x="1445055" y="4328787"/>
            <a:ext cx="2618983" cy="1698017"/>
            <a:chOff x="929681" y="4213102"/>
            <a:chExt cx="2618983" cy="1698017"/>
          </a:xfrm>
        </p:grpSpPr>
        <p:sp>
          <p:nvSpPr>
            <p:cNvPr id="35" name="任意多边形: 形状 34">
              <a:extLst>
                <a:ext uri="{FF2B5EF4-FFF2-40B4-BE49-F238E27FC236}">
                  <a16:creationId xmlns:a16="http://schemas.microsoft.com/office/drawing/2014/main" id="{2BA20063-6A40-4D05-5464-8D1CA69C22E8}"/>
                </a:ext>
              </a:extLst>
            </p:cNvPr>
            <p:cNvSpPr/>
            <p:nvPr/>
          </p:nvSpPr>
          <p:spPr>
            <a:xfrm rot="5400000">
              <a:off x="1485930" y="3848386"/>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36" name="组合 35">
              <a:extLst>
                <a:ext uri="{FF2B5EF4-FFF2-40B4-BE49-F238E27FC236}">
                  <a16:creationId xmlns:a16="http://schemas.microsoft.com/office/drawing/2014/main" id="{EC91439A-8799-60F7-CAC2-8860470FB35F}"/>
                </a:ext>
              </a:extLst>
            </p:cNvPr>
            <p:cNvGrpSpPr/>
            <p:nvPr/>
          </p:nvGrpSpPr>
          <p:grpSpPr>
            <a:xfrm>
              <a:off x="1588459" y="4930575"/>
              <a:ext cx="1381323" cy="112884"/>
              <a:chOff x="793706" y="5344941"/>
              <a:chExt cx="1381323" cy="112884"/>
            </a:xfrm>
            <a:solidFill>
              <a:schemeClr val="accent4"/>
            </a:solidFill>
          </p:grpSpPr>
          <p:cxnSp>
            <p:nvCxnSpPr>
              <p:cNvPr id="39" name="直接连接符 38">
                <a:extLst>
                  <a:ext uri="{FF2B5EF4-FFF2-40B4-BE49-F238E27FC236}">
                    <a16:creationId xmlns:a16="http://schemas.microsoft.com/office/drawing/2014/main" id="{C95F3D8C-E4FE-98DC-2D01-CF6103EE9572}"/>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0" name="菱形 39">
                <a:extLst>
                  <a:ext uri="{FF2B5EF4-FFF2-40B4-BE49-F238E27FC236}">
                    <a16:creationId xmlns:a16="http://schemas.microsoft.com/office/drawing/2014/main" id="{F3964DFF-5DB2-B7D3-BA2E-E05F314E4769}"/>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37" name="任意多边形: 形状 36">
              <a:extLst>
                <a:ext uri="{FF2B5EF4-FFF2-40B4-BE49-F238E27FC236}">
                  <a16:creationId xmlns:a16="http://schemas.microsoft.com/office/drawing/2014/main" id="{EEE13C34-B749-B17B-3466-EFDB597C00EC}"/>
                </a:ext>
              </a:extLst>
            </p:cNvPr>
            <p:cNvSpPr/>
            <p:nvPr/>
          </p:nvSpPr>
          <p:spPr>
            <a:xfrm rot="16200000">
              <a:off x="1034611" y="4206595"/>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38" name="文本框 37"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E9A333F1-6729-6946-28DF-54A14423FB05}"/>
                </a:ext>
              </a:extLst>
            </p:cNvPr>
            <p:cNvSpPr txBox="1"/>
            <p:nvPr/>
          </p:nvSpPr>
          <p:spPr>
            <a:xfrm>
              <a:off x="929681" y="4331127"/>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02</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sp>
        <p:nvSpPr>
          <p:cNvPr id="26" name="文本框 25">
            <a:extLst>
              <a:ext uri="{FF2B5EF4-FFF2-40B4-BE49-F238E27FC236}">
                <a16:creationId xmlns:a16="http://schemas.microsoft.com/office/drawing/2014/main" id="{7715D432-0A93-4626-0D8D-EEBA21357E2A}"/>
              </a:ext>
            </a:extLst>
          </p:cNvPr>
          <p:cNvSpPr txBox="1"/>
          <p:nvPr/>
        </p:nvSpPr>
        <p:spPr>
          <a:xfrm>
            <a:off x="1898950" y="5233898"/>
            <a:ext cx="1837671" cy="566052"/>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对技术进行压力测试，按照需求排期</a:t>
            </a:r>
          </a:p>
        </p:txBody>
      </p:sp>
      <p:sp>
        <p:nvSpPr>
          <p:cNvPr id="32" name="文本框 31">
            <a:extLst>
              <a:ext uri="{FF2B5EF4-FFF2-40B4-BE49-F238E27FC236}">
                <a16:creationId xmlns:a16="http://schemas.microsoft.com/office/drawing/2014/main" id="{A9577B72-52FA-C484-D75A-5453222634BE}"/>
              </a:ext>
            </a:extLst>
          </p:cNvPr>
          <p:cNvSpPr txBox="1"/>
          <p:nvPr/>
        </p:nvSpPr>
        <p:spPr>
          <a:xfrm>
            <a:off x="1914712" y="4633842"/>
            <a:ext cx="1821909"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技术测试</a:t>
            </a:r>
          </a:p>
        </p:txBody>
      </p:sp>
      <p:grpSp>
        <p:nvGrpSpPr>
          <p:cNvPr id="42" name="组合 41">
            <a:extLst>
              <a:ext uri="{FF2B5EF4-FFF2-40B4-BE49-F238E27FC236}">
                <a16:creationId xmlns:a16="http://schemas.microsoft.com/office/drawing/2014/main" id="{B962665D-73BE-C221-D6F5-4B722E852AA4}"/>
              </a:ext>
            </a:extLst>
          </p:cNvPr>
          <p:cNvGrpSpPr/>
          <p:nvPr/>
        </p:nvGrpSpPr>
        <p:grpSpPr>
          <a:xfrm>
            <a:off x="1445055" y="1870067"/>
            <a:ext cx="2618983" cy="1698017"/>
            <a:chOff x="946176" y="1876648"/>
            <a:chExt cx="2618983" cy="1698017"/>
          </a:xfrm>
        </p:grpSpPr>
        <p:sp>
          <p:nvSpPr>
            <p:cNvPr id="45" name="任意多边形: 形状 44">
              <a:extLst>
                <a:ext uri="{FF2B5EF4-FFF2-40B4-BE49-F238E27FC236}">
                  <a16:creationId xmlns:a16="http://schemas.microsoft.com/office/drawing/2014/main" id="{FD2B8DBE-A578-CE4A-0A4C-FA730ABF940F}"/>
                </a:ext>
              </a:extLst>
            </p:cNvPr>
            <p:cNvSpPr/>
            <p:nvPr/>
          </p:nvSpPr>
          <p:spPr>
            <a:xfrm rot="5400000">
              <a:off x="1502425" y="1511932"/>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46" name="组合 45">
              <a:extLst>
                <a:ext uri="{FF2B5EF4-FFF2-40B4-BE49-F238E27FC236}">
                  <a16:creationId xmlns:a16="http://schemas.microsoft.com/office/drawing/2014/main" id="{1FCBF448-F011-FC24-038F-D5A5DE95784B}"/>
                </a:ext>
              </a:extLst>
            </p:cNvPr>
            <p:cNvGrpSpPr/>
            <p:nvPr/>
          </p:nvGrpSpPr>
          <p:grpSpPr>
            <a:xfrm>
              <a:off x="1604954" y="2594121"/>
              <a:ext cx="1381323" cy="112884"/>
              <a:chOff x="793706" y="5344941"/>
              <a:chExt cx="1381323" cy="112884"/>
            </a:xfrm>
            <a:solidFill>
              <a:schemeClr val="accent4"/>
            </a:solidFill>
          </p:grpSpPr>
          <p:cxnSp>
            <p:nvCxnSpPr>
              <p:cNvPr id="49" name="直接连接符 48">
                <a:extLst>
                  <a:ext uri="{FF2B5EF4-FFF2-40B4-BE49-F238E27FC236}">
                    <a16:creationId xmlns:a16="http://schemas.microsoft.com/office/drawing/2014/main" id="{CA5A5464-5E3C-B96E-D299-2ACDDD323E06}"/>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0" name="菱形 49">
                <a:extLst>
                  <a:ext uri="{FF2B5EF4-FFF2-40B4-BE49-F238E27FC236}">
                    <a16:creationId xmlns:a16="http://schemas.microsoft.com/office/drawing/2014/main" id="{2E777AB6-7788-E64F-09F4-5D9A14AFEE0A}"/>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47" name="任意多边形: 形状 46">
              <a:extLst>
                <a:ext uri="{FF2B5EF4-FFF2-40B4-BE49-F238E27FC236}">
                  <a16:creationId xmlns:a16="http://schemas.microsoft.com/office/drawing/2014/main" id="{5F4C5493-7560-0DFC-E0C8-920E7925298E}"/>
                </a:ext>
              </a:extLst>
            </p:cNvPr>
            <p:cNvSpPr/>
            <p:nvPr/>
          </p:nvSpPr>
          <p:spPr>
            <a:xfrm rot="16200000">
              <a:off x="1051106" y="1870141"/>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48" name="文本框 47"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FCECD765-6766-1764-408B-C587EEDDCD31}"/>
                </a:ext>
              </a:extLst>
            </p:cNvPr>
            <p:cNvSpPr txBox="1"/>
            <p:nvPr/>
          </p:nvSpPr>
          <p:spPr>
            <a:xfrm>
              <a:off x="946176" y="1994673"/>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01</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sp>
        <p:nvSpPr>
          <p:cNvPr id="43" name="文本框 42">
            <a:extLst>
              <a:ext uri="{FF2B5EF4-FFF2-40B4-BE49-F238E27FC236}">
                <a16:creationId xmlns:a16="http://schemas.microsoft.com/office/drawing/2014/main" id="{6CCB10F8-48CF-F305-2E96-D8A232CDCCAE}"/>
              </a:ext>
            </a:extLst>
          </p:cNvPr>
          <p:cNvSpPr txBox="1"/>
          <p:nvPr/>
        </p:nvSpPr>
        <p:spPr>
          <a:xfrm>
            <a:off x="1762320" y="2775178"/>
            <a:ext cx="2126693" cy="566052"/>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目标符合</a:t>
            </a:r>
            <a:r>
              <a:rPr lang="en-US" altLang="zh-CN" dirty="0">
                <a:solidFill>
                  <a:schemeClr val="bg1"/>
                </a:solidFill>
                <a:latin typeface="+mn-ea"/>
              </a:rPr>
              <a:t>smart</a:t>
            </a:r>
            <a:r>
              <a:rPr lang="zh-CN" altLang="en-US" dirty="0">
                <a:solidFill>
                  <a:schemeClr val="bg1"/>
                </a:solidFill>
                <a:latin typeface="+mn-ea"/>
              </a:rPr>
              <a:t>原则</a:t>
            </a:r>
            <a:endParaRPr lang="en-US" altLang="zh-CN" dirty="0">
              <a:solidFill>
                <a:schemeClr val="bg1"/>
              </a:solidFill>
              <a:latin typeface="+mn-ea"/>
            </a:endParaRPr>
          </a:p>
          <a:p>
            <a:pPr algn="ctr"/>
            <a:r>
              <a:rPr lang="zh-CN" altLang="en-US" dirty="0">
                <a:solidFill>
                  <a:schemeClr val="bg1"/>
                </a:solidFill>
                <a:latin typeface="+mn-ea"/>
              </a:rPr>
              <a:t>确立第一责任人制度</a:t>
            </a:r>
          </a:p>
        </p:txBody>
      </p:sp>
      <p:sp>
        <p:nvSpPr>
          <p:cNvPr id="44" name="文本框 43">
            <a:extLst>
              <a:ext uri="{FF2B5EF4-FFF2-40B4-BE49-F238E27FC236}">
                <a16:creationId xmlns:a16="http://schemas.microsoft.com/office/drawing/2014/main" id="{6B511D70-BD66-1152-396C-404C43CD4F13}"/>
              </a:ext>
            </a:extLst>
          </p:cNvPr>
          <p:cNvSpPr txBox="1"/>
          <p:nvPr/>
        </p:nvSpPr>
        <p:spPr>
          <a:xfrm>
            <a:off x="1914712" y="2175122"/>
            <a:ext cx="1821909"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目标定位</a:t>
            </a:r>
          </a:p>
        </p:txBody>
      </p:sp>
      <p:grpSp>
        <p:nvGrpSpPr>
          <p:cNvPr id="52" name="组合 51">
            <a:extLst>
              <a:ext uri="{FF2B5EF4-FFF2-40B4-BE49-F238E27FC236}">
                <a16:creationId xmlns:a16="http://schemas.microsoft.com/office/drawing/2014/main" id="{83E6CF4D-E2A5-1A88-9CB7-6AF2C140A0E3}"/>
              </a:ext>
            </a:extLst>
          </p:cNvPr>
          <p:cNvGrpSpPr/>
          <p:nvPr/>
        </p:nvGrpSpPr>
        <p:grpSpPr>
          <a:xfrm>
            <a:off x="4744466" y="1870067"/>
            <a:ext cx="2618983" cy="1698017"/>
            <a:chOff x="929681" y="4213102"/>
            <a:chExt cx="2618983" cy="1698017"/>
          </a:xfrm>
        </p:grpSpPr>
        <p:sp>
          <p:nvSpPr>
            <p:cNvPr id="55" name="任意多边形: 形状 54">
              <a:extLst>
                <a:ext uri="{FF2B5EF4-FFF2-40B4-BE49-F238E27FC236}">
                  <a16:creationId xmlns:a16="http://schemas.microsoft.com/office/drawing/2014/main" id="{7601C681-B0B1-DEBC-33B4-C0EEC2E372C1}"/>
                </a:ext>
              </a:extLst>
            </p:cNvPr>
            <p:cNvSpPr/>
            <p:nvPr/>
          </p:nvSpPr>
          <p:spPr>
            <a:xfrm rot="5400000">
              <a:off x="1485930" y="3848386"/>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58" name="组合 57">
              <a:extLst>
                <a:ext uri="{FF2B5EF4-FFF2-40B4-BE49-F238E27FC236}">
                  <a16:creationId xmlns:a16="http://schemas.microsoft.com/office/drawing/2014/main" id="{C52013F0-3525-1FAE-0F8A-40814AAC5DC3}"/>
                </a:ext>
              </a:extLst>
            </p:cNvPr>
            <p:cNvGrpSpPr/>
            <p:nvPr/>
          </p:nvGrpSpPr>
          <p:grpSpPr>
            <a:xfrm>
              <a:off x="1588459" y="4930575"/>
              <a:ext cx="1381323" cy="112884"/>
              <a:chOff x="793706" y="5344941"/>
              <a:chExt cx="1381323" cy="112884"/>
            </a:xfrm>
            <a:solidFill>
              <a:schemeClr val="accent4"/>
            </a:solidFill>
          </p:grpSpPr>
          <p:cxnSp>
            <p:nvCxnSpPr>
              <p:cNvPr id="62" name="直接连接符 61">
                <a:extLst>
                  <a:ext uri="{FF2B5EF4-FFF2-40B4-BE49-F238E27FC236}">
                    <a16:creationId xmlns:a16="http://schemas.microsoft.com/office/drawing/2014/main" id="{9A29783F-E18C-0C90-810E-42FFBAD4D8F5}"/>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菱形 62">
                <a:extLst>
                  <a:ext uri="{FF2B5EF4-FFF2-40B4-BE49-F238E27FC236}">
                    <a16:creationId xmlns:a16="http://schemas.microsoft.com/office/drawing/2014/main" id="{FAC33EBC-5C10-1D9D-500B-C50B0E01274F}"/>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59" name="任意多边形: 形状 58">
              <a:extLst>
                <a:ext uri="{FF2B5EF4-FFF2-40B4-BE49-F238E27FC236}">
                  <a16:creationId xmlns:a16="http://schemas.microsoft.com/office/drawing/2014/main" id="{32180863-AEC2-5F90-9EF0-DE63621FCF94}"/>
                </a:ext>
              </a:extLst>
            </p:cNvPr>
            <p:cNvSpPr/>
            <p:nvPr/>
          </p:nvSpPr>
          <p:spPr>
            <a:xfrm rot="16200000">
              <a:off x="1034611" y="4206595"/>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60" name="文本框 59"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0858F511-739D-2088-D14C-2E2E159BC109}"/>
                </a:ext>
              </a:extLst>
            </p:cNvPr>
            <p:cNvSpPr txBox="1"/>
            <p:nvPr/>
          </p:nvSpPr>
          <p:spPr>
            <a:xfrm>
              <a:off x="929681" y="4331127"/>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03</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sp>
        <p:nvSpPr>
          <p:cNvPr id="53" name="文本框 52">
            <a:extLst>
              <a:ext uri="{FF2B5EF4-FFF2-40B4-BE49-F238E27FC236}">
                <a16:creationId xmlns:a16="http://schemas.microsoft.com/office/drawing/2014/main" id="{D8C1DB27-8E5F-F725-0503-2C54AFECDA61}"/>
              </a:ext>
            </a:extLst>
          </p:cNvPr>
          <p:cNvSpPr txBox="1"/>
          <p:nvPr/>
        </p:nvSpPr>
        <p:spPr>
          <a:xfrm>
            <a:off x="5260984" y="2175122"/>
            <a:ext cx="1728186"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条件把控</a:t>
            </a:r>
          </a:p>
        </p:txBody>
      </p:sp>
      <p:sp>
        <p:nvSpPr>
          <p:cNvPr id="54" name="文本框 53">
            <a:extLst>
              <a:ext uri="{FF2B5EF4-FFF2-40B4-BE49-F238E27FC236}">
                <a16:creationId xmlns:a16="http://schemas.microsoft.com/office/drawing/2014/main" id="{8D260B2D-F835-F017-5D83-44AB8925C491}"/>
              </a:ext>
            </a:extLst>
          </p:cNvPr>
          <p:cNvSpPr txBox="1"/>
          <p:nvPr/>
        </p:nvSpPr>
        <p:spPr>
          <a:xfrm>
            <a:off x="5115754" y="2775178"/>
            <a:ext cx="2018646" cy="565924"/>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设置活动参与条件</a:t>
            </a:r>
          </a:p>
          <a:p>
            <a:pPr algn="ctr"/>
            <a:r>
              <a:rPr lang="zh-CN" altLang="en-US" dirty="0">
                <a:solidFill>
                  <a:schemeClr val="bg1"/>
                </a:solidFill>
                <a:latin typeface="+mn-ea"/>
              </a:rPr>
              <a:t>有必要进行实名制</a:t>
            </a:r>
          </a:p>
        </p:txBody>
      </p:sp>
      <p:grpSp>
        <p:nvGrpSpPr>
          <p:cNvPr id="66" name="组合 65">
            <a:extLst>
              <a:ext uri="{FF2B5EF4-FFF2-40B4-BE49-F238E27FC236}">
                <a16:creationId xmlns:a16="http://schemas.microsoft.com/office/drawing/2014/main" id="{97118C97-5B85-2DC3-4ABC-03CE07916CF3}"/>
              </a:ext>
            </a:extLst>
          </p:cNvPr>
          <p:cNvGrpSpPr/>
          <p:nvPr/>
        </p:nvGrpSpPr>
        <p:grpSpPr>
          <a:xfrm>
            <a:off x="4744466" y="4328787"/>
            <a:ext cx="2618983" cy="1698017"/>
            <a:chOff x="929681" y="4213102"/>
            <a:chExt cx="2618983" cy="1698017"/>
          </a:xfrm>
        </p:grpSpPr>
        <p:sp>
          <p:nvSpPr>
            <p:cNvPr id="70" name="任意多边形: 形状 69">
              <a:extLst>
                <a:ext uri="{FF2B5EF4-FFF2-40B4-BE49-F238E27FC236}">
                  <a16:creationId xmlns:a16="http://schemas.microsoft.com/office/drawing/2014/main" id="{6E43E7E0-59BE-2416-FE37-81939DEF5196}"/>
                </a:ext>
              </a:extLst>
            </p:cNvPr>
            <p:cNvSpPr/>
            <p:nvPr/>
          </p:nvSpPr>
          <p:spPr>
            <a:xfrm rot="5400000">
              <a:off x="1485930" y="3848386"/>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71" name="组合 70">
              <a:extLst>
                <a:ext uri="{FF2B5EF4-FFF2-40B4-BE49-F238E27FC236}">
                  <a16:creationId xmlns:a16="http://schemas.microsoft.com/office/drawing/2014/main" id="{9A5E8CA1-DD59-E3FD-8CBD-E792BBE1EB61}"/>
                </a:ext>
              </a:extLst>
            </p:cNvPr>
            <p:cNvGrpSpPr/>
            <p:nvPr/>
          </p:nvGrpSpPr>
          <p:grpSpPr>
            <a:xfrm>
              <a:off x="1588459" y="4930575"/>
              <a:ext cx="1381323" cy="112884"/>
              <a:chOff x="793706" y="5344941"/>
              <a:chExt cx="1381323" cy="112884"/>
            </a:xfrm>
            <a:solidFill>
              <a:schemeClr val="accent4"/>
            </a:solidFill>
          </p:grpSpPr>
          <p:cxnSp>
            <p:nvCxnSpPr>
              <p:cNvPr id="74" name="直接连接符 73">
                <a:extLst>
                  <a:ext uri="{FF2B5EF4-FFF2-40B4-BE49-F238E27FC236}">
                    <a16:creationId xmlns:a16="http://schemas.microsoft.com/office/drawing/2014/main" id="{5A4281C0-4B7A-3DC9-DFA8-3CD91E34BCB5}"/>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菱形 74">
                <a:extLst>
                  <a:ext uri="{FF2B5EF4-FFF2-40B4-BE49-F238E27FC236}">
                    <a16:creationId xmlns:a16="http://schemas.microsoft.com/office/drawing/2014/main" id="{06D38943-B8C9-FCFC-0C4C-ACF739A08584}"/>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72" name="任意多边形: 形状 71">
              <a:extLst>
                <a:ext uri="{FF2B5EF4-FFF2-40B4-BE49-F238E27FC236}">
                  <a16:creationId xmlns:a16="http://schemas.microsoft.com/office/drawing/2014/main" id="{A7AD5B42-2008-D138-4532-93EB26FE2702}"/>
                </a:ext>
              </a:extLst>
            </p:cNvPr>
            <p:cNvSpPr/>
            <p:nvPr/>
          </p:nvSpPr>
          <p:spPr>
            <a:xfrm rot="16200000">
              <a:off x="1034611" y="4206595"/>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73" name="文本框 72"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69583132-AA2F-8B52-9901-37C79FFE37EB}"/>
                </a:ext>
              </a:extLst>
            </p:cNvPr>
            <p:cNvSpPr txBox="1"/>
            <p:nvPr/>
          </p:nvSpPr>
          <p:spPr>
            <a:xfrm>
              <a:off x="929681" y="4331127"/>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04</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sp>
        <p:nvSpPr>
          <p:cNvPr id="67" name="文本框 66">
            <a:extLst>
              <a:ext uri="{FF2B5EF4-FFF2-40B4-BE49-F238E27FC236}">
                <a16:creationId xmlns:a16="http://schemas.microsoft.com/office/drawing/2014/main" id="{BE406CA1-CF18-84DB-22CA-4A4B99C101A7}"/>
              </a:ext>
            </a:extLst>
          </p:cNvPr>
          <p:cNvSpPr txBox="1"/>
          <p:nvPr/>
        </p:nvSpPr>
        <p:spPr>
          <a:xfrm>
            <a:off x="5228147" y="4633842"/>
            <a:ext cx="1793860"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处理准备</a:t>
            </a:r>
          </a:p>
        </p:txBody>
      </p:sp>
      <p:sp>
        <p:nvSpPr>
          <p:cNvPr id="68" name="文本框 67">
            <a:extLst>
              <a:ext uri="{FF2B5EF4-FFF2-40B4-BE49-F238E27FC236}">
                <a16:creationId xmlns:a16="http://schemas.microsoft.com/office/drawing/2014/main" id="{483874CA-5AE7-9174-C9D6-1FCE24380A0C}"/>
              </a:ext>
            </a:extLst>
          </p:cNvPr>
          <p:cNvSpPr txBox="1"/>
          <p:nvPr/>
        </p:nvSpPr>
        <p:spPr>
          <a:xfrm>
            <a:off x="5075223" y="5233898"/>
            <a:ext cx="2099709" cy="565924"/>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专人专线进行处理</a:t>
            </a:r>
          </a:p>
          <a:p>
            <a:pPr algn="ctr"/>
            <a:r>
              <a:rPr lang="zh-CN" altLang="en-US" dirty="0">
                <a:solidFill>
                  <a:schemeClr val="bg1"/>
                </a:solidFill>
                <a:latin typeface="+mn-ea"/>
              </a:rPr>
              <a:t>准备问题说明档案</a:t>
            </a:r>
          </a:p>
        </p:txBody>
      </p:sp>
      <p:grpSp>
        <p:nvGrpSpPr>
          <p:cNvPr id="78" name="组合 77">
            <a:extLst>
              <a:ext uri="{FF2B5EF4-FFF2-40B4-BE49-F238E27FC236}">
                <a16:creationId xmlns:a16="http://schemas.microsoft.com/office/drawing/2014/main" id="{27EF72E3-ED64-1F03-5EFE-A3EB4DCBC086}"/>
              </a:ext>
            </a:extLst>
          </p:cNvPr>
          <p:cNvGrpSpPr/>
          <p:nvPr/>
        </p:nvGrpSpPr>
        <p:grpSpPr>
          <a:xfrm>
            <a:off x="8043877" y="1870067"/>
            <a:ext cx="2618983" cy="1698017"/>
            <a:chOff x="929681" y="4213102"/>
            <a:chExt cx="2618983" cy="1698017"/>
          </a:xfrm>
        </p:grpSpPr>
        <p:sp>
          <p:nvSpPr>
            <p:cNvPr id="81" name="任意多边形: 形状 80">
              <a:extLst>
                <a:ext uri="{FF2B5EF4-FFF2-40B4-BE49-F238E27FC236}">
                  <a16:creationId xmlns:a16="http://schemas.microsoft.com/office/drawing/2014/main" id="{087BF753-4E5B-4DAF-A050-1ECC78EE5BBF}"/>
                </a:ext>
              </a:extLst>
            </p:cNvPr>
            <p:cNvSpPr/>
            <p:nvPr/>
          </p:nvSpPr>
          <p:spPr>
            <a:xfrm rot="5400000">
              <a:off x="1485930" y="3848386"/>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82" name="组合 81">
              <a:extLst>
                <a:ext uri="{FF2B5EF4-FFF2-40B4-BE49-F238E27FC236}">
                  <a16:creationId xmlns:a16="http://schemas.microsoft.com/office/drawing/2014/main" id="{11783718-A0CB-01F3-796D-EE3B50F6B694}"/>
                </a:ext>
              </a:extLst>
            </p:cNvPr>
            <p:cNvGrpSpPr/>
            <p:nvPr/>
          </p:nvGrpSpPr>
          <p:grpSpPr>
            <a:xfrm>
              <a:off x="1588459" y="4930575"/>
              <a:ext cx="1381323" cy="112884"/>
              <a:chOff x="793706" y="5344941"/>
              <a:chExt cx="1381323" cy="112884"/>
            </a:xfrm>
            <a:solidFill>
              <a:schemeClr val="accent4"/>
            </a:solidFill>
          </p:grpSpPr>
          <p:cxnSp>
            <p:nvCxnSpPr>
              <p:cNvPr id="85" name="直接连接符 84">
                <a:extLst>
                  <a:ext uri="{FF2B5EF4-FFF2-40B4-BE49-F238E27FC236}">
                    <a16:creationId xmlns:a16="http://schemas.microsoft.com/office/drawing/2014/main" id="{35D7AAC5-D964-2C02-8FEC-1E5095B27305}"/>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6" name="菱形 85">
                <a:extLst>
                  <a:ext uri="{FF2B5EF4-FFF2-40B4-BE49-F238E27FC236}">
                    <a16:creationId xmlns:a16="http://schemas.microsoft.com/office/drawing/2014/main" id="{1D816CA8-B927-0347-81E1-F320AA5FCB22}"/>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83" name="任意多边形: 形状 82">
              <a:extLst>
                <a:ext uri="{FF2B5EF4-FFF2-40B4-BE49-F238E27FC236}">
                  <a16:creationId xmlns:a16="http://schemas.microsoft.com/office/drawing/2014/main" id="{B7221D59-B2F1-4475-77E6-DD851DCE48F3}"/>
                </a:ext>
              </a:extLst>
            </p:cNvPr>
            <p:cNvSpPr/>
            <p:nvPr/>
          </p:nvSpPr>
          <p:spPr>
            <a:xfrm rot="16200000">
              <a:off x="1034611" y="4206595"/>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84" name="文本框 83"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BB9370AB-C88A-E06B-0AD5-18DBDFB7626E}"/>
                </a:ext>
              </a:extLst>
            </p:cNvPr>
            <p:cNvSpPr txBox="1"/>
            <p:nvPr/>
          </p:nvSpPr>
          <p:spPr>
            <a:xfrm>
              <a:off x="929681" y="4331127"/>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05</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sp>
        <p:nvSpPr>
          <p:cNvPr id="79" name="文本框 78">
            <a:extLst>
              <a:ext uri="{FF2B5EF4-FFF2-40B4-BE49-F238E27FC236}">
                <a16:creationId xmlns:a16="http://schemas.microsoft.com/office/drawing/2014/main" id="{8704FA2A-AC3C-BC0D-B293-E59DEBED1430}"/>
              </a:ext>
            </a:extLst>
          </p:cNvPr>
          <p:cNvSpPr txBox="1"/>
          <p:nvPr/>
        </p:nvSpPr>
        <p:spPr>
          <a:xfrm>
            <a:off x="8560395" y="2175122"/>
            <a:ext cx="1728186"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活动进行</a:t>
            </a:r>
          </a:p>
        </p:txBody>
      </p:sp>
      <p:sp>
        <p:nvSpPr>
          <p:cNvPr id="80" name="文本框 79">
            <a:extLst>
              <a:ext uri="{FF2B5EF4-FFF2-40B4-BE49-F238E27FC236}">
                <a16:creationId xmlns:a16="http://schemas.microsoft.com/office/drawing/2014/main" id="{F6616877-9407-C268-018D-07C3B2972047}"/>
              </a:ext>
            </a:extLst>
          </p:cNvPr>
          <p:cNvSpPr txBox="1"/>
          <p:nvPr/>
        </p:nvSpPr>
        <p:spPr>
          <a:xfrm>
            <a:off x="8415165" y="2775178"/>
            <a:ext cx="2018646" cy="565924"/>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设置活动参与条件</a:t>
            </a:r>
          </a:p>
          <a:p>
            <a:pPr algn="ctr"/>
            <a:r>
              <a:rPr lang="zh-CN" altLang="en-US" dirty="0">
                <a:solidFill>
                  <a:schemeClr val="bg1"/>
                </a:solidFill>
                <a:latin typeface="+mn-ea"/>
              </a:rPr>
              <a:t>有必要进行实名制</a:t>
            </a:r>
          </a:p>
        </p:txBody>
      </p:sp>
      <p:grpSp>
        <p:nvGrpSpPr>
          <p:cNvPr id="88" name="组合 87">
            <a:extLst>
              <a:ext uri="{FF2B5EF4-FFF2-40B4-BE49-F238E27FC236}">
                <a16:creationId xmlns:a16="http://schemas.microsoft.com/office/drawing/2014/main" id="{3862AF53-4F7C-C913-B421-4D69692E633D}"/>
              </a:ext>
            </a:extLst>
          </p:cNvPr>
          <p:cNvGrpSpPr/>
          <p:nvPr/>
        </p:nvGrpSpPr>
        <p:grpSpPr>
          <a:xfrm>
            <a:off x="8043877" y="4328787"/>
            <a:ext cx="2618983" cy="1698017"/>
            <a:chOff x="929681" y="4213102"/>
            <a:chExt cx="2618983" cy="1698017"/>
          </a:xfrm>
        </p:grpSpPr>
        <p:sp>
          <p:nvSpPr>
            <p:cNvPr id="91" name="任意多边形: 形状 90">
              <a:extLst>
                <a:ext uri="{FF2B5EF4-FFF2-40B4-BE49-F238E27FC236}">
                  <a16:creationId xmlns:a16="http://schemas.microsoft.com/office/drawing/2014/main" id="{641CE292-8488-5970-5E58-CAE5FBE0B607}"/>
                </a:ext>
              </a:extLst>
            </p:cNvPr>
            <p:cNvSpPr/>
            <p:nvPr/>
          </p:nvSpPr>
          <p:spPr>
            <a:xfrm rot="5400000">
              <a:off x="1485930" y="3848386"/>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92" name="组合 91">
              <a:extLst>
                <a:ext uri="{FF2B5EF4-FFF2-40B4-BE49-F238E27FC236}">
                  <a16:creationId xmlns:a16="http://schemas.microsoft.com/office/drawing/2014/main" id="{3E395BDF-298C-7410-D241-B63996AE6F2B}"/>
                </a:ext>
              </a:extLst>
            </p:cNvPr>
            <p:cNvGrpSpPr/>
            <p:nvPr/>
          </p:nvGrpSpPr>
          <p:grpSpPr>
            <a:xfrm>
              <a:off x="1588459" y="4930575"/>
              <a:ext cx="1381323" cy="112884"/>
              <a:chOff x="793706" y="5344941"/>
              <a:chExt cx="1381323" cy="112884"/>
            </a:xfrm>
            <a:solidFill>
              <a:schemeClr val="accent4"/>
            </a:solidFill>
          </p:grpSpPr>
          <p:cxnSp>
            <p:nvCxnSpPr>
              <p:cNvPr id="95" name="直接连接符 94">
                <a:extLst>
                  <a:ext uri="{FF2B5EF4-FFF2-40B4-BE49-F238E27FC236}">
                    <a16:creationId xmlns:a16="http://schemas.microsoft.com/office/drawing/2014/main" id="{A6E8B54A-6A6D-0BB2-019D-2D7867998ACA}"/>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6" name="菱形 95">
                <a:extLst>
                  <a:ext uri="{FF2B5EF4-FFF2-40B4-BE49-F238E27FC236}">
                    <a16:creationId xmlns:a16="http://schemas.microsoft.com/office/drawing/2014/main" id="{8D2AFD76-FE83-AECD-3033-46DBC646DFC9}"/>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93" name="任意多边形: 形状 92">
              <a:extLst>
                <a:ext uri="{FF2B5EF4-FFF2-40B4-BE49-F238E27FC236}">
                  <a16:creationId xmlns:a16="http://schemas.microsoft.com/office/drawing/2014/main" id="{09B559F3-511E-0509-2B6E-CC84B5B364D6}"/>
                </a:ext>
              </a:extLst>
            </p:cNvPr>
            <p:cNvSpPr/>
            <p:nvPr/>
          </p:nvSpPr>
          <p:spPr>
            <a:xfrm rot="16200000">
              <a:off x="1034611" y="4206595"/>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94" name="文本框 93"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0E5C6327-8BFE-1C5C-F295-07B7FA923B55}"/>
                </a:ext>
              </a:extLst>
            </p:cNvPr>
            <p:cNvSpPr txBox="1"/>
            <p:nvPr/>
          </p:nvSpPr>
          <p:spPr>
            <a:xfrm>
              <a:off x="929681" y="4331127"/>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06</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sp>
        <p:nvSpPr>
          <p:cNvPr id="89" name="文本框 88">
            <a:extLst>
              <a:ext uri="{FF2B5EF4-FFF2-40B4-BE49-F238E27FC236}">
                <a16:creationId xmlns:a16="http://schemas.microsoft.com/office/drawing/2014/main" id="{6C7F416B-E8D1-F1DF-47BF-0D36BA35313C}"/>
              </a:ext>
            </a:extLst>
          </p:cNvPr>
          <p:cNvSpPr txBox="1"/>
          <p:nvPr/>
        </p:nvSpPr>
        <p:spPr>
          <a:xfrm>
            <a:off x="8527558" y="4633842"/>
            <a:ext cx="1793860"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结果反馈</a:t>
            </a:r>
          </a:p>
        </p:txBody>
      </p:sp>
      <p:sp>
        <p:nvSpPr>
          <p:cNvPr id="90" name="文本框 89">
            <a:extLst>
              <a:ext uri="{FF2B5EF4-FFF2-40B4-BE49-F238E27FC236}">
                <a16:creationId xmlns:a16="http://schemas.microsoft.com/office/drawing/2014/main" id="{BF07FEFA-923C-15CC-09AE-C5B90EE7538D}"/>
              </a:ext>
            </a:extLst>
          </p:cNvPr>
          <p:cNvSpPr txBox="1"/>
          <p:nvPr/>
        </p:nvSpPr>
        <p:spPr>
          <a:xfrm>
            <a:off x="8374634" y="5233898"/>
            <a:ext cx="2099709" cy="565924"/>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专人专线进行处理</a:t>
            </a:r>
          </a:p>
          <a:p>
            <a:pPr algn="ctr"/>
            <a:r>
              <a:rPr lang="zh-CN" altLang="en-US" dirty="0">
                <a:solidFill>
                  <a:schemeClr val="bg1"/>
                </a:solidFill>
                <a:latin typeface="+mn-ea"/>
              </a:rPr>
              <a:t>准备问题说明档案</a:t>
            </a:r>
          </a:p>
        </p:txBody>
      </p:sp>
    </p:spTree>
    <p:extLst>
      <p:ext uri="{BB962C8B-B14F-4D97-AF65-F5344CB8AC3E}">
        <p14:creationId xmlns:p14="http://schemas.microsoft.com/office/powerpoint/2010/main" val="190628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矩形: 圆角 126">
            <a:extLst>
              <a:ext uri="{FF2B5EF4-FFF2-40B4-BE49-F238E27FC236}">
                <a16:creationId xmlns:a16="http://schemas.microsoft.com/office/drawing/2014/main" id="{828C48A3-D334-3269-6C22-03B3DC54B2E5}"/>
              </a:ext>
            </a:extLst>
          </p:cNvPr>
          <p:cNvSpPr/>
          <p:nvPr/>
        </p:nvSpPr>
        <p:spPr>
          <a:xfrm>
            <a:off x="817526" y="4339891"/>
            <a:ext cx="9734881" cy="1801160"/>
          </a:xfrm>
          <a:prstGeom prst="roundRect">
            <a:avLst>
              <a:gd name="adj" fmla="val 0"/>
            </a:avLst>
          </a:prstGeom>
          <a:solidFill>
            <a:schemeClr val="accent3"/>
          </a:solidFill>
          <a:ln>
            <a:no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活动运作方式</a:t>
            </a:r>
          </a:p>
        </p:txBody>
      </p:sp>
      <p:sp>
        <p:nvSpPr>
          <p:cNvPr id="76" name="矩形: 圆角 75">
            <a:extLst>
              <a:ext uri="{FF2B5EF4-FFF2-40B4-BE49-F238E27FC236}">
                <a16:creationId xmlns:a16="http://schemas.microsoft.com/office/drawing/2014/main" id="{0601A4C6-0D18-2823-F159-C8C9ECB0373D}"/>
              </a:ext>
            </a:extLst>
          </p:cNvPr>
          <p:cNvSpPr/>
          <p:nvPr/>
        </p:nvSpPr>
        <p:spPr>
          <a:xfrm>
            <a:off x="1688514" y="1907009"/>
            <a:ext cx="9734881" cy="1801160"/>
          </a:xfrm>
          <a:prstGeom prst="roundRect">
            <a:avLst>
              <a:gd name="adj" fmla="val 0"/>
            </a:avLst>
          </a:prstGeom>
          <a:solidFill>
            <a:schemeClr val="accent3"/>
          </a:solidFill>
          <a:ln>
            <a:noFill/>
          </a:ln>
          <a:effectLst>
            <a:outerShdw blurRad="50800" dist="38100" dir="5400000" algn="t"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nvGrpSpPr>
          <p:cNvPr id="102" name="组合 101">
            <a:extLst>
              <a:ext uri="{FF2B5EF4-FFF2-40B4-BE49-F238E27FC236}">
                <a16:creationId xmlns:a16="http://schemas.microsoft.com/office/drawing/2014/main" id="{FB7AEBE0-69A4-6579-821E-8134E8CA19CA}"/>
              </a:ext>
            </a:extLst>
          </p:cNvPr>
          <p:cNvGrpSpPr/>
          <p:nvPr/>
        </p:nvGrpSpPr>
        <p:grpSpPr>
          <a:xfrm>
            <a:off x="9489095" y="4140435"/>
            <a:ext cx="2200073" cy="2200073"/>
            <a:chOff x="4260006" y="2147441"/>
            <a:chExt cx="3671989" cy="3671989"/>
          </a:xfrm>
        </p:grpSpPr>
        <p:sp>
          <p:nvSpPr>
            <p:cNvPr id="103" name="任意多边形: 形状 102">
              <a:extLst>
                <a:ext uri="{FF2B5EF4-FFF2-40B4-BE49-F238E27FC236}">
                  <a16:creationId xmlns:a16="http://schemas.microsoft.com/office/drawing/2014/main" id="{F45BE5CA-A57C-D689-81E4-7E87D685E7FF}"/>
                </a:ext>
              </a:extLst>
            </p:cNvPr>
            <p:cNvSpPr/>
            <p:nvPr/>
          </p:nvSpPr>
          <p:spPr>
            <a:xfrm rot="16200000" flipV="1">
              <a:off x="4260006" y="2147441"/>
              <a:ext cx="3671989" cy="3671989"/>
            </a:xfrm>
            <a:custGeom>
              <a:avLst/>
              <a:gdLst>
                <a:gd name="connsiteX0" fmla="*/ 3113726 w 3113726"/>
                <a:gd name="connsiteY0" fmla="*/ 1670133 h 3113726"/>
                <a:gd name="connsiteX1" fmla="*/ 2918432 w 3113726"/>
                <a:gd name="connsiteY1" fmla="*/ 1556863 h 3113726"/>
                <a:gd name="connsiteX2" fmla="*/ 3113726 w 3113726"/>
                <a:gd name="connsiteY2" fmla="*/ 1443592 h 3113726"/>
                <a:gd name="connsiteX3" fmla="*/ 3111378 w 3113726"/>
                <a:gd name="connsiteY3" fmla="*/ 1397098 h 3113726"/>
                <a:gd name="connsiteX4" fmla="*/ 1716628 w 3113726"/>
                <a:gd name="connsiteY4" fmla="*/ 2348 h 3113726"/>
                <a:gd name="connsiteX5" fmla="*/ 1670132 w 3113726"/>
                <a:gd name="connsiteY5" fmla="*/ 0 h 3113726"/>
                <a:gd name="connsiteX6" fmla="*/ 1556862 w 3113726"/>
                <a:gd name="connsiteY6" fmla="*/ 195294 h 3113726"/>
                <a:gd name="connsiteX7" fmla="*/ 1443592 w 3113726"/>
                <a:gd name="connsiteY7" fmla="*/ 0 h 3113726"/>
                <a:gd name="connsiteX8" fmla="*/ 1397098 w 3113726"/>
                <a:gd name="connsiteY8" fmla="*/ 2348 h 3113726"/>
                <a:gd name="connsiteX9" fmla="*/ 2348 w 3113726"/>
                <a:gd name="connsiteY9" fmla="*/ 1397098 h 3113726"/>
                <a:gd name="connsiteX10" fmla="*/ 0 w 3113726"/>
                <a:gd name="connsiteY10" fmla="*/ 1443592 h 3113726"/>
                <a:gd name="connsiteX11" fmla="*/ 195294 w 3113726"/>
                <a:gd name="connsiteY11" fmla="*/ 1556863 h 3113726"/>
                <a:gd name="connsiteX12" fmla="*/ 0 w 3113726"/>
                <a:gd name="connsiteY12" fmla="*/ 1670133 h 3113726"/>
                <a:gd name="connsiteX13" fmla="*/ 2348 w 3113726"/>
                <a:gd name="connsiteY13" fmla="*/ 1716628 h 3113726"/>
                <a:gd name="connsiteX14" fmla="*/ 1397098 w 3113726"/>
                <a:gd name="connsiteY14" fmla="*/ 3111378 h 3113726"/>
                <a:gd name="connsiteX15" fmla="*/ 1443592 w 3113726"/>
                <a:gd name="connsiteY15" fmla="*/ 3113726 h 3113726"/>
                <a:gd name="connsiteX16" fmla="*/ 1556862 w 3113726"/>
                <a:gd name="connsiteY16" fmla="*/ 2918432 h 3113726"/>
                <a:gd name="connsiteX17" fmla="*/ 1670132 w 3113726"/>
                <a:gd name="connsiteY17" fmla="*/ 3113726 h 3113726"/>
                <a:gd name="connsiteX18" fmla="*/ 1716628 w 3113726"/>
                <a:gd name="connsiteY18" fmla="*/ 3111378 h 3113726"/>
                <a:gd name="connsiteX19" fmla="*/ 3111378 w 3113726"/>
                <a:gd name="connsiteY19" fmla="*/ 1716628 h 3113726"/>
                <a:gd name="connsiteX20" fmla="*/ 3113726 w 3113726"/>
                <a:gd name="connsiteY20" fmla="*/ 1670133 h 31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3726" h="3113726">
                  <a:moveTo>
                    <a:pt x="3113726" y="1670133"/>
                  </a:moveTo>
                  <a:lnTo>
                    <a:pt x="2918432" y="1556863"/>
                  </a:lnTo>
                  <a:lnTo>
                    <a:pt x="3113726" y="1443592"/>
                  </a:lnTo>
                  <a:lnTo>
                    <a:pt x="3111378" y="1397098"/>
                  </a:lnTo>
                  <a:cubicBezTo>
                    <a:pt x="3036692" y="661686"/>
                    <a:pt x="2452040" y="77033"/>
                    <a:pt x="1716628" y="2348"/>
                  </a:cubicBezTo>
                  <a:lnTo>
                    <a:pt x="1670132" y="0"/>
                  </a:lnTo>
                  <a:lnTo>
                    <a:pt x="1556862" y="195294"/>
                  </a:lnTo>
                  <a:lnTo>
                    <a:pt x="1443592" y="0"/>
                  </a:lnTo>
                  <a:lnTo>
                    <a:pt x="1397098" y="2348"/>
                  </a:lnTo>
                  <a:cubicBezTo>
                    <a:pt x="661686" y="77033"/>
                    <a:pt x="77033" y="661686"/>
                    <a:pt x="2348" y="1397098"/>
                  </a:cubicBezTo>
                  <a:lnTo>
                    <a:pt x="0" y="1443592"/>
                  </a:lnTo>
                  <a:lnTo>
                    <a:pt x="195294" y="1556863"/>
                  </a:lnTo>
                  <a:lnTo>
                    <a:pt x="0" y="1670133"/>
                  </a:lnTo>
                  <a:lnTo>
                    <a:pt x="2348" y="1716628"/>
                  </a:lnTo>
                  <a:cubicBezTo>
                    <a:pt x="77033" y="2452040"/>
                    <a:pt x="661686" y="3036693"/>
                    <a:pt x="1397098" y="3111378"/>
                  </a:cubicBezTo>
                  <a:lnTo>
                    <a:pt x="1443592" y="3113726"/>
                  </a:lnTo>
                  <a:lnTo>
                    <a:pt x="1556862" y="2918432"/>
                  </a:lnTo>
                  <a:lnTo>
                    <a:pt x="1670132" y="3113726"/>
                  </a:lnTo>
                  <a:lnTo>
                    <a:pt x="1716628" y="3111378"/>
                  </a:lnTo>
                  <a:cubicBezTo>
                    <a:pt x="2452040" y="3036693"/>
                    <a:pt x="3036693" y="2452040"/>
                    <a:pt x="3111378" y="1716628"/>
                  </a:cubicBezTo>
                  <a:lnTo>
                    <a:pt x="3113726" y="1670133"/>
                  </a:lnTo>
                  <a:close/>
                </a:path>
              </a:pathLst>
            </a:custGeom>
            <a:solidFill>
              <a:schemeClr val="accent6"/>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4" name="椭圆 103">
              <a:extLst>
                <a:ext uri="{FF2B5EF4-FFF2-40B4-BE49-F238E27FC236}">
                  <a16:creationId xmlns:a16="http://schemas.microsoft.com/office/drawing/2014/main" id="{FB8F0D15-C305-F320-FAE8-178E0CBECC57}"/>
                </a:ext>
              </a:extLst>
            </p:cNvPr>
            <p:cNvSpPr/>
            <p:nvPr/>
          </p:nvSpPr>
          <p:spPr>
            <a:xfrm>
              <a:off x="4562095" y="2449530"/>
              <a:ext cx="3067811" cy="3067811"/>
            </a:xfrm>
            <a:prstGeom prst="ellipse">
              <a:avLst/>
            </a:prstGeom>
            <a:solidFill>
              <a:schemeClr val="accent3"/>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05" name="图片 104">
              <a:extLst>
                <a:ext uri="{FF2B5EF4-FFF2-40B4-BE49-F238E27FC236}">
                  <a16:creationId xmlns:a16="http://schemas.microsoft.com/office/drawing/2014/main" id="{EBD09153-36F3-5A09-F270-0FD84F1AAEF8}"/>
                </a:ext>
              </a:extLst>
            </p:cNvPr>
            <p:cNvPicPr>
              <a:picLocks noChangeAspect="1"/>
            </p:cNvPicPr>
            <p:nvPr/>
          </p:nvPicPr>
          <p:blipFill>
            <a:blip r:embed="rId2"/>
            <a:srcRect l="97450" b="94579"/>
            <a:stretch>
              <a:fillRect/>
            </a:stretch>
          </p:blipFill>
          <p:spPr>
            <a:xfrm>
              <a:off x="7556680" y="3338031"/>
              <a:ext cx="74615" cy="137487"/>
            </a:xfrm>
            <a:custGeom>
              <a:avLst/>
              <a:gdLst>
                <a:gd name="connsiteX0" fmla="*/ 0 w 74615"/>
                <a:gd name="connsiteY0" fmla="*/ 0 h 137487"/>
                <a:gd name="connsiteX1" fmla="*/ 74615 w 74615"/>
                <a:gd name="connsiteY1" fmla="*/ 0 h 137487"/>
                <a:gd name="connsiteX2" fmla="*/ 74615 w 74615"/>
                <a:gd name="connsiteY2" fmla="*/ 137487 h 137487"/>
                <a:gd name="connsiteX3" fmla="*/ 40494 w 74615"/>
                <a:gd name="connsiteY3" fmla="*/ 66655 h 137487"/>
                <a:gd name="connsiteX4" fmla="*/ 0 w 74615"/>
                <a:gd name="connsiteY4" fmla="*/ 0 h 13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15" h="137487">
                  <a:moveTo>
                    <a:pt x="0" y="0"/>
                  </a:moveTo>
                  <a:lnTo>
                    <a:pt x="74615" y="0"/>
                  </a:lnTo>
                  <a:lnTo>
                    <a:pt x="74615" y="137487"/>
                  </a:lnTo>
                  <a:lnTo>
                    <a:pt x="40494" y="66655"/>
                  </a:lnTo>
                  <a:lnTo>
                    <a:pt x="0" y="0"/>
                  </a:lnTo>
                  <a:close/>
                </a:path>
              </a:pathLst>
            </a:custGeom>
          </p:spPr>
        </p:pic>
        <p:pic>
          <p:nvPicPr>
            <p:cNvPr id="106" name="图形 105">
              <a:extLst>
                <a:ext uri="{FF2B5EF4-FFF2-40B4-BE49-F238E27FC236}">
                  <a16:creationId xmlns:a16="http://schemas.microsoft.com/office/drawing/2014/main" id="{EC83F5A8-4D1E-153C-5E2D-40F999BFA6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43283" y="3445566"/>
              <a:ext cx="1052717" cy="606532"/>
            </a:xfrm>
            <a:prstGeom prst="rect">
              <a:avLst/>
            </a:prstGeom>
          </p:spPr>
        </p:pic>
        <p:grpSp>
          <p:nvGrpSpPr>
            <p:cNvPr id="107" name="组合 106">
              <a:extLst>
                <a:ext uri="{FF2B5EF4-FFF2-40B4-BE49-F238E27FC236}">
                  <a16:creationId xmlns:a16="http://schemas.microsoft.com/office/drawing/2014/main" id="{0C4E5138-6859-EB6C-16D4-66519F27EC70}"/>
                </a:ext>
              </a:extLst>
            </p:cNvPr>
            <p:cNvGrpSpPr/>
            <p:nvPr/>
          </p:nvGrpSpPr>
          <p:grpSpPr>
            <a:xfrm>
              <a:off x="4609344" y="3281248"/>
              <a:ext cx="2879067" cy="2236093"/>
              <a:chOff x="-1853452" y="3524992"/>
              <a:chExt cx="2879067" cy="2236093"/>
            </a:xfrm>
          </p:grpSpPr>
          <p:sp>
            <p:nvSpPr>
              <p:cNvPr id="110" name="任意多边形: 形状 109">
                <a:extLst>
                  <a:ext uri="{FF2B5EF4-FFF2-40B4-BE49-F238E27FC236}">
                    <a16:creationId xmlns:a16="http://schemas.microsoft.com/office/drawing/2014/main" id="{57A2FD81-D623-3CD1-A928-A4EDA1C0FCFE}"/>
                  </a:ext>
                </a:extLst>
              </p:cNvPr>
              <p:cNvSpPr/>
              <p:nvPr/>
            </p:nvSpPr>
            <p:spPr>
              <a:xfrm>
                <a:off x="-321887" y="3524992"/>
                <a:ext cx="1347502" cy="2171998"/>
              </a:xfrm>
              <a:custGeom>
                <a:avLst/>
                <a:gdLst>
                  <a:gd name="connsiteX0" fmla="*/ 594662 w 1347502"/>
                  <a:gd name="connsiteY0" fmla="*/ 0 h 2171998"/>
                  <a:gd name="connsiteX1" fmla="*/ 866043 w 1347502"/>
                  <a:gd name="connsiteY1" fmla="*/ 199734 h 2171998"/>
                  <a:gd name="connsiteX2" fmla="*/ 1347502 w 1347502"/>
                  <a:gd name="connsiteY2" fmla="*/ 1346831 h 2171998"/>
                  <a:gd name="connsiteX3" fmla="*/ 1341836 w 1347502"/>
                  <a:gd name="connsiteY3" fmla="*/ 1362312 h 2171998"/>
                  <a:gd name="connsiteX4" fmla="*/ 659623 w 1347502"/>
                  <a:gd name="connsiteY4" fmla="*/ 2114019 h 2171998"/>
                  <a:gd name="connsiteX5" fmla="*/ 539265 w 1347502"/>
                  <a:gd name="connsiteY5" fmla="*/ 2171998 h 2171998"/>
                  <a:gd name="connsiteX6" fmla="*/ 0 w 1347502"/>
                  <a:gd name="connsiteY6" fmla="*/ 887181 h 2171998"/>
                  <a:gd name="connsiteX7" fmla="*/ 323283 w 1347502"/>
                  <a:gd name="connsiteY7" fmla="*/ 199734 h 2171998"/>
                  <a:gd name="connsiteX8" fmla="*/ 594662 w 1347502"/>
                  <a:gd name="connsiteY8" fmla="*/ 0 h 21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7502" h="2171998">
                    <a:moveTo>
                      <a:pt x="594662" y="0"/>
                    </a:moveTo>
                    <a:cubicBezTo>
                      <a:pt x="716658" y="0"/>
                      <a:pt x="821330" y="82359"/>
                      <a:pt x="866043" y="199734"/>
                    </a:cubicBezTo>
                    <a:lnTo>
                      <a:pt x="1347502" y="1346831"/>
                    </a:lnTo>
                    <a:lnTo>
                      <a:pt x="1341836" y="1362312"/>
                    </a:lnTo>
                    <a:cubicBezTo>
                      <a:pt x="1206001" y="1683462"/>
                      <a:pt x="963905" y="1948723"/>
                      <a:pt x="659623" y="2114019"/>
                    </a:cubicBezTo>
                    <a:lnTo>
                      <a:pt x="539265" y="2171998"/>
                    </a:lnTo>
                    <a:lnTo>
                      <a:pt x="0" y="887181"/>
                    </a:lnTo>
                    <a:lnTo>
                      <a:pt x="323283" y="199734"/>
                    </a:lnTo>
                    <a:cubicBezTo>
                      <a:pt x="367994" y="82359"/>
                      <a:pt x="472667" y="0"/>
                      <a:pt x="59466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111" name="任意多边形: 形状 110">
                <a:extLst>
                  <a:ext uri="{FF2B5EF4-FFF2-40B4-BE49-F238E27FC236}">
                    <a16:creationId xmlns:a16="http://schemas.microsoft.com/office/drawing/2014/main" id="{16C80383-B8CF-B81A-B5A0-66C7CF24DAF2}"/>
                  </a:ext>
                </a:extLst>
              </p:cNvPr>
              <p:cNvSpPr/>
              <p:nvPr/>
            </p:nvSpPr>
            <p:spPr>
              <a:xfrm>
                <a:off x="-1853452" y="3722029"/>
                <a:ext cx="1048490" cy="1778962"/>
              </a:xfrm>
              <a:custGeom>
                <a:avLst/>
                <a:gdLst>
                  <a:gd name="connsiteX0" fmla="*/ 600042 w 997149"/>
                  <a:gd name="connsiteY0" fmla="*/ 0 h 1645755"/>
                  <a:gd name="connsiteX1" fmla="*/ 871423 w 997149"/>
                  <a:gd name="connsiteY1" fmla="*/ 199734 h 1645755"/>
                  <a:gd name="connsiteX2" fmla="*/ 997149 w 997149"/>
                  <a:gd name="connsiteY2" fmla="*/ 499281 h 1645755"/>
                  <a:gd name="connsiteX3" fmla="*/ 984798 w 997149"/>
                  <a:gd name="connsiteY3" fmla="*/ 525545 h 1645755"/>
                  <a:gd name="connsiteX4" fmla="*/ 458003 w 997149"/>
                  <a:gd name="connsiteY4" fmla="*/ 1645755 h 1645755"/>
                  <a:gd name="connsiteX5" fmla="*/ 396422 w 997149"/>
                  <a:gd name="connsiteY5" fmla="*/ 1589786 h 1645755"/>
                  <a:gd name="connsiteX6" fmla="*/ 16112 w 997149"/>
                  <a:gd name="connsiteY6" fmla="*/ 961288 h 1645755"/>
                  <a:gd name="connsiteX7" fmla="*/ 0 w 997149"/>
                  <a:gd name="connsiteY7" fmla="*/ 898623 h 1645755"/>
                  <a:gd name="connsiteX8" fmla="*/ 328663 w 997149"/>
                  <a:gd name="connsiteY8" fmla="*/ 199734 h 1645755"/>
                  <a:gd name="connsiteX9" fmla="*/ 600042 w 997149"/>
                  <a:gd name="connsiteY9" fmla="*/ 0 h 164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149" h="1645755">
                    <a:moveTo>
                      <a:pt x="600042" y="0"/>
                    </a:moveTo>
                    <a:cubicBezTo>
                      <a:pt x="722038" y="0"/>
                      <a:pt x="826710" y="82359"/>
                      <a:pt x="871423" y="199734"/>
                    </a:cubicBezTo>
                    <a:lnTo>
                      <a:pt x="997149" y="499281"/>
                    </a:lnTo>
                    <a:lnTo>
                      <a:pt x="984798" y="525545"/>
                    </a:lnTo>
                    <a:lnTo>
                      <a:pt x="458003" y="1645755"/>
                    </a:lnTo>
                    <a:lnTo>
                      <a:pt x="396422" y="1589786"/>
                    </a:lnTo>
                    <a:cubicBezTo>
                      <a:pt x="222933" y="1416298"/>
                      <a:pt x="90809" y="1201444"/>
                      <a:pt x="16112" y="961288"/>
                    </a:cubicBezTo>
                    <a:lnTo>
                      <a:pt x="0" y="898623"/>
                    </a:lnTo>
                    <a:lnTo>
                      <a:pt x="328663" y="199734"/>
                    </a:lnTo>
                    <a:cubicBezTo>
                      <a:pt x="373374" y="82359"/>
                      <a:pt x="478047" y="0"/>
                      <a:pt x="60004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112" name="任意多边形: 形状 111">
                <a:extLst>
                  <a:ext uri="{FF2B5EF4-FFF2-40B4-BE49-F238E27FC236}">
                    <a16:creationId xmlns:a16="http://schemas.microsoft.com/office/drawing/2014/main" id="{7AE66F4A-E154-9AC6-F3F9-91BBB434B82E}"/>
                  </a:ext>
                </a:extLst>
              </p:cNvPr>
              <p:cNvSpPr/>
              <p:nvPr/>
            </p:nvSpPr>
            <p:spPr>
              <a:xfrm>
                <a:off x="-1395449" y="3982123"/>
                <a:ext cx="1606170" cy="1778962"/>
              </a:xfrm>
              <a:custGeom>
                <a:avLst/>
                <a:gdLst>
                  <a:gd name="connsiteX0" fmla="*/ 792092 w 1606170"/>
                  <a:gd name="connsiteY0" fmla="*/ 0 h 1778962"/>
                  <a:gd name="connsiteX1" fmla="*/ 1006909 w 1606170"/>
                  <a:gd name="connsiteY1" fmla="*/ 158104 h 1778962"/>
                  <a:gd name="connsiteX2" fmla="*/ 1077360 w 1606170"/>
                  <a:gd name="connsiteY2" fmla="*/ 325957 h 1778962"/>
                  <a:gd name="connsiteX3" fmla="*/ 1094582 w 1606170"/>
                  <a:gd name="connsiteY3" fmla="*/ 366990 h 1778962"/>
                  <a:gd name="connsiteX4" fmla="*/ 1077359 w 1606170"/>
                  <a:gd name="connsiteY4" fmla="*/ 403615 h 1778962"/>
                  <a:gd name="connsiteX5" fmla="*/ 1606170 w 1606170"/>
                  <a:gd name="connsiteY5" fmla="*/ 1663526 h 1778962"/>
                  <a:gd name="connsiteX6" fmla="*/ 1479191 w 1606170"/>
                  <a:gd name="connsiteY6" fmla="*/ 1710001 h 1778962"/>
                  <a:gd name="connsiteX7" fmla="*/ 1332190 w 1606170"/>
                  <a:gd name="connsiteY7" fmla="*/ 1747798 h 1778962"/>
                  <a:gd name="connsiteX8" fmla="*/ 1181964 w 1606170"/>
                  <a:gd name="connsiteY8" fmla="*/ 1770726 h 1778962"/>
                  <a:gd name="connsiteX9" fmla="*/ 1179887 w 1606170"/>
                  <a:gd name="connsiteY9" fmla="*/ 1771043 h 1778962"/>
                  <a:gd name="connsiteX10" fmla="*/ 1023054 w 1606170"/>
                  <a:gd name="connsiteY10" fmla="*/ 1778962 h 1778962"/>
                  <a:gd name="connsiteX11" fmla="*/ 47347 w 1606170"/>
                  <a:gd name="connsiteY11" fmla="*/ 1428692 h 1778962"/>
                  <a:gd name="connsiteX12" fmla="*/ 0 w 1606170"/>
                  <a:gd name="connsiteY12" fmla="*/ 1385660 h 1778962"/>
                  <a:gd name="connsiteX13" fmla="*/ 526795 w 1606170"/>
                  <a:gd name="connsiteY13" fmla="*/ 265450 h 1778962"/>
                  <a:gd name="connsiteX14" fmla="*/ 539146 w 1606170"/>
                  <a:gd name="connsiteY14" fmla="*/ 239186 h 1778962"/>
                  <a:gd name="connsiteX15" fmla="*/ 577276 w 1606170"/>
                  <a:gd name="connsiteY15" fmla="*/ 158104 h 1778962"/>
                  <a:gd name="connsiteX16" fmla="*/ 792092 w 1606170"/>
                  <a:gd name="connsiteY16" fmla="*/ 0 h 177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6170" h="1778962">
                    <a:moveTo>
                      <a:pt x="792092" y="0"/>
                    </a:moveTo>
                    <a:cubicBezTo>
                      <a:pt x="888661" y="0"/>
                      <a:pt x="971516" y="65193"/>
                      <a:pt x="1006909" y="158104"/>
                    </a:cubicBezTo>
                    <a:lnTo>
                      <a:pt x="1077360" y="325957"/>
                    </a:lnTo>
                    <a:lnTo>
                      <a:pt x="1094582" y="366990"/>
                    </a:lnTo>
                    <a:lnTo>
                      <a:pt x="1077359" y="403615"/>
                    </a:lnTo>
                    <a:lnTo>
                      <a:pt x="1606170" y="1663526"/>
                    </a:lnTo>
                    <a:lnTo>
                      <a:pt x="1479191" y="1710001"/>
                    </a:lnTo>
                    <a:cubicBezTo>
                      <a:pt x="1431160" y="1724940"/>
                      <a:pt x="1382116" y="1737582"/>
                      <a:pt x="1332190" y="1747798"/>
                    </a:cubicBezTo>
                    <a:lnTo>
                      <a:pt x="1181964" y="1770726"/>
                    </a:lnTo>
                    <a:lnTo>
                      <a:pt x="1179887" y="1771043"/>
                    </a:lnTo>
                    <a:cubicBezTo>
                      <a:pt x="1128322" y="1776280"/>
                      <a:pt x="1076001" y="1778962"/>
                      <a:pt x="1023054" y="1778962"/>
                    </a:cubicBezTo>
                    <a:cubicBezTo>
                      <a:pt x="652425" y="1778962"/>
                      <a:pt x="312497" y="1647513"/>
                      <a:pt x="47347" y="1428692"/>
                    </a:cubicBezTo>
                    <a:lnTo>
                      <a:pt x="0" y="1385660"/>
                    </a:lnTo>
                    <a:lnTo>
                      <a:pt x="526795" y="265450"/>
                    </a:lnTo>
                    <a:lnTo>
                      <a:pt x="539146" y="239186"/>
                    </a:lnTo>
                    <a:lnTo>
                      <a:pt x="577276" y="158104"/>
                    </a:lnTo>
                    <a:cubicBezTo>
                      <a:pt x="612668" y="65193"/>
                      <a:pt x="695524" y="0"/>
                      <a:pt x="79209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grpSp>
        <p:sp>
          <p:nvSpPr>
            <p:cNvPr id="108" name="任意多边形: 形状 107">
              <a:extLst>
                <a:ext uri="{FF2B5EF4-FFF2-40B4-BE49-F238E27FC236}">
                  <a16:creationId xmlns:a16="http://schemas.microsoft.com/office/drawing/2014/main" id="{3FEDBEC7-570A-90FF-EB0F-24DC92BE78AF}"/>
                </a:ext>
              </a:extLst>
            </p:cNvPr>
            <p:cNvSpPr/>
            <p:nvPr/>
          </p:nvSpPr>
          <p:spPr>
            <a:xfrm>
              <a:off x="4782583" y="4442134"/>
              <a:ext cx="3073102" cy="621076"/>
            </a:xfrm>
            <a:custGeom>
              <a:avLst/>
              <a:gdLst>
                <a:gd name="connsiteX0" fmla="*/ 113069 w 4751713"/>
                <a:gd name="connsiteY0" fmla="*/ 239 h 949320"/>
                <a:gd name="connsiteX1" fmla="*/ 3819942 w 4751713"/>
                <a:gd name="connsiteY1" fmla="*/ 245814 h 949320"/>
                <a:gd name="connsiteX2" fmla="*/ 3792315 w 4751713"/>
                <a:gd name="connsiteY2" fmla="*/ 188668 h 949320"/>
                <a:gd name="connsiteX3" fmla="*/ 3790341 w 4751713"/>
                <a:gd name="connsiteY3" fmla="*/ 187701 h 949320"/>
                <a:gd name="connsiteX4" fmla="*/ 4238571 w 4751713"/>
                <a:gd name="connsiteY4" fmla="*/ 187701 h 949320"/>
                <a:gd name="connsiteX5" fmla="*/ 4321284 w 4751713"/>
                <a:gd name="connsiteY5" fmla="*/ 217056 h 949320"/>
                <a:gd name="connsiteX6" fmla="*/ 4737866 w 4751713"/>
                <a:gd name="connsiteY6" fmla="*/ 447744 h 949320"/>
                <a:gd name="connsiteX7" fmla="*/ 1075939 w 4751713"/>
                <a:gd name="connsiteY7" fmla="*/ 173793 h 949320"/>
                <a:gd name="connsiteX8" fmla="*/ 2537330 w 4751713"/>
                <a:gd name="connsiteY8" fmla="*/ 685650 h 949320"/>
                <a:gd name="connsiteX9" fmla="*/ 615436 w 4751713"/>
                <a:gd name="connsiteY9" fmla="*/ 949320 h 949320"/>
                <a:gd name="connsiteX10" fmla="*/ 2018409 w 4751713"/>
                <a:gd name="connsiteY10" fmla="*/ 646283 h 949320"/>
                <a:gd name="connsiteX11" fmla="*/ 23627 w 4751713"/>
                <a:gd name="connsiteY11" fmla="*/ 7443 h 949320"/>
                <a:gd name="connsiteX12" fmla="*/ 113069 w 4751713"/>
                <a:gd name="connsiteY12" fmla="*/ 239 h 9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51713" h="949320">
                  <a:moveTo>
                    <a:pt x="113069" y="239"/>
                  </a:moveTo>
                  <a:cubicBezTo>
                    <a:pt x="718725" y="-10431"/>
                    <a:pt x="3591874" y="341195"/>
                    <a:pt x="3819942" y="245814"/>
                  </a:cubicBezTo>
                  <a:cubicBezTo>
                    <a:pt x="3850351" y="233097"/>
                    <a:pt x="3837764" y="213548"/>
                    <a:pt x="3792315" y="188668"/>
                  </a:cubicBezTo>
                  <a:lnTo>
                    <a:pt x="3790341" y="187701"/>
                  </a:lnTo>
                  <a:lnTo>
                    <a:pt x="4238571" y="187701"/>
                  </a:lnTo>
                  <a:lnTo>
                    <a:pt x="4321284" y="217056"/>
                  </a:lnTo>
                  <a:cubicBezTo>
                    <a:pt x="4617442" y="325023"/>
                    <a:pt x="4805718" y="410745"/>
                    <a:pt x="4737866" y="447744"/>
                  </a:cubicBezTo>
                  <a:cubicBezTo>
                    <a:pt x="4520742" y="566141"/>
                    <a:pt x="1442695" y="134143"/>
                    <a:pt x="1075939" y="173793"/>
                  </a:cubicBezTo>
                  <a:cubicBezTo>
                    <a:pt x="709184" y="213444"/>
                    <a:pt x="2614081" y="556397"/>
                    <a:pt x="2537330" y="685650"/>
                  </a:cubicBezTo>
                  <a:cubicBezTo>
                    <a:pt x="2460579" y="814904"/>
                    <a:pt x="769008" y="939921"/>
                    <a:pt x="615436" y="949320"/>
                  </a:cubicBezTo>
                  <a:lnTo>
                    <a:pt x="2018409" y="646283"/>
                  </a:lnTo>
                  <a:cubicBezTo>
                    <a:pt x="2391009" y="586168"/>
                    <a:pt x="-276628" y="74188"/>
                    <a:pt x="23627" y="7443"/>
                  </a:cubicBezTo>
                  <a:cubicBezTo>
                    <a:pt x="42393" y="3272"/>
                    <a:pt x="72692" y="950"/>
                    <a:pt x="113069" y="239"/>
                  </a:cubicBezTo>
                  <a:close/>
                </a:path>
              </a:pathLst>
            </a:custGeom>
            <a:gradFill>
              <a:gsLst>
                <a:gs pos="63000">
                  <a:srgbClr val="C5C3E0">
                    <a:alpha val="55000"/>
                  </a:srgbClr>
                </a:gs>
                <a:gs pos="0">
                  <a:schemeClr val="bg1">
                    <a:alpha val="0"/>
                  </a:schemeClr>
                </a:gs>
                <a:gs pos="100000">
                  <a:schemeClr val="bg1">
                    <a:alpha val="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endParaRPr>
            </a:p>
          </p:txBody>
        </p:sp>
        <p:pic>
          <p:nvPicPr>
            <p:cNvPr id="109" name="图形 108">
              <a:extLst>
                <a:ext uri="{FF2B5EF4-FFF2-40B4-BE49-F238E27FC236}">
                  <a16:creationId xmlns:a16="http://schemas.microsoft.com/office/drawing/2014/main" id="{B54BA2B1-124F-BF09-944F-4C040FF9EA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47437" y="3715232"/>
              <a:ext cx="1052717" cy="606532"/>
            </a:xfrm>
            <a:prstGeom prst="rect">
              <a:avLst/>
            </a:prstGeom>
          </p:spPr>
        </p:pic>
      </p:grpSp>
      <p:grpSp>
        <p:nvGrpSpPr>
          <p:cNvPr id="113" name="组合 112">
            <a:extLst>
              <a:ext uri="{FF2B5EF4-FFF2-40B4-BE49-F238E27FC236}">
                <a16:creationId xmlns:a16="http://schemas.microsoft.com/office/drawing/2014/main" id="{54DAF57C-7ED3-5F17-B4F1-A7B369ED43DD}"/>
              </a:ext>
            </a:extLst>
          </p:cNvPr>
          <p:cNvGrpSpPr/>
          <p:nvPr/>
        </p:nvGrpSpPr>
        <p:grpSpPr>
          <a:xfrm>
            <a:off x="501893" y="1707553"/>
            <a:ext cx="2200073" cy="2200073"/>
            <a:chOff x="4260006" y="2147441"/>
            <a:chExt cx="3671989" cy="3671989"/>
          </a:xfrm>
        </p:grpSpPr>
        <p:sp>
          <p:nvSpPr>
            <p:cNvPr id="114" name="任意多边形: 形状 113">
              <a:extLst>
                <a:ext uri="{FF2B5EF4-FFF2-40B4-BE49-F238E27FC236}">
                  <a16:creationId xmlns:a16="http://schemas.microsoft.com/office/drawing/2014/main" id="{D1894E92-E96A-0139-137D-E21AFE3798D7}"/>
                </a:ext>
              </a:extLst>
            </p:cNvPr>
            <p:cNvSpPr/>
            <p:nvPr/>
          </p:nvSpPr>
          <p:spPr>
            <a:xfrm rot="16200000" flipV="1">
              <a:off x="4260006" y="2147441"/>
              <a:ext cx="3671989" cy="3671989"/>
            </a:xfrm>
            <a:custGeom>
              <a:avLst/>
              <a:gdLst>
                <a:gd name="connsiteX0" fmla="*/ 3113726 w 3113726"/>
                <a:gd name="connsiteY0" fmla="*/ 1670133 h 3113726"/>
                <a:gd name="connsiteX1" fmla="*/ 2918432 w 3113726"/>
                <a:gd name="connsiteY1" fmla="*/ 1556863 h 3113726"/>
                <a:gd name="connsiteX2" fmla="*/ 3113726 w 3113726"/>
                <a:gd name="connsiteY2" fmla="*/ 1443592 h 3113726"/>
                <a:gd name="connsiteX3" fmla="*/ 3111378 w 3113726"/>
                <a:gd name="connsiteY3" fmla="*/ 1397098 h 3113726"/>
                <a:gd name="connsiteX4" fmla="*/ 1716628 w 3113726"/>
                <a:gd name="connsiteY4" fmla="*/ 2348 h 3113726"/>
                <a:gd name="connsiteX5" fmla="*/ 1670132 w 3113726"/>
                <a:gd name="connsiteY5" fmla="*/ 0 h 3113726"/>
                <a:gd name="connsiteX6" fmla="*/ 1556862 w 3113726"/>
                <a:gd name="connsiteY6" fmla="*/ 195294 h 3113726"/>
                <a:gd name="connsiteX7" fmla="*/ 1443592 w 3113726"/>
                <a:gd name="connsiteY7" fmla="*/ 0 h 3113726"/>
                <a:gd name="connsiteX8" fmla="*/ 1397098 w 3113726"/>
                <a:gd name="connsiteY8" fmla="*/ 2348 h 3113726"/>
                <a:gd name="connsiteX9" fmla="*/ 2348 w 3113726"/>
                <a:gd name="connsiteY9" fmla="*/ 1397098 h 3113726"/>
                <a:gd name="connsiteX10" fmla="*/ 0 w 3113726"/>
                <a:gd name="connsiteY10" fmla="*/ 1443592 h 3113726"/>
                <a:gd name="connsiteX11" fmla="*/ 195294 w 3113726"/>
                <a:gd name="connsiteY11" fmla="*/ 1556863 h 3113726"/>
                <a:gd name="connsiteX12" fmla="*/ 0 w 3113726"/>
                <a:gd name="connsiteY12" fmla="*/ 1670133 h 3113726"/>
                <a:gd name="connsiteX13" fmla="*/ 2348 w 3113726"/>
                <a:gd name="connsiteY13" fmla="*/ 1716628 h 3113726"/>
                <a:gd name="connsiteX14" fmla="*/ 1397098 w 3113726"/>
                <a:gd name="connsiteY14" fmla="*/ 3111378 h 3113726"/>
                <a:gd name="connsiteX15" fmla="*/ 1443592 w 3113726"/>
                <a:gd name="connsiteY15" fmla="*/ 3113726 h 3113726"/>
                <a:gd name="connsiteX16" fmla="*/ 1556862 w 3113726"/>
                <a:gd name="connsiteY16" fmla="*/ 2918432 h 3113726"/>
                <a:gd name="connsiteX17" fmla="*/ 1670132 w 3113726"/>
                <a:gd name="connsiteY17" fmla="*/ 3113726 h 3113726"/>
                <a:gd name="connsiteX18" fmla="*/ 1716628 w 3113726"/>
                <a:gd name="connsiteY18" fmla="*/ 3111378 h 3113726"/>
                <a:gd name="connsiteX19" fmla="*/ 3111378 w 3113726"/>
                <a:gd name="connsiteY19" fmla="*/ 1716628 h 3113726"/>
                <a:gd name="connsiteX20" fmla="*/ 3113726 w 3113726"/>
                <a:gd name="connsiteY20" fmla="*/ 1670133 h 31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3726" h="3113726">
                  <a:moveTo>
                    <a:pt x="3113726" y="1670133"/>
                  </a:moveTo>
                  <a:lnTo>
                    <a:pt x="2918432" y="1556863"/>
                  </a:lnTo>
                  <a:lnTo>
                    <a:pt x="3113726" y="1443592"/>
                  </a:lnTo>
                  <a:lnTo>
                    <a:pt x="3111378" y="1397098"/>
                  </a:lnTo>
                  <a:cubicBezTo>
                    <a:pt x="3036692" y="661686"/>
                    <a:pt x="2452040" y="77033"/>
                    <a:pt x="1716628" y="2348"/>
                  </a:cubicBezTo>
                  <a:lnTo>
                    <a:pt x="1670132" y="0"/>
                  </a:lnTo>
                  <a:lnTo>
                    <a:pt x="1556862" y="195294"/>
                  </a:lnTo>
                  <a:lnTo>
                    <a:pt x="1443592" y="0"/>
                  </a:lnTo>
                  <a:lnTo>
                    <a:pt x="1397098" y="2348"/>
                  </a:lnTo>
                  <a:cubicBezTo>
                    <a:pt x="661686" y="77033"/>
                    <a:pt x="77033" y="661686"/>
                    <a:pt x="2348" y="1397098"/>
                  </a:cubicBezTo>
                  <a:lnTo>
                    <a:pt x="0" y="1443592"/>
                  </a:lnTo>
                  <a:lnTo>
                    <a:pt x="195294" y="1556863"/>
                  </a:lnTo>
                  <a:lnTo>
                    <a:pt x="0" y="1670133"/>
                  </a:lnTo>
                  <a:lnTo>
                    <a:pt x="2348" y="1716628"/>
                  </a:lnTo>
                  <a:cubicBezTo>
                    <a:pt x="77033" y="2452040"/>
                    <a:pt x="661686" y="3036693"/>
                    <a:pt x="1397098" y="3111378"/>
                  </a:cubicBezTo>
                  <a:lnTo>
                    <a:pt x="1443592" y="3113726"/>
                  </a:lnTo>
                  <a:lnTo>
                    <a:pt x="1556862" y="2918432"/>
                  </a:lnTo>
                  <a:lnTo>
                    <a:pt x="1670132" y="3113726"/>
                  </a:lnTo>
                  <a:lnTo>
                    <a:pt x="1716628" y="3111378"/>
                  </a:lnTo>
                  <a:cubicBezTo>
                    <a:pt x="2452040" y="3036693"/>
                    <a:pt x="3036693" y="2452040"/>
                    <a:pt x="3111378" y="1716628"/>
                  </a:cubicBezTo>
                  <a:lnTo>
                    <a:pt x="3113726" y="1670133"/>
                  </a:lnTo>
                  <a:close/>
                </a:path>
              </a:pathLst>
            </a:custGeom>
            <a:solidFill>
              <a:schemeClr val="accent6"/>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5" name="椭圆 114">
              <a:extLst>
                <a:ext uri="{FF2B5EF4-FFF2-40B4-BE49-F238E27FC236}">
                  <a16:creationId xmlns:a16="http://schemas.microsoft.com/office/drawing/2014/main" id="{05474079-17FC-E8B2-7D5E-98F7D258BFD4}"/>
                </a:ext>
              </a:extLst>
            </p:cNvPr>
            <p:cNvSpPr/>
            <p:nvPr/>
          </p:nvSpPr>
          <p:spPr>
            <a:xfrm>
              <a:off x="4562095" y="2449530"/>
              <a:ext cx="3067811" cy="3067811"/>
            </a:xfrm>
            <a:prstGeom prst="ellipse">
              <a:avLst/>
            </a:prstGeom>
            <a:solidFill>
              <a:schemeClr val="accent3"/>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16" name="图片 115">
              <a:extLst>
                <a:ext uri="{FF2B5EF4-FFF2-40B4-BE49-F238E27FC236}">
                  <a16:creationId xmlns:a16="http://schemas.microsoft.com/office/drawing/2014/main" id="{F6166055-1327-C1C9-AF45-33E214E80081}"/>
                </a:ext>
              </a:extLst>
            </p:cNvPr>
            <p:cNvPicPr>
              <a:picLocks noChangeAspect="1"/>
            </p:cNvPicPr>
            <p:nvPr/>
          </p:nvPicPr>
          <p:blipFill>
            <a:blip r:embed="rId2"/>
            <a:srcRect l="97450" b="94579"/>
            <a:stretch>
              <a:fillRect/>
            </a:stretch>
          </p:blipFill>
          <p:spPr>
            <a:xfrm>
              <a:off x="7556680" y="3338031"/>
              <a:ext cx="74615" cy="137487"/>
            </a:xfrm>
            <a:custGeom>
              <a:avLst/>
              <a:gdLst>
                <a:gd name="connsiteX0" fmla="*/ 0 w 74615"/>
                <a:gd name="connsiteY0" fmla="*/ 0 h 137487"/>
                <a:gd name="connsiteX1" fmla="*/ 74615 w 74615"/>
                <a:gd name="connsiteY1" fmla="*/ 0 h 137487"/>
                <a:gd name="connsiteX2" fmla="*/ 74615 w 74615"/>
                <a:gd name="connsiteY2" fmla="*/ 137487 h 137487"/>
                <a:gd name="connsiteX3" fmla="*/ 40494 w 74615"/>
                <a:gd name="connsiteY3" fmla="*/ 66655 h 137487"/>
                <a:gd name="connsiteX4" fmla="*/ 0 w 74615"/>
                <a:gd name="connsiteY4" fmla="*/ 0 h 13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15" h="137487">
                  <a:moveTo>
                    <a:pt x="0" y="0"/>
                  </a:moveTo>
                  <a:lnTo>
                    <a:pt x="74615" y="0"/>
                  </a:lnTo>
                  <a:lnTo>
                    <a:pt x="74615" y="137487"/>
                  </a:lnTo>
                  <a:lnTo>
                    <a:pt x="40494" y="66655"/>
                  </a:lnTo>
                  <a:lnTo>
                    <a:pt x="0" y="0"/>
                  </a:lnTo>
                  <a:close/>
                </a:path>
              </a:pathLst>
            </a:custGeom>
          </p:spPr>
        </p:pic>
        <p:pic>
          <p:nvPicPr>
            <p:cNvPr id="117" name="图形 116">
              <a:extLst>
                <a:ext uri="{FF2B5EF4-FFF2-40B4-BE49-F238E27FC236}">
                  <a16:creationId xmlns:a16="http://schemas.microsoft.com/office/drawing/2014/main" id="{C6D209BF-EBAF-E519-7936-825B39BAB9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43283" y="3445566"/>
              <a:ext cx="1052717" cy="606532"/>
            </a:xfrm>
            <a:prstGeom prst="rect">
              <a:avLst/>
            </a:prstGeom>
          </p:spPr>
        </p:pic>
        <p:grpSp>
          <p:nvGrpSpPr>
            <p:cNvPr id="118" name="组合 117">
              <a:extLst>
                <a:ext uri="{FF2B5EF4-FFF2-40B4-BE49-F238E27FC236}">
                  <a16:creationId xmlns:a16="http://schemas.microsoft.com/office/drawing/2014/main" id="{31E741B5-D855-7EE7-ACEE-71FACBEAF331}"/>
                </a:ext>
              </a:extLst>
            </p:cNvPr>
            <p:cNvGrpSpPr/>
            <p:nvPr/>
          </p:nvGrpSpPr>
          <p:grpSpPr>
            <a:xfrm>
              <a:off x="4609344" y="3281248"/>
              <a:ext cx="2879067" cy="2236093"/>
              <a:chOff x="-1853452" y="3524992"/>
              <a:chExt cx="2879067" cy="2236093"/>
            </a:xfrm>
          </p:grpSpPr>
          <p:sp>
            <p:nvSpPr>
              <p:cNvPr id="121" name="任意多边形: 形状 120">
                <a:extLst>
                  <a:ext uri="{FF2B5EF4-FFF2-40B4-BE49-F238E27FC236}">
                    <a16:creationId xmlns:a16="http://schemas.microsoft.com/office/drawing/2014/main" id="{3CBF3199-4D07-DE6F-327D-9EF344637203}"/>
                  </a:ext>
                </a:extLst>
              </p:cNvPr>
              <p:cNvSpPr/>
              <p:nvPr/>
            </p:nvSpPr>
            <p:spPr>
              <a:xfrm>
                <a:off x="-321887" y="3524992"/>
                <a:ext cx="1347502" cy="2171998"/>
              </a:xfrm>
              <a:custGeom>
                <a:avLst/>
                <a:gdLst>
                  <a:gd name="connsiteX0" fmla="*/ 594662 w 1347502"/>
                  <a:gd name="connsiteY0" fmla="*/ 0 h 2171998"/>
                  <a:gd name="connsiteX1" fmla="*/ 866043 w 1347502"/>
                  <a:gd name="connsiteY1" fmla="*/ 199734 h 2171998"/>
                  <a:gd name="connsiteX2" fmla="*/ 1347502 w 1347502"/>
                  <a:gd name="connsiteY2" fmla="*/ 1346831 h 2171998"/>
                  <a:gd name="connsiteX3" fmla="*/ 1341836 w 1347502"/>
                  <a:gd name="connsiteY3" fmla="*/ 1362312 h 2171998"/>
                  <a:gd name="connsiteX4" fmla="*/ 659623 w 1347502"/>
                  <a:gd name="connsiteY4" fmla="*/ 2114019 h 2171998"/>
                  <a:gd name="connsiteX5" fmla="*/ 539265 w 1347502"/>
                  <a:gd name="connsiteY5" fmla="*/ 2171998 h 2171998"/>
                  <a:gd name="connsiteX6" fmla="*/ 0 w 1347502"/>
                  <a:gd name="connsiteY6" fmla="*/ 887181 h 2171998"/>
                  <a:gd name="connsiteX7" fmla="*/ 323283 w 1347502"/>
                  <a:gd name="connsiteY7" fmla="*/ 199734 h 2171998"/>
                  <a:gd name="connsiteX8" fmla="*/ 594662 w 1347502"/>
                  <a:gd name="connsiteY8" fmla="*/ 0 h 21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7502" h="2171998">
                    <a:moveTo>
                      <a:pt x="594662" y="0"/>
                    </a:moveTo>
                    <a:cubicBezTo>
                      <a:pt x="716658" y="0"/>
                      <a:pt x="821330" y="82359"/>
                      <a:pt x="866043" y="199734"/>
                    </a:cubicBezTo>
                    <a:lnTo>
                      <a:pt x="1347502" y="1346831"/>
                    </a:lnTo>
                    <a:lnTo>
                      <a:pt x="1341836" y="1362312"/>
                    </a:lnTo>
                    <a:cubicBezTo>
                      <a:pt x="1206001" y="1683462"/>
                      <a:pt x="963905" y="1948723"/>
                      <a:pt x="659623" y="2114019"/>
                    </a:cubicBezTo>
                    <a:lnTo>
                      <a:pt x="539265" y="2171998"/>
                    </a:lnTo>
                    <a:lnTo>
                      <a:pt x="0" y="887181"/>
                    </a:lnTo>
                    <a:lnTo>
                      <a:pt x="323283" y="199734"/>
                    </a:lnTo>
                    <a:cubicBezTo>
                      <a:pt x="367994" y="82359"/>
                      <a:pt x="472667" y="0"/>
                      <a:pt x="59466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122" name="任意多边形: 形状 121">
                <a:extLst>
                  <a:ext uri="{FF2B5EF4-FFF2-40B4-BE49-F238E27FC236}">
                    <a16:creationId xmlns:a16="http://schemas.microsoft.com/office/drawing/2014/main" id="{7CECE516-7495-6386-EE6C-45CC2BA62A1F}"/>
                  </a:ext>
                </a:extLst>
              </p:cNvPr>
              <p:cNvSpPr/>
              <p:nvPr/>
            </p:nvSpPr>
            <p:spPr>
              <a:xfrm>
                <a:off x="-1853452" y="3722029"/>
                <a:ext cx="1048490" cy="1778962"/>
              </a:xfrm>
              <a:custGeom>
                <a:avLst/>
                <a:gdLst>
                  <a:gd name="connsiteX0" fmla="*/ 600042 w 997149"/>
                  <a:gd name="connsiteY0" fmla="*/ 0 h 1645755"/>
                  <a:gd name="connsiteX1" fmla="*/ 871423 w 997149"/>
                  <a:gd name="connsiteY1" fmla="*/ 199734 h 1645755"/>
                  <a:gd name="connsiteX2" fmla="*/ 997149 w 997149"/>
                  <a:gd name="connsiteY2" fmla="*/ 499281 h 1645755"/>
                  <a:gd name="connsiteX3" fmla="*/ 984798 w 997149"/>
                  <a:gd name="connsiteY3" fmla="*/ 525545 h 1645755"/>
                  <a:gd name="connsiteX4" fmla="*/ 458003 w 997149"/>
                  <a:gd name="connsiteY4" fmla="*/ 1645755 h 1645755"/>
                  <a:gd name="connsiteX5" fmla="*/ 396422 w 997149"/>
                  <a:gd name="connsiteY5" fmla="*/ 1589786 h 1645755"/>
                  <a:gd name="connsiteX6" fmla="*/ 16112 w 997149"/>
                  <a:gd name="connsiteY6" fmla="*/ 961288 h 1645755"/>
                  <a:gd name="connsiteX7" fmla="*/ 0 w 997149"/>
                  <a:gd name="connsiteY7" fmla="*/ 898623 h 1645755"/>
                  <a:gd name="connsiteX8" fmla="*/ 328663 w 997149"/>
                  <a:gd name="connsiteY8" fmla="*/ 199734 h 1645755"/>
                  <a:gd name="connsiteX9" fmla="*/ 600042 w 997149"/>
                  <a:gd name="connsiteY9" fmla="*/ 0 h 164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149" h="1645755">
                    <a:moveTo>
                      <a:pt x="600042" y="0"/>
                    </a:moveTo>
                    <a:cubicBezTo>
                      <a:pt x="722038" y="0"/>
                      <a:pt x="826710" y="82359"/>
                      <a:pt x="871423" y="199734"/>
                    </a:cubicBezTo>
                    <a:lnTo>
                      <a:pt x="997149" y="499281"/>
                    </a:lnTo>
                    <a:lnTo>
                      <a:pt x="984798" y="525545"/>
                    </a:lnTo>
                    <a:lnTo>
                      <a:pt x="458003" y="1645755"/>
                    </a:lnTo>
                    <a:lnTo>
                      <a:pt x="396422" y="1589786"/>
                    </a:lnTo>
                    <a:cubicBezTo>
                      <a:pt x="222933" y="1416298"/>
                      <a:pt x="90809" y="1201444"/>
                      <a:pt x="16112" y="961288"/>
                    </a:cubicBezTo>
                    <a:lnTo>
                      <a:pt x="0" y="898623"/>
                    </a:lnTo>
                    <a:lnTo>
                      <a:pt x="328663" y="199734"/>
                    </a:lnTo>
                    <a:cubicBezTo>
                      <a:pt x="373374" y="82359"/>
                      <a:pt x="478047" y="0"/>
                      <a:pt x="60004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123" name="任意多边形: 形状 122">
                <a:extLst>
                  <a:ext uri="{FF2B5EF4-FFF2-40B4-BE49-F238E27FC236}">
                    <a16:creationId xmlns:a16="http://schemas.microsoft.com/office/drawing/2014/main" id="{3D996477-CA48-1DCE-F352-8FB3D7F0F126}"/>
                  </a:ext>
                </a:extLst>
              </p:cNvPr>
              <p:cNvSpPr/>
              <p:nvPr/>
            </p:nvSpPr>
            <p:spPr>
              <a:xfrm>
                <a:off x="-1395449" y="3982123"/>
                <a:ext cx="1606170" cy="1778962"/>
              </a:xfrm>
              <a:custGeom>
                <a:avLst/>
                <a:gdLst>
                  <a:gd name="connsiteX0" fmla="*/ 792092 w 1606170"/>
                  <a:gd name="connsiteY0" fmla="*/ 0 h 1778962"/>
                  <a:gd name="connsiteX1" fmla="*/ 1006909 w 1606170"/>
                  <a:gd name="connsiteY1" fmla="*/ 158104 h 1778962"/>
                  <a:gd name="connsiteX2" fmla="*/ 1077360 w 1606170"/>
                  <a:gd name="connsiteY2" fmla="*/ 325957 h 1778962"/>
                  <a:gd name="connsiteX3" fmla="*/ 1094582 w 1606170"/>
                  <a:gd name="connsiteY3" fmla="*/ 366990 h 1778962"/>
                  <a:gd name="connsiteX4" fmla="*/ 1077359 w 1606170"/>
                  <a:gd name="connsiteY4" fmla="*/ 403615 h 1778962"/>
                  <a:gd name="connsiteX5" fmla="*/ 1606170 w 1606170"/>
                  <a:gd name="connsiteY5" fmla="*/ 1663526 h 1778962"/>
                  <a:gd name="connsiteX6" fmla="*/ 1479191 w 1606170"/>
                  <a:gd name="connsiteY6" fmla="*/ 1710001 h 1778962"/>
                  <a:gd name="connsiteX7" fmla="*/ 1332190 w 1606170"/>
                  <a:gd name="connsiteY7" fmla="*/ 1747798 h 1778962"/>
                  <a:gd name="connsiteX8" fmla="*/ 1181964 w 1606170"/>
                  <a:gd name="connsiteY8" fmla="*/ 1770726 h 1778962"/>
                  <a:gd name="connsiteX9" fmla="*/ 1179887 w 1606170"/>
                  <a:gd name="connsiteY9" fmla="*/ 1771043 h 1778962"/>
                  <a:gd name="connsiteX10" fmla="*/ 1023054 w 1606170"/>
                  <a:gd name="connsiteY10" fmla="*/ 1778962 h 1778962"/>
                  <a:gd name="connsiteX11" fmla="*/ 47347 w 1606170"/>
                  <a:gd name="connsiteY11" fmla="*/ 1428692 h 1778962"/>
                  <a:gd name="connsiteX12" fmla="*/ 0 w 1606170"/>
                  <a:gd name="connsiteY12" fmla="*/ 1385660 h 1778962"/>
                  <a:gd name="connsiteX13" fmla="*/ 526795 w 1606170"/>
                  <a:gd name="connsiteY13" fmla="*/ 265450 h 1778962"/>
                  <a:gd name="connsiteX14" fmla="*/ 539146 w 1606170"/>
                  <a:gd name="connsiteY14" fmla="*/ 239186 h 1778962"/>
                  <a:gd name="connsiteX15" fmla="*/ 577276 w 1606170"/>
                  <a:gd name="connsiteY15" fmla="*/ 158104 h 1778962"/>
                  <a:gd name="connsiteX16" fmla="*/ 792092 w 1606170"/>
                  <a:gd name="connsiteY16" fmla="*/ 0 h 177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6170" h="1778962">
                    <a:moveTo>
                      <a:pt x="792092" y="0"/>
                    </a:moveTo>
                    <a:cubicBezTo>
                      <a:pt x="888661" y="0"/>
                      <a:pt x="971516" y="65193"/>
                      <a:pt x="1006909" y="158104"/>
                    </a:cubicBezTo>
                    <a:lnTo>
                      <a:pt x="1077360" y="325957"/>
                    </a:lnTo>
                    <a:lnTo>
                      <a:pt x="1094582" y="366990"/>
                    </a:lnTo>
                    <a:lnTo>
                      <a:pt x="1077359" y="403615"/>
                    </a:lnTo>
                    <a:lnTo>
                      <a:pt x="1606170" y="1663526"/>
                    </a:lnTo>
                    <a:lnTo>
                      <a:pt x="1479191" y="1710001"/>
                    </a:lnTo>
                    <a:cubicBezTo>
                      <a:pt x="1431160" y="1724940"/>
                      <a:pt x="1382116" y="1737582"/>
                      <a:pt x="1332190" y="1747798"/>
                    </a:cubicBezTo>
                    <a:lnTo>
                      <a:pt x="1181964" y="1770726"/>
                    </a:lnTo>
                    <a:lnTo>
                      <a:pt x="1179887" y="1771043"/>
                    </a:lnTo>
                    <a:cubicBezTo>
                      <a:pt x="1128322" y="1776280"/>
                      <a:pt x="1076001" y="1778962"/>
                      <a:pt x="1023054" y="1778962"/>
                    </a:cubicBezTo>
                    <a:cubicBezTo>
                      <a:pt x="652425" y="1778962"/>
                      <a:pt x="312497" y="1647513"/>
                      <a:pt x="47347" y="1428692"/>
                    </a:cubicBezTo>
                    <a:lnTo>
                      <a:pt x="0" y="1385660"/>
                    </a:lnTo>
                    <a:lnTo>
                      <a:pt x="526795" y="265450"/>
                    </a:lnTo>
                    <a:lnTo>
                      <a:pt x="539146" y="239186"/>
                    </a:lnTo>
                    <a:lnTo>
                      <a:pt x="577276" y="158104"/>
                    </a:lnTo>
                    <a:cubicBezTo>
                      <a:pt x="612668" y="65193"/>
                      <a:pt x="695524" y="0"/>
                      <a:pt x="79209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grpSp>
        <p:sp>
          <p:nvSpPr>
            <p:cNvPr id="119" name="任意多边形: 形状 118">
              <a:extLst>
                <a:ext uri="{FF2B5EF4-FFF2-40B4-BE49-F238E27FC236}">
                  <a16:creationId xmlns:a16="http://schemas.microsoft.com/office/drawing/2014/main" id="{A40E07D9-E583-A2C4-20C9-56B3C3739D53}"/>
                </a:ext>
              </a:extLst>
            </p:cNvPr>
            <p:cNvSpPr/>
            <p:nvPr/>
          </p:nvSpPr>
          <p:spPr>
            <a:xfrm>
              <a:off x="4782583" y="4442134"/>
              <a:ext cx="3073102" cy="621076"/>
            </a:xfrm>
            <a:custGeom>
              <a:avLst/>
              <a:gdLst>
                <a:gd name="connsiteX0" fmla="*/ 113069 w 4751713"/>
                <a:gd name="connsiteY0" fmla="*/ 239 h 949320"/>
                <a:gd name="connsiteX1" fmla="*/ 3819942 w 4751713"/>
                <a:gd name="connsiteY1" fmla="*/ 245814 h 949320"/>
                <a:gd name="connsiteX2" fmla="*/ 3792315 w 4751713"/>
                <a:gd name="connsiteY2" fmla="*/ 188668 h 949320"/>
                <a:gd name="connsiteX3" fmla="*/ 3790341 w 4751713"/>
                <a:gd name="connsiteY3" fmla="*/ 187701 h 949320"/>
                <a:gd name="connsiteX4" fmla="*/ 4238571 w 4751713"/>
                <a:gd name="connsiteY4" fmla="*/ 187701 h 949320"/>
                <a:gd name="connsiteX5" fmla="*/ 4321284 w 4751713"/>
                <a:gd name="connsiteY5" fmla="*/ 217056 h 949320"/>
                <a:gd name="connsiteX6" fmla="*/ 4737866 w 4751713"/>
                <a:gd name="connsiteY6" fmla="*/ 447744 h 949320"/>
                <a:gd name="connsiteX7" fmla="*/ 1075939 w 4751713"/>
                <a:gd name="connsiteY7" fmla="*/ 173793 h 949320"/>
                <a:gd name="connsiteX8" fmla="*/ 2537330 w 4751713"/>
                <a:gd name="connsiteY8" fmla="*/ 685650 h 949320"/>
                <a:gd name="connsiteX9" fmla="*/ 615436 w 4751713"/>
                <a:gd name="connsiteY9" fmla="*/ 949320 h 949320"/>
                <a:gd name="connsiteX10" fmla="*/ 2018409 w 4751713"/>
                <a:gd name="connsiteY10" fmla="*/ 646283 h 949320"/>
                <a:gd name="connsiteX11" fmla="*/ 23627 w 4751713"/>
                <a:gd name="connsiteY11" fmla="*/ 7443 h 949320"/>
                <a:gd name="connsiteX12" fmla="*/ 113069 w 4751713"/>
                <a:gd name="connsiteY12" fmla="*/ 239 h 9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51713" h="949320">
                  <a:moveTo>
                    <a:pt x="113069" y="239"/>
                  </a:moveTo>
                  <a:cubicBezTo>
                    <a:pt x="718725" y="-10431"/>
                    <a:pt x="3591874" y="341195"/>
                    <a:pt x="3819942" y="245814"/>
                  </a:cubicBezTo>
                  <a:cubicBezTo>
                    <a:pt x="3850351" y="233097"/>
                    <a:pt x="3837764" y="213548"/>
                    <a:pt x="3792315" y="188668"/>
                  </a:cubicBezTo>
                  <a:lnTo>
                    <a:pt x="3790341" y="187701"/>
                  </a:lnTo>
                  <a:lnTo>
                    <a:pt x="4238571" y="187701"/>
                  </a:lnTo>
                  <a:lnTo>
                    <a:pt x="4321284" y="217056"/>
                  </a:lnTo>
                  <a:cubicBezTo>
                    <a:pt x="4617442" y="325023"/>
                    <a:pt x="4805718" y="410745"/>
                    <a:pt x="4737866" y="447744"/>
                  </a:cubicBezTo>
                  <a:cubicBezTo>
                    <a:pt x="4520742" y="566141"/>
                    <a:pt x="1442695" y="134143"/>
                    <a:pt x="1075939" y="173793"/>
                  </a:cubicBezTo>
                  <a:cubicBezTo>
                    <a:pt x="709184" y="213444"/>
                    <a:pt x="2614081" y="556397"/>
                    <a:pt x="2537330" y="685650"/>
                  </a:cubicBezTo>
                  <a:cubicBezTo>
                    <a:pt x="2460579" y="814904"/>
                    <a:pt x="769008" y="939921"/>
                    <a:pt x="615436" y="949320"/>
                  </a:cubicBezTo>
                  <a:lnTo>
                    <a:pt x="2018409" y="646283"/>
                  </a:lnTo>
                  <a:cubicBezTo>
                    <a:pt x="2391009" y="586168"/>
                    <a:pt x="-276628" y="74188"/>
                    <a:pt x="23627" y="7443"/>
                  </a:cubicBezTo>
                  <a:cubicBezTo>
                    <a:pt x="42393" y="3272"/>
                    <a:pt x="72692" y="950"/>
                    <a:pt x="113069" y="239"/>
                  </a:cubicBezTo>
                  <a:close/>
                </a:path>
              </a:pathLst>
            </a:custGeom>
            <a:gradFill>
              <a:gsLst>
                <a:gs pos="63000">
                  <a:srgbClr val="C5C3E0">
                    <a:alpha val="55000"/>
                  </a:srgbClr>
                </a:gs>
                <a:gs pos="0">
                  <a:schemeClr val="bg1">
                    <a:alpha val="0"/>
                  </a:schemeClr>
                </a:gs>
                <a:gs pos="100000">
                  <a:schemeClr val="bg1">
                    <a:alpha val="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endParaRPr>
            </a:p>
          </p:txBody>
        </p:sp>
        <p:pic>
          <p:nvPicPr>
            <p:cNvPr id="120" name="图形 119">
              <a:extLst>
                <a:ext uri="{FF2B5EF4-FFF2-40B4-BE49-F238E27FC236}">
                  <a16:creationId xmlns:a16="http://schemas.microsoft.com/office/drawing/2014/main" id="{F5FCE857-E27D-4362-C98F-2D4A35C3E6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47437" y="3715232"/>
              <a:ext cx="1052717" cy="606532"/>
            </a:xfrm>
            <a:prstGeom prst="rect">
              <a:avLst/>
            </a:prstGeom>
          </p:spPr>
        </p:pic>
      </p:grpSp>
      <p:sp>
        <p:nvSpPr>
          <p:cNvPr id="77" name="文本框 76">
            <a:extLst>
              <a:ext uri="{FF2B5EF4-FFF2-40B4-BE49-F238E27FC236}">
                <a16:creationId xmlns:a16="http://schemas.microsoft.com/office/drawing/2014/main" id="{1D1E09D0-D32F-E54F-5DDE-8E9747FD929F}"/>
              </a:ext>
            </a:extLst>
          </p:cNvPr>
          <p:cNvSpPr txBox="1"/>
          <p:nvPr/>
        </p:nvSpPr>
        <p:spPr>
          <a:xfrm>
            <a:off x="2916240" y="2609983"/>
            <a:ext cx="7124235" cy="953851"/>
          </a:xfrm>
          <a:prstGeom prst="rect">
            <a:avLst/>
          </a:prstGeom>
          <a:noFill/>
        </p:spPr>
        <p:txBody>
          <a:bodyPr vert="horz" wrap="square" rtlCol="0">
            <a:noAutofit/>
          </a:bodyPr>
          <a:lstStyle/>
          <a:p>
            <a:pPr>
              <a:lnSpc>
                <a:spcPct val="120000"/>
              </a:lnSpc>
            </a:pPr>
            <a:r>
              <a:rPr lang="zh-CN" altLang="en-US" sz="1600" dirty="0">
                <a:latin typeface="思源黑体 CN Normal" panose="020B0400000000000000" pitchFamily="34" charset="-122"/>
                <a:ea typeface="思源黑体 CN Normal" panose="020B0400000000000000" pitchFamily="34" charset="-122"/>
              </a:rPr>
              <a:t>行政人事总务部建立和完善行政人事部的工作程序、岗位职责，使部门工作更加灵活高效；同时规范明晰部门日常工作，既行政、人事、总务为一体的综合管理部门。行政人事要做好这一年的工作总结记录报告</a:t>
            </a:r>
          </a:p>
        </p:txBody>
      </p:sp>
      <p:sp>
        <p:nvSpPr>
          <p:cNvPr id="124" name="任意多边形: 形状 123">
            <a:extLst>
              <a:ext uri="{FF2B5EF4-FFF2-40B4-BE49-F238E27FC236}">
                <a16:creationId xmlns:a16="http://schemas.microsoft.com/office/drawing/2014/main" id="{25B1CE4F-71DA-7167-29B4-1F8B583619B6}"/>
              </a:ext>
            </a:extLst>
          </p:cNvPr>
          <p:cNvSpPr/>
          <p:nvPr/>
        </p:nvSpPr>
        <p:spPr>
          <a:xfrm rot="5400000">
            <a:off x="3691110" y="1276475"/>
            <a:ext cx="488016" cy="203775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7" name="文本框 96">
            <a:extLst>
              <a:ext uri="{FF2B5EF4-FFF2-40B4-BE49-F238E27FC236}">
                <a16:creationId xmlns:a16="http://schemas.microsoft.com/office/drawing/2014/main" id="{EB9E3C4B-DEEE-D723-A9DD-0CEE88AFD073}"/>
              </a:ext>
            </a:extLst>
          </p:cNvPr>
          <p:cNvSpPr txBox="1"/>
          <p:nvPr/>
        </p:nvSpPr>
        <p:spPr>
          <a:xfrm>
            <a:off x="3078148" y="2064520"/>
            <a:ext cx="1713941" cy="461665"/>
          </a:xfrm>
          <a:prstGeom prst="rect">
            <a:avLst/>
          </a:prstGeom>
          <a:noFill/>
        </p:spPr>
        <p:txBody>
          <a:bodyPr vert="horz" wrap="square" rtlCol="0">
            <a:noAutofit/>
          </a:bodyPr>
          <a:lstStyle/>
          <a:p>
            <a:pPr algn="ctr"/>
            <a:r>
              <a:rPr lang="zh-CN" altLang="en-US" sz="2400" dirty="0">
                <a:solidFill>
                  <a:schemeClr val="bg1"/>
                </a:solidFill>
                <a:latin typeface="+mj-ea"/>
                <a:ea typeface="+mj-ea"/>
              </a:rPr>
              <a:t>运作方式</a:t>
            </a:r>
          </a:p>
        </p:txBody>
      </p:sp>
      <p:sp>
        <p:nvSpPr>
          <p:cNvPr id="99" name="文本框 98">
            <a:extLst>
              <a:ext uri="{FF2B5EF4-FFF2-40B4-BE49-F238E27FC236}">
                <a16:creationId xmlns:a16="http://schemas.microsoft.com/office/drawing/2014/main" id="{265F0EDB-6468-369B-00FF-1B6D244DC867}"/>
              </a:ext>
            </a:extLst>
          </p:cNvPr>
          <p:cNvSpPr txBox="1"/>
          <p:nvPr/>
        </p:nvSpPr>
        <p:spPr>
          <a:xfrm flipH="1">
            <a:off x="1672521" y="5030979"/>
            <a:ext cx="7423571" cy="953723"/>
          </a:xfrm>
          <a:prstGeom prst="rect">
            <a:avLst/>
          </a:prstGeom>
          <a:noFill/>
        </p:spPr>
        <p:txBody>
          <a:bodyPr vert="horz" wrap="square" rtlCol="0">
            <a:noAutofit/>
          </a:bodyPr>
          <a:lstStyle/>
          <a:p>
            <a:pPr algn="r">
              <a:lnSpc>
                <a:spcPct val="120000"/>
              </a:lnSpc>
            </a:pPr>
            <a:r>
              <a:rPr lang="zh-CN" altLang="en-US" sz="1600" dirty="0">
                <a:latin typeface="+mn-ea"/>
              </a:rPr>
              <a:t>行政、人事、总务为一体的综合管理部门。行政人事要做好这一年的工作总结记录报告态度半年来我坚持工作踏自觉维护公司企业，形象做好本职工作尽量避免工作中工作总结记录报告态度半年来我坚持工作踏自觉维护公司企业</a:t>
            </a:r>
          </a:p>
        </p:txBody>
      </p:sp>
      <p:sp>
        <p:nvSpPr>
          <p:cNvPr id="125" name="任意多边形: 形状 124">
            <a:extLst>
              <a:ext uri="{FF2B5EF4-FFF2-40B4-BE49-F238E27FC236}">
                <a16:creationId xmlns:a16="http://schemas.microsoft.com/office/drawing/2014/main" id="{D3F407AA-3C49-A6B1-2C74-3716E72A4A45}"/>
              </a:ext>
            </a:extLst>
          </p:cNvPr>
          <p:cNvSpPr/>
          <p:nvPr/>
        </p:nvSpPr>
        <p:spPr>
          <a:xfrm rot="5400000">
            <a:off x="7833207" y="3721370"/>
            <a:ext cx="488016" cy="203775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6" name="文本框 125">
            <a:extLst>
              <a:ext uri="{FF2B5EF4-FFF2-40B4-BE49-F238E27FC236}">
                <a16:creationId xmlns:a16="http://schemas.microsoft.com/office/drawing/2014/main" id="{601DDE07-F183-4944-5553-E84FB4F806B4}"/>
              </a:ext>
            </a:extLst>
          </p:cNvPr>
          <p:cNvSpPr txBox="1"/>
          <p:nvPr/>
        </p:nvSpPr>
        <p:spPr>
          <a:xfrm>
            <a:off x="7220245" y="4509415"/>
            <a:ext cx="1713941" cy="461665"/>
          </a:xfrm>
          <a:prstGeom prst="rect">
            <a:avLst/>
          </a:prstGeom>
          <a:noFill/>
        </p:spPr>
        <p:txBody>
          <a:bodyPr vert="horz" wrap="square" rtlCol="0">
            <a:noAutofit/>
          </a:bodyPr>
          <a:lstStyle/>
          <a:p>
            <a:pPr algn="ctr"/>
            <a:r>
              <a:rPr lang="zh-CN" altLang="en-US" sz="2400" dirty="0">
                <a:solidFill>
                  <a:schemeClr val="bg1"/>
                </a:solidFill>
                <a:latin typeface="+mj-ea"/>
                <a:ea typeface="+mj-ea"/>
              </a:rPr>
              <a:t>运作方式</a:t>
            </a:r>
          </a:p>
        </p:txBody>
      </p:sp>
    </p:spTree>
    <p:extLst>
      <p:ext uri="{BB962C8B-B14F-4D97-AF65-F5344CB8AC3E}">
        <p14:creationId xmlns:p14="http://schemas.microsoft.com/office/powerpoint/2010/main" val="135345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FE7C4A37-78C0-17A4-C01E-70C6289C6264}"/>
              </a:ext>
            </a:extLst>
          </p:cNvPr>
          <p:cNvSpPr txBox="1"/>
          <p:nvPr/>
        </p:nvSpPr>
        <p:spPr>
          <a:xfrm>
            <a:off x="2402218" y="614444"/>
            <a:ext cx="7387563" cy="6447919"/>
          </a:xfrm>
          <a:prstGeom prst="rect">
            <a:avLst/>
          </a:prstGeom>
          <a:noFill/>
        </p:spPr>
        <p:txBody>
          <a:bodyPr wrap="square" rtlCol="0">
            <a:noAutofit/>
          </a:bodyPr>
          <a:lstStyle/>
          <a:p>
            <a:pPr algn="ctr"/>
            <a:r>
              <a:rPr lang="zh-CN" altLang="en-US" sz="41300" dirty="0">
                <a:solidFill>
                  <a:schemeClr val="accent6">
                    <a:alpha val="11000"/>
                  </a:schemeClr>
                </a:solidFill>
                <a:latin typeface="+mj-ea"/>
                <a:ea typeface="+mj-ea"/>
              </a:rPr>
              <a:t>肆</a:t>
            </a:r>
          </a:p>
        </p:txBody>
      </p:sp>
      <p:grpSp>
        <p:nvGrpSpPr>
          <p:cNvPr id="22" name="组合 21">
            <a:extLst>
              <a:ext uri="{FF2B5EF4-FFF2-40B4-BE49-F238E27FC236}">
                <a16:creationId xmlns:a16="http://schemas.microsoft.com/office/drawing/2014/main" id="{E8B22DC1-C937-C188-D5AE-72D6DBD50EB5}"/>
              </a:ext>
            </a:extLst>
          </p:cNvPr>
          <p:cNvGrpSpPr/>
          <p:nvPr/>
        </p:nvGrpSpPr>
        <p:grpSpPr>
          <a:xfrm>
            <a:off x="1891866" y="1859868"/>
            <a:ext cx="8408269" cy="3138264"/>
            <a:chOff x="1891866" y="1736203"/>
            <a:chExt cx="8408269" cy="3138264"/>
          </a:xfrm>
        </p:grpSpPr>
        <p:sp>
          <p:nvSpPr>
            <p:cNvPr id="23" name="任意多边形: 形状 22">
              <a:extLst>
                <a:ext uri="{FF2B5EF4-FFF2-40B4-BE49-F238E27FC236}">
                  <a16:creationId xmlns:a16="http://schemas.microsoft.com/office/drawing/2014/main" id="{037A4191-8D94-8744-BB63-3036E631EDBB}"/>
                </a:ext>
              </a:extLst>
            </p:cNvPr>
            <p:cNvSpPr/>
            <p:nvPr userDrawn="1"/>
          </p:nvSpPr>
          <p:spPr>
            <a:xfrm rot="5400000" flipH="1">
              <a:off x="4784203" y="-641466"/>
              <a:ext cx="2623596" cy="8408269"/>
            </a:xfrm>
            <a:custGeom>
              <a:avLst/>
              <a:gdLst>
                <a:gd name="connsiteX0" fmla="*/ 2623596 w 2623596"/>
                <a:gd name="connsiteY0" fmla="*/ 7447692 h 8408269"/>
                <a:gd name="connsiteX1" fmla="*/ 2623596 w 2623596"/>
                <a:gd name="connsiteY1" fmla="*/ 6561520 h 8408269"/>
                <a:gd name="connsiteX2" fmla="*/ 2623596 w 2623596"/>
                <a:gd name="connsiteY2" fmla="*/ 6009593 h 8408269"/>
                <a:gd name="connsiteX3" fmla="*/ 2623596 w 2623596"/>
                <a:gd name="connsiteY3" fmla="*/ 5901380 h 8408269"/>
                <a:gd name="connsiteX4" fmla="*/ 2623596 w 2623596"/>
                <a:gd name="connsiteY4" fmla="*/ 2506890 h 8408269"/>
                <a:gd name="connsiteX5" fmla="*/ 2623596 w 2623596"/>
                <a:gd name="connsiteY5" fmla="*/ 2398676 h 8408269"/>
                <a:gd name="connsiteX6" fmla="*/ 2623596 w 2623596"/>
                <a:gd name="connsiteY6" fmla="*/ 1846749 h 8408269"/>
                <a:gd name="connsiteX7" fmla="*/ 2623596 w 2623596"/>
                <a:gd name="connsiteY7" fmla="*/ 960577 h 8408269"/>
                <a:gd name="connsiteX8" fmla="*/ 2186322 w 2623596"/>
                <a:gd name="connsiteY8" fmla="*/ 611591 h 8408269"/>
                <a:gd name="connsiteX9" fmla="*/ 2103826 w 2623596"/>
                <a:gd name="connsiteY9" fmla="*/ 611591 h 8408269"/>
                <a:gd name="connsiteX10" fmla="*/ 2107553 w 2623596"/>
                <a:gd name="connsiteY10" fmla="*/ 591637 h 8408269"/>
                <a:gd name="connsiteX11" fmla="*/ 1634793 w 2623596"/>
                <a:gd name="connsiteY11" fmla="*/ 206853 h 8408269"/>
                <a:gd name="connsiteX12" fmla="*/ 1501969 w 2623596"/>
                <a:gd name="connsiteY12" fmla="*/ 192385 h 8408269"/>
                <a:gd name="connsiteX13" fmla="*/ 1487500 w 2623596"/>
                <a:gd name="connsiteY13" fmla="*/ 125651 h 8408269"/>
                <a:gd name="connsiteX14" fmla="*/ 1430296 w 2623596"/>
                <a:gd name="connsiteY14" fmla="*/ 46653 h 8408269"/>
                <a:gd name="connsiteX15" fmla="*/ 1355985 w 2623596"/>
                <a:gd name="connsiteY15" fmla="*/ 0 h 8408269"/>
                <a:gd name="connsiteX16" fmla="*/ 1315605 w 2623596"/>
                <a:gd name="connsiteY16" fmla="*/ 7591 h 8408269"/>
                <a:gd name="connsiteX17" fmla="*/ 1198170 w 2623596"/>
                <a:gd name="connsiteY17" fmla="*/ 97635 h 8408269"/>
                <a:gd name="connsiteX18" fmla="*/ 1167165 w 2623596"/>
                <a:gd name="connsiteY18" fmla="*/ 192151 h 8408269"/>
                <a:gd name="connsiteX19" fmla="*/ 1032195 w 2623596"/>
                <a:gd name="connsiteY19" fmla="*/ 206853 h 8408269"/>
                <a:gd name="connsiteX20" fmla="*/ 559432 w 2623596"/>
                <a:gd name="connsiteY20" fmla="*/ 591637 h 8408269"/>
                <a:gd name="connsiteX21" fmla="*/ 563162 w 2623596"/>
                <a:gd name="connsiteY21" fmla="*/ 611591 h 8408269"/>
                <a:gd name="connsiteX22" fmla="*/ 437274 w 2623596"/>
                <a:gd name="connsiteY22" fmla="*/ 611591 h 8408269"/>
                <a:gd name="connsiteX23" fmla="*/ 0 w 2623596"/>
                <a:gd name="connsiteY23" fmla="*/ 960577 h 8408269"/>
                <a:gd name="connsiteX24" fmla="*/ 0 w 2623596"/>
                <a:gd name="connsiteY24" fmla="*/ 1846749 h 8408269"/>
                <a:gd name="connsiteX25" fmla="*/ 0 w 2623596"/>
                <a:gd name="connsiteY25" fmla="*/ 2398676 h 8408269"/>
                <a:gd name="connsiteX26" fmla="*/ 0 w 2623596"/>
                <a:gd name="connsiteY26" fmla="*/ 2506890 h 8408269"/>
                <a:gd name="connsiteX27" fmla="*/ 0 w 2623596"/>
                <a:gd name="connsiteY27" fmla="*/ 5901380 h 8408269"/>
                <a:gd name="connsiteX28" fmla="*/ 0 w 2623596"/>
                <a:gd name="connsiteY28" fmla="*/ 6009593 h 8408269"/>
                <a:gd name="connsiteX29" fmla="*/ 0 w 2623596"/>
                <a:gd name="connsiteY29" fmla="*/ 6561520 h 8408269"/>
                <a:gd name="connsiteX30" fmla="*/ 0 w 2623596"/>
                <a:gd name="connsiteY30" fmla="*/ 7447692 h 8408269"/>
                <a:gd name="connsiteX31" fmla="*/ 437274 w 2623596"/>
                <a:gd name="connsiteY31" fmla="*/ 7796678 h 8408269"/>
                <a:gd name="connsiteX32" fmla="*/ 563162 w 2623596"/>
                <a:gd name="connsiteY32" fmla="*/ 7796678 h 8408269"/>
                <a:gd name="connsiteX33" fmla="*/ 559432 w 2623596"/>
                <a:gd name="connsiteY33" fmla="*/ 7816632 h 8408269"/>
                <a:gd name="connsiteX34" fmla="*/ 1032195 w 2623596"/>
                <a:gd name="connsiteY34" fmla="*/ 8201416 h 8408269"/>
                <a:gd name="connsiteX35" fmla="*/ 1167165 w 2623596"/>
                <a:gd name="connsiteY35" fmla="*/ 8216118 h 8408269"/>
                <a:gd name="connsiteX36" fmla="*/ 1198170 w 2623596"/>
                <a:gd name="connsiteY36" fmla="*/ 8310634 h 8408269"/>
                <a:gd name="connsiteX37" fmla="*/ 1315604 w 2623596"/>
                <a:gd name="connsiteY37" fmla="*/ 8400677 h 8408269"/>
                <a:gd name="connsiteX38" fmla="*/ 1355985 w 2623596"/>
                <a:gd name="connsiteY38" fmla="*/ 8408269 h 8408269"/>
                <a:gd name="connsiteX39" fmla="*/ 1430296 w 2623596"/>
                <a:gd name="connsiteY39" fmla="*/ 8361616 h 8408269"/>
                <a:gd name="connsiteX40" fmla="*/ 1487499 w 2623596"/>
                <a:gd name="connsiteY40" fmla="*/ 8282618 h 8408269"/>
                <a:gd name="connsiteX41" fmla="*/ 1501968 w 2623596"/>
                <a:gd name="connsiteY41" fmla="*/ 8215884 h 8408269"/>
                <a:gd name="connsiteX42" fmla="*/ 1634793 w 2623596"/>
                <a:gd name="connsiteY42" fmla="*/ 8201416 h 8408269"/>
                <a:gd name="connsiteX43" fmla="*/ 2107553 w 2623596"/>
                <a:gd name="connsiteY43" fmla="*/ 7816632 h 8408269"/>
                <a:gd name="connsiteX44" fmla="*/ 2103826 w 2623596"/>
                <a:gd name="connsiteY44" fmla="*/ 7796678 h 8408269"/>
                <a:gd name="connsiteX45" fmla="*/ 2186322 w 2623596"/>
                <a:gd name="connsiteY45" fmla="*/ 7796678 h 8408269"/>
                <a:gd name="connsiteX46" fmla="*/ 2623596 w 2623596"/>
                <a:gd name="connsiteY46" fmla="*/ 7447692 h 84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23596" h="8408269">
                  <a:moveTo>
                    <a:pt x="2623596" y="7447692"/>
                  </a:moveTo>
                  <a:lnTo>
                    <a:pt x="2623596" y="6561520"/>
                  </a:lnTo>
                  <a:lnTo>
                    <a:pt x="2623596" y="6009593"/>
                  </a:lnTo>
                  <a:lnTo>
                    <a:pt x="2623596" y="5901380"/>
                  </a:lnTo>
                  <a:lnTo>
                    <a:pt x="2623596" y="2506890"/>
                  </a:lnTo>
                  <a:lnTo>
                    <a:pt x="2623596" y="2398676"/>
                  </a:lnTo>
                  <a:lnTo>
                    <a:pt x="2623596" y="1846749"/>
                  </a:lnTo>
                  <a:lnTo>
                    <a:pt x="2623596" y="960577"/>
                  </a:lnTo>
                  <a:cubicBezTo>
                    <a:pt x="2623596" y="767837"/>
                    <a:pt x="2427823" y="611591"/>
                    <a:pt x="2186322" y="611591"/>
                  </a:cubicBezTo>
                  <a:lnTo>
                    <a:pt x="2103826" y="611591"/>
                  </a:lnTo>
                  <a:lnTo>
                    <a:pt x="2107553" y="591637"/>
                  </a:lnTo>
                  <a:cubicBezTo>
                    <a:pt x="2107553" y="418660"/>
                    <a:pt x="1912615" y="270249"/>
                    <a:pt x="1634793" y="206853"/>
                  </a:cubicBezTo>
                  <a:lnTo>
                    <a:pt x="1501969" y="192385"/>
                  </a:lnTo>
                  <a:lnTo>
                    <a:pt x="1487500" y="125651"/>
                  </a:lnTo>
                  <a:cubicBezTo>
                    <a:pt x="1473993" y="95918"/>
                    <a:pt x="1454448" y="69139"/>
                    <a:pt x="1430296" y="46653"/>
                  </a:cubicBezTo>
                  <a:lnTo>
                    <a:pt x="1355985" y="0"/>
                  </a:lnTo>
                  <a:lnTo>
                    <a:pt x="1315605" y="7591"/>
                  </a:lnTo>
                  <a:cubicBezTo>
                    <a:pt x="1267704" y="26455"/>
                    <a:pt x="1226950" y="57969"/>
                    <a:pt x="1198170" y="97635"/>
                  </a:cubicBezTo>
                  <a:lnTo>
                    <a:pt x="1167165" y="192151"/>
                  </a:lnTo>
                  <a:lnTo>
                    <a:pt x="1032195" y="206853"/>
                  </a:lnTo>
                  <a:cubicBezTo>
                    <a:pt x="754370" y="270249"/>
                    <a:pt x="559432" y="418660"/>
                    <a:pt x="559432" y="591637"/>
                  </a:cubicBezTo>
                  <a:lnTo>
                    <a:pt x="563162" y="611591"/>
                  </a:lnTo>
                  <a:lnTo>
                    <a:pt x="437274" y="611591"/>
                  </a:lnTo>
                  <a:cubicBezTo>
                    <a:pt x="195774" y="611591"/>
                    <a:pt x="0" y="767837"/>
                    <a:pt x="0" y="960577"/>
                  </a:cubicBezTo>
                  <a:lnTo>
                    <a:pt x="0" y="1846749"/>
                  </a:lnTo>
                  <a:lnTo>
                    <a:pt x="0" y="2398676"/>
                  </a:lnTo>
                  <a:lnTo>
                    <a:pt x="0" y="2506890"/>
                  </a:lnTo>
                  <a:lnTo>
                    <a:pt x="0" y="5901380"/>
                  </a:lnTo>
                  <a:lnTo>
                    <a:pt x="0" y="6009593"/>
                  </a:lnTo>
                  <a:lnTo>
                    <a:pt x="0" y="6561520"/>
                  </a:lnTo>
                  <a:lnTo>
                    <a:pt x="0" y="7447692"/>
                  </a:lnTo>
                  <a:cubicBezTo>
                    <a:pt x="0" y="7640432"/>
                    <a:pt x="195774" y="7796678"/>
                    <a:pt x="437274" y="7796678"/>
                  </a:cubicBezTo>
                  <a:lnTo>
                    <a:pt x="563162" y="7796678"/>
                  </a:lnTo>
                  <a:lnTo>
                    <a:pt x="559432" y="7816632"/>
                  </a:lnTo>
                  <a:cubicBezTo>
                    <a:pt x="559432" y="7989609"/>
                    <a:pt x="754370" y="8138020"/>
                    <a:pt x="1032195" y="8201416"/>
                  </a:cubicBezTo>
                  <a:lnTo>
                    <a:pt x="1167165" y="8216118"/>
                  </a:lnTo>
                  <a:lnTo>
                    <a:pt x="1198170" y="8310634"/>
                  </a:lnTo>
                  <a:cubicBezTo>
                    <a:pt x="1226950" y="8350299"/>
                    <a:pt x="1267704" y="8381814"/>
                    <a:pt x="1315604" y="8400677"/>
                  </a:cubicBezTo>
                  <a:lnTo>
                    <a:pt x="1355985" y="8408269"/>
                  </a:lnTo>
                  <a:lnTo>
                    <a:pt x="1430296" y="8361616"/>
                  </a:lnTo>
                  <a:cubicBezTo>
                    <a:pt x="1454448" y="8339129"/>
                    <a:pt x="1473992" y="8312351"/>
                    <a:pt x="1487499" y="8282618"/>
                  </a:cubicBezTo>
                  <a:lnTo>
                    <a:pt x="1501968" y="8215884"/>
                  </a:lnTo>
                  <a:lnTo>
                    <a:pt x="1634793" y="8201416"/>
                  </a:lnTo>
                  <a:cubicBezTo>
                    <a:pt x="1912614" y="8138020"/>
                    <a:pt x="2107553" y="7989609"/>
                    <a:pt x="2107553" y="7816632"/>
                  </a:cubicBezTo>
                  <a:lnTo>
                    <a:pt x="2103826" y="7796678"/>
                  </a:lnTo>
                  <a:lnTo>
                    <a:pt x="2186322" y="7796678"/>
                  </a:lnTo>
                  <a:cubicBezTo>
                    <a:pt x="2427823" y="7796678"/>
                    <a:pt x="2623596" y="7640432"/>
                    <a:pt x="2623596" y="7447692"/>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25" name="任意多边形: 形状 24">
              <a:extLst>
                <a:ext uri="{FF2B5EF4-FFF2-40B4-BE49-F238E27FC236}">
                  <a16:creationId xmlns:a16="http://schemas.microsoft.com/office/drawing/2014/main" id="{041C9795-17D6-3529-2C3B-50B520959615}"/>
                </a:ext>
              </a:extLst>
            </p:cNvPr>
            <p:cNvSpPr/>
            <p:nvPr userDrawn="1"/>
          </p:nvSpPr>
          <p:spPr>
            <a:xfrm rot="16200000">
              <a:off x="4948110" y="-407130"/>
              <a:ext cx="2295783" cy="7939600"/>
            </a:xfrm>
            <a:custGeom>
              <a:avLst/>
              <a:gdLst>
                <a:gd name="connsiteX0" fmla="*/ 2295783 w 2295783"/>
                <a:gd name="connsiteY0" fmla="*/ 840555 h 7939600"/>
                <a:gd name="connsiteX1" fmla="*/ 2295783 w 2295783"/>
                <a:gd name="connsiteY1" fmla="*/ 2098966 h 7939600"/>
                <a:gd name="connsiteX2" fmla="*/ 2295783 w 2295783"/>
                <a:gd name="connsiteY2" fmla="*/ 2193658 h 7939600"/>
                <a:gd name="connsiteX3" fmla="*/ 2295783 w 2295783"/>
                <a:gd name="connsiteY3" fmla="*/ 5741670 h 7939600"/>
                <a:gd name="connsiteX4" fmla="*/ 2295782 w 2295783"/>
                <a:gd name="connsiteY4" fmla="*/ 5741670 h 7939600"/>
                <a:gd name="connsiteX5" fmla="*/ 2295782 w 2295783"/>
                <a:gd name="connsiteY5" fmla="*/ 5745942 h 7939600"/>
                <a:gd name="connsiteX6" fmla="*/ 2295782 w 2295783"/>
                <a:gd name="connsiteY6" fmla="*/ 5840634 h 7939600"/>
                <a:gd name="connsiteX7" fmla="*/ 2295782 w 2295783"/>
                <a:gd name="connsiteY7" fmla="*/ 7099045 h 7939600"/>
                <a:gd name="connsiteX8" fmla="*/ 1913145 w 2295783"/>
                <a:gd name="connsiteY8" fmla="*/ 7404426 h 7939600"/>
                <a:gd name="connsiteX9" fmla="*/ 1840957 w 2295783"/>
                <a:gd name="connsiteY9" fmla="*/ 7404426 h 7939600"/>
                <a:gd name="connsiteX10" fmla="*/ 1844218 w 2295783"/>
                <a:gd name="connsiteY10" fmla="*/ 7421887 h 7939600"/>
                <a:gd name="connsiteX11" fmla="*/ 1430529 w 2295783"/>
                <a:gd name="connsiteY11" fmla="*/ 7758593 h 7939600"/>
                <a:gd name="connsiteX12" fmla="*/ 1314300 w 2295783"/>
                <a:gd name="connsiteY12" fmla="*/ 7771253 h 7939600"/>
                <a:gd name="connsiteX13" fmla="*/ 1301639 w 2295783"/>
                <a:gd name="connsiteY13" fmla="*/ 7829649 h 7939600"/>
                <a:gd name="connsiteX14" fmla="*/ 1251582 w 2295783"/>
                <a:gd name="connsiteY14" fmla="*/ 7898776 h 7939600"/>
                <a:gd name="connsiteX15" fmla="*/ 1186557 w 2295783"/>
                <a:gd name="connsiteY15" fmla="*/ 7939600 h 7939600"/>
                <a:gd name="connsiteX16" fmla="*/ 1151222 w 2295783"/>
                <a:gd name="connsiteY16" fmla="*/ 7932957 h 7939600"/>
                <a:gd name="connsiteX17" fmla="*/ 1048461 w 2295783"/>
                <a:gd name="connsiteY17" fmla="*/ 7854165 h 7939600"/>
                <a:gd name="connsiteX18" fmla="*/ 1021329 w 2295783"/>
                <a:gd name="connsiteY18" fmla="*/ 7771457 h 7939600"/>
                <a:gd name="connsiteX19" fmla="*/ 903223 w 2295783"/>
                <a:gd name="connsiteY19" fmla="*/ 7758593 h 7939600"/>
                <a:gd name="connsiteX20" fmla="*/ 489531 w 2295783"/>
                <a:gd name="connsiteY20" fmla="*/ 7421887 h 7939600"/>
                <a:gd name="connsiteX21" fmla="*/ 492795 w 2295783"/>
                <a:gd name="connsiteY21" fmla="*/ 7404426 h 7939600"/>
                <a:gd name="connsiteX22" fmla="*/ 382637 w 2295783"/>
                <a:gd name="connsiteY22" fmla="*/ 7404426 h 7939600"/>
                <a:gd name="connsiteX23" fmla="*/ 0 w 2295783"/>
                <a:gd name="connsiteY23" fmla="*/ 7099045 h 7939600"/>
                <a:gd name="connsiteX24" fmla="*/ 0 w 2295783"/>
                <a:gd name="connsiteY24" fmla="*/ 5840634 h 7939600"/>
                <a:gd name="connsiteX25" fmla="*/ 0 w 2295783"/>
                <a:gd name="connsiteY25" fmla="*/ 5745942 h 7939600"/>
                <a:gd name="connsiteX26" fmla="*/ 0 w 2295783"/>
                <a:gd name="connsiteY26" fmla="*/ 2197930 h 7939600"/>
                <a:gd name="connsiteX27" fmla="*/ 1 w 2295783"/>
                <a:gd name="connsiteY27" fmla="*/ 2197930 h 7939600"/>
                <a:gd name="connsiteX28" fmla="*/ 1 w 2295783"/>
                <a:gd name="connsiteY28" fmla="*/ 2193658 h 7939600"/>
                <a:gd name="connsiteX29" fmla="*/ 1 w 2295783"/>
                <a:gd name="connsiteY29" fmla="*/ 2098966 h 7939600"/>
                <a:gd name="connsiteX30" fmla="*/ 1 w 2295783"/>
                <a:gd name="connsiteY30" fmla="*/ 840555 h 7939600"/>
                <a:gd name="connsiteX31" fmla="*/ 382638 w 2295783"/>
                <a:gd name="connsiteY31" fmla="*/ 535174 h 7939600"/>
                <a:gd name="connsiteX32" fmla="*/ 492797 w 2295783"/>
                <a:gd name="connsiteY32" fmla="*/ 535174 h 7939600"/>
                <a:gd name="connsiteX33" fmla="*/ 489533 w 2295783"/>
                <a:gd name="connsiteY33" fmla="*/ 517713 h 7939600"/>
                <a:gd name="connsiteX34" fmla="*/ 903225 w 2295783"/>
                <a:gd name="connsiteY34" fmla="*/ 181007 h 7939600"/>
                <a:gd name="connsiteX35" fmla="*/ 1021330 w 2295783"/>
                <a:gd name="connsiteY35" fmla="*/ 168143 h 7939600"/>
                <a:gd name="connsiteX36" fmla="*/ 1048462 w 2295783"/>
                <a:gd name="connsiteY36" fmla="*/ 85436 h 7939600"/>
                <a:gd name="connsiteX37" fmla="*/ 1151223 w 2295783"/>
                <a:gd name="connsiteY37" fmla="*/ 6643 h 7939600"/>
                <a:gd name="connsiteX38" fmla="*/ 1186558 w 2295783"/>
                <a:gd name="connsiteY38" fmla="*/ 0 h 7939600"/>
                <a:gd name="connsiteX39" fmla="*/ 1251584 w 2295783"/>
                <a:gd name="connsiteY39" fmla="*/ 40824 h 7939600"/>
                <a:gd name="connsiteX40" fmla="*/ 1301640 w 2295783"/>
                <a:gd name="connsiteY40" fmla="*/ 109951 h 7939600"/>
                <a:gd name="connsiteX41" fmla="*/ 1314301 w 2295783"/>
                <a:gd name="connsiteY41" fmla="*/ 168347 h 7939600"/>
                <a:gd name="connsiteX42" fmla="*/ 1430530 w 2295783"/>
                <a:gd name="connsiteY42" fmla="*/ 181007 h 7939600"/>
                <a:gd name="connsiteX43" fmla="*/ 1844219 w 2295783"/>
                <a:gd name="connsiteY43" fmla="*/ 517713 h 7939600"/>
                <a:gd name="connsiteX44" fmla="*/ 1840958 w 2295783"/>
                <a:gd name="connsiteY44" fmla="*/ 535174 h 7939600"/>
                <a:gd name="connsiteX45" fmla="*/ 1913146 w 2295783"/>
                <a:gd name="connsiteY45" fmla="*/ 535174 h 7939600"/>
                <a:gd name="connsiteX46" fmla="*/ 2295783 w 2295783"/>
                <a:gd name="connsiteY46" fmla="*/ 840555 h 7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95783" h="7939600">
                  <a:moveTo>
                    <a:pt x="2295783" y="840555"/>
                  </a:moveTo>
                  <a:lnTo>
                    <a:pt x="2295783" y="2098966"/>
                  </a:lnTo>
                  <a:lnTo>
                    <a:pt x="2295783" y="2193658"/>
                  </a:lnTo>
                  <a:lnTo>
                    <a:pt x="2295783" y="5741670"/>
                  </a:lnTo>
                  <a:lnTo>
                    <a:pt x="2295782" y="5741670"/>
                  </a:lnTo>
                  <a:lnTo>
                    <a:pt x="2295782" y="5745942"/>
                  </a:lnTo>
                  <a:lnTo>
                    <a:pt x="2295782" y="5840634"/>
                  </a:lnTo>
                  <a:lnTo>
                    <a:pt x="2295782" y="7099045"/>
                  </a:lnTo>
                  <a:cubicBezTo>
                    <a:pt x="2295782" y="7267703"/>
                    <a:pt x="2124470" y="7404426"/>
                    <a:pt x="1913145" y="7404426"/>
                  </a:cubicBezTo>
                  <a:lnTo>
                    <a:pt x="1840957" y="7404426"/>
                  </a:lnTo>
                  <a:lnTo>
                    <a:pt x="1844218" y="7421887"/>
                  </a:lnTo>
                  <a:cubicBezTo>
                    <a:pt x="1844218" y="7573251"/>
                    <a:pt x="1673636" y="7703118"/>
                    <a:pt x="1430529" y="7758593"/>
                  </a:cubicBezTo>
                  <a:lnTo>
                    <a:pt x="1314300" y="7771253"/>
                  </a:lnTo>
                  <a:lnTo>
                    <a:pt x="1301639" y="7829649"/>
                  </a:lnTo>
                  <a:cubicBezTo>
                    <a:pt x="1289819" y="7855667"/>
                    <a:pt x="1272717" y="7879099"/>
                    <a:pt x="1251582" y="7898776"/>
                  </a:cubicBezTo>
                  <a:lnTo>
                    <a:pt x="1186557" y="7939600"/>
                  </a:lnTo>
                  <a:lnTo>
                    <a:pt x="1151222" y="7932957"/>
                  </a:lnTo>
                  <a:cubicBezTo>
                    <a:pt x="1109307" y="7916451"/>
                    <a:pt x="1073644" y="7888873"/>
                    <a:pt x="1048461" y="7854165"/>
                  </a:cubicBezTo>
                  <a:lnTo>
                    <a:pt x="1021329" y="7771457"/>
                  </a:lnTo>
                  <a:lnTo>
                    <a:pt x="903223" y="7758593"/>
                  </a:lnTo>
                  <a:cubicBezTo>
                    <a:pt x="660113" y="7703118"/>
                    <a:pt x="489531" y="7573251"/>
                    <a:pt x="489531" y="7421887"/>
                  </a:cubicBezTo>
                  <a:lnTo>
                    <a:pt x="492795" y="7404426"/>
                  </a:lnTo>
                  <a:lnTo>
                    <a:pt x="382637" y="7404426"/>
                  </a:lnTo>
                  <a:cubicBezTo>
                    <a:pt x="171312" y="7404426"/>
                    <a:pt x="0" y="7267703"/>
                    <a:pt x="0" y="7099045"/>
                  </a:cubicBezTo>
                  <a:lnTo>
                    <a:pt x="0" y="5840634"/>
                  </a:lnTo>
                  <a:lnTo>
                    <a:pt x="0" y="5745942"/>
                  </a:lnTo>
                  <a:lnTo>
                    <a:pt x="0" y="2197930"/>
                  </a:lnTo>
                  <a:lnTo>
                    <a:pt x="1" y="2197930"/>
                  </a:lnTo>
                  <a:lnTo>
                    <a:pt x="1" y="2193658"/>
                  </a:lnTo>
                  <a:lnTo>
                    <a:pt x="1" y="2098966"/>
                  </a:lnTo>
                  <a:lnTo>
                    <a:pt x="1" y="840555"/>
                  </a:lnTo>
                  <a:cubicBezTo>
                    <a:pt x="1" y="671897"/>
                    <a:pt x="171313" y="535174"/>
                    <a:pt x="382638" y="535174"/>
                  </a:cubicBezTo>
                  <a:lnTo>
                    <a:pt x="492797" y="535174"/>
                  </a:lnTo>
                  <a:lnTo>
                    <a:pt x="489533" y="517713"/>
                  </a:lnTo>
                  <a:cubicBezTo>
                    <a:pt x="489533" y="366349"/>
                    <a:pt x="660114" y="236482"/>
                    <a:pt x="903225" y="181007"/>
                  </a:cubicBezTo>
                  <a:lnTo>
                    <a:pt x="1021330" y="168143"/>
                  </a:lnTo>
                  <a:lnTo>
                    <a:pt x="1048462" y="85436"/>
                  </a:lnTo>
                  <a:cubicBezTo>
                    <a:pt x="1073646" y="50727"/>
                    <a:pt x="1109308" y="23150"/>
                    <a:pt x="1151223" y="6643"/>
                  </a:cubicBezTo>
                  <a:lnTo>
                    <a:pt x="1186558" y="0"/>
                  </a:lnTo>
                  <a:lnTo>
                    <a:pt x="1251584" y="40824"/>
                  </a:lnTo>
                  <a:cubicBezTo>
                    <a:pt x="1272718" y="60501"/>
                    <a:pt x="1289821" y="83933"/>
                    <a:pt x="1301640" y="109951"/>
                  </a:cubicBezTo>
                  <a:lnTo>
                    <a:pt x="1314301" y="168347"/>
                  </a:lnTo>
                  <a:lnTo>
                    <a:pt x="1430530" y="181007"/>
                  </a:lnTo>
                  <a:cubicBezTo>
                    <a:pt x="1673637" y="236482"/>
                    <a:pt x="1844219" y="366349"/>
                    <a:pt x="1844219" y="517713"/>
                  </a:cubicBezTo>
                  <a:lnTo>
                    <a:pt x="1840958" y="535174"/>
                  </a:lnTo>
                  <a:lnTo>
                    <a:pt x="1913146" y="535174"/>
                  </a:lnTo>
                  <a:cubicBezTo>
                    <a:pt x="2124471" y="535174"/>
                    <a:pt x="2295783" y="671897"/>
                    <a:pt x="2295783" y="840555"/>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2" name="任意多边形: 形状 31">
              <a:extLst>
                <a:ext uri="{FF2B5EF4-FFF2-40B4-BE49-F238E27FC236}">
                  <a16:creationId xmlns:a16="http://schemas.microsoft.com/office/drawing/2014/main" id="{C4516C3F-8325-B05C-14C6-97B4CAEE501A}"/>
                </a:ext>
              </a:extLst>
            </p:cNvPr>
            <p:cNvSpPr/>
            <p:nvPr userDrawn="1"/>
          </p:nvSpPr>
          <p:spPr>
            <a:xfrm flipH="1">
              <a:off x="5482369" y="1736203"/>
              <a:ext cx="1227265" cy="12049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3" name="任意多边形: 形状 32">
              <a:extLst>
                <a:ext uri="{FF2B5EF4-FFF2-40B4-BE49-F238E27FC236}">
                  <a16:creationId xmlns:a16="http://schemas.microsoft.com/office/drawing/2014/main" id="{EB5D2E26-878D-6EA8-C995-824F07AF3D00}"/>
                </a:ext>
              </a:extLst>
            </p:cNvPr>
            <p:cNvSpPr/>
            <p:nvPr userDrawn="1"/>
          </p:nvSpPr>
          <p:spPr>
            <a:xfrm flipH="1">
              <a:off x="5587883" y="1839803"/>
              <a:ext cx="1016236" cy="9977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sp>
        <p:nvSpPr>
          <p:cNvPr id="7" name="文本框 6">
            <a:extLst>
              <a:ext uri="{FF2B5EF4-FFF2-40B4-BE49-F238E27FC236}">
                <a16:creationId xmlns:a16="http://schemas.microsoft.com/office/drawing/2014/main" id="{E603814F-04AF-7665-040D-874EDEBE3490}"/>
              </a:ext>
            </a:extLst>
          </p:cNvPr>
          <p:cNvSpPr txBox="1"/>
          <p:nvPr/>
        </p:nvSpPr>
        <p:spPr>
          <a:xfrm>
            <a:off x="3386204" y="3061198"/>
            <a:ext cx="5419588" cy="1015663"/>
          </a:xfrm>
          <a:prstGeom prst="rect">
            <a:avLst/>
          </a:prstGeom>
          <a:noFill/>
          <a:ln>
            <a:noFill/>
          </a:ln>
        </p:spPr>
        <p:txBody>
          <a:bodyPr wrap="square" rtlCol="0">
            <a:noAutofit/>
          </a:bodyPr>
          <a:lstStyle/>
          <a:p>
            <a:pPr algn="ctr"/>
            <a:r>
              <a:rPr lang="zh-CN" altLang="en-US" sz="6000" dirty="0">
                <a:solidFill>
                  <a:schemeClr val="accent5"/>
                </a:solidFill>
                <a:latin typeface="+mj-ea"/>
                <a:ea typeface="+mj-ea"/>
              </a:rPr>
              <a:t>活动问题把控</a:t>
            </a:r>
          </a:p>
        </p:txBody>
      </p:sp>
      <p:sp>
        <p:nvSpPr>
          <p:cNvPr id="15" name="文本框 14">
            <a:extLst>
              <a:ext uri="{FF2B5EF4-FFF2-40B4-BE49-F238E27FC236}">
                <a16:creationId xmlns:a16="http://schemas.microsoft.com/office/drawing/2014/main" id="{B807556B-6249-82EF-B2C9-148A8AF60E1E}"/>
              </a:ext>
            </a:extLst>
          </p:cNvPr>
          <p:cNvSpPr txBox="1"/>
          <p:nvPr/>
        </p:nvSpPr>
        <p:spPr>
          <a:xfrm>
            <a:off x="3047998" y="4012777"/>
            <a:ext cx="6096000" cy="400110"/>
          </a:xfrm>
          <a:prstGeom prst="rect">
            <a:avLst/>
          </a:prstGeom>
          <a:noFill/>
        </p:spPr>
        <p:txBody>
          <a:bodyPr wrap="square">
            <a:noAutofit/>
          </a:bodyPr>
          <a:lstStyle/>
          <a:p>
            <a:pPr algn="ctr"/>
            <a:r>
              <a:rPr lang="en-US" altLang="zh-CN" sz="2000" dirty="0">
                <a:solidFill>
                  <a:schemeClr val="accent4"/>
                </a:solidFill>
                <a:ea typeface="+mj-ea"/>
              </a:rPr>
              <a:t>ACTIVITY PROBLEM CONTROL</a:t>
            </a:r>
            <a:endParaRPr lang="zh-CN" altLang="en-US" sz="2000" dirty="0">
              <a:solidFill>
                <a:schemeClr val="accent4"/>
              </a:solidFill>
              <a:ea typeface="+mj-ea"/>
            </a:endParaRPr>
          </a:p>
        </p:txBody>
      </p:sp>
      <p:cxnSp>
        <p:nvCxnSpPr>
          <p:cNvPr id="14" name="直接连接符 13">
            <a:extLst>
              <a:ext uri="{FF2B5EF4-FFF2-40B4-BE49-F238E27FC236}">
                <a16:creationId xmlns:a16="http://schemas.microsoft.com/office/drawing/2014/main" id="{04C9DB37-FD95-52DA-C906-CD0945595F29}"/>
              </a:ext>
            </a:extLst>
          </p:cNvPr>
          <p:cNvCxnSpPr>
            <a:cxnSpLocks/>
          </p:cNvCxnSpPr>
          <p:nvPr/>
        </p:nvCxnSpPr>
        <p:spPr>
          <a:xfrm>
            <a:off x="3858258" y="4012777"/>
            <a:ext cx="4475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134AFA7-A7AB-93E0-C841-EDA15A82FA8C}"/>
              </a:ext>
            </a:extLst>
          </p:cNvPr>
          <p:cNvSpPr txBox="1"/>
          <p:nvPr/>
        </p:nvSpPr>
        <p:spPr>
          <a:xfrm>
            <a:off x="5681112" y="2046867"/>
            <a:ext cx="829771" cy="830997"/>
          </a:xfrm>
          <a:prstGeom prst="rect">
            <a:avLst/>
          </a:prstGeom>
          <a:noFill/>
          <a:ln>
            <a:noFill/>
          </a:ln>
        </p:spPr>
        <p:txBody>
          <a:bodyPr wrap="square" rtlCol="0">
            <a:noAutofit/>
          </a:bodyPr>
          <a:lstStyle/>
          <a:p>
            <a:pPr algn="ctr"/>
            <a:r>
              <a:rPr lang="zh-CN" altLang="en-US" sz="4800" dirty="0">
                <a:solidFill>
                  <a:schemeClr val="accent5"/>
                </a:solidFill>
                <a:latin typeface="+mj-ea"/>
                <a:ea typeface="+mj-ea"/>
              </a:rPr>
              <a:t>肆</a:t>
            </a:r>
          </a:p>
        </p:txBody>
      </p:sp>
    </p:spTree>
    <p:extLst>
      <p:ext uri="{BB962C8B-B14F-4D97-AF65-F5344CB8AC3E}">
        <p14:creationId xmlns:p14="http://schemas.microsoft.com/office/powerpoint/2010/main" val="3986654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活动问题把控</a:t>
            </a:r>
          </a:p>
        </p:txBody>
      </p:sp>
      <p:sp>
        <p:nvSpPr>
          <p:cNvPr id="4" name="椭圆 3">
            <a:extLst>
              <a:ext uri="{FF2B5EF4-FFF2-40B4-BE49-F238E27FC236}">
                <a16:creationId xmlns:a16="http://schemas.microsoft.com/office/drawing/2014/main" id="{98D02889-5118-1F76-E9B3-7509D103C376}"/>
              </a:ext>
            </a:extLst>
          </p:cNvPr>
          <p:cNvSpPr/>
          <p:nvPr/>
        </p:nvSpPr>
        <p:spPr>
          <a:xfrm>
            <a:off x="3104344" y="4434026"/>
            <a:ext cx="325120" cy="325120"/>
          </a:xfrm>
          <a:prstGeom prst="ellipse">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L 形 4">
            <a:extLst>
              <a:ext uri="{FF2B5EF4-FFF2-40B4-BE49-F238E27FC236}">
                <a16:creationId xmlns:a16="http://schemas.microsoft.com/office/drawing/2014/main" id="{18A7EDB4-06EC-3486-F76B-A6347D6460BB}"/>
              </a:ext>
            </a:extLst>
          </p:cNvPr>
          <p:cNvSpPr/>
          <p:nvPr/>
        </p:nvSpPr>
        <p:spPr>
          <a:xfrm rot="13329950">
            <a:off x="3225654" y="4552549"/>
            <a:ext cx="82501" cy="88075"/>
          </a:xfrm>
          <a:prstGeom prst="corner">
            <a:avLst>
              <a:gd name="adj1" fmla="val 23328"/>
              <a:gd name="adj2" fmla="val 2155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7" name="椭圆 36">
            <a:extLst>
              <a:ext uri="{FF2B5EF4-FFF2-40B4-BE49-F238E27FC236}">
                <a16:creationId xmlns:a16="http://schemas.microsoft.com/office/drawing/2014/main" id="{A1978D6A-CF97-74A2-6A96-35FBA66FB45B}"/>
              </a:ext>
            </a:extLst>
          </p:cNvPr>
          <p:cNvSpPr/>
          <p:nvPr/>
        </p:nvSpPr>
        <p:spPr>
          <a:xfrm>
            <a:off x="5654451" y="4434026"/>
            <a:ext cx="325120" cy="325120"/>
          </a:xfrm>
          <a:prstGeom prst="ellipse">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L 形 37">
            <a:extLst>
              <a:ext uri="{FF2B5EF4-FFF2-40B4-BE49-F238E27FC236}">
                <a16:creationId xmlns:a16="http://schemas.microsoft.com/office/drawing/2014/main" id="{7CF5AFA2-B7C2-AFBE-BEE9-77D1F42B0BCB}"/>
              </a:ext>
            </a:extLst>
          </p:cNvPr>
          <p:cNvSpPr/>
          <p:nvPr/>
        </p:nvSpPr>
        <p:spPr>
          <a:xfrm rot="13329950">
            <a:off x="5775761" y="4552549"/>
            <a:ext cx="82501" cy="88075"/>
          </a:xfrm>
          <a:prstGeom prst="corner">
            <a:avLst>
              <a:gd name="adj1" fmla="val 23328"/>
              <a:gd name="adj2" fmla="val 2155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椭圆 41">
            <a:extLst>
              <a:ext uri="{FF2B5EF4-FFF2-40B4-BE49-F238E27FC236}">
                <a16:creationId xmlns:a16="http://schemas.microsoft.com/office/drawing/2014/main" id="{EFC1EF91-5907-5AEB-463B-DA7BCC7E324D}"/>
              </a:ext>
            </a:extLst>
          </p:cNvPr>
          <p:cNvSpPr/>
          <p:nvPr/>
        </p:nvSpPr>
        <p:spPr>
          <a:xfrm>
            <a:off x="8362838" y="4434026"/>
            <a:ext cx="325120" cy="325120"/>
          </a:xfrm>
          <a:prstGeom prst="ellipse">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3" name="L 形 42">
            <a:extLst>
              <a:ext uri="{FF2B5EF4-FFF2-40B4-BE49-F238E27FC236}">
                <a16:creationId xmlns:a16="http://schemas.microsoft.com/office/drawing/2014/main" id="{419B298F-26D2-CB67-E6A2-106FD887451F}"/>
              </a:ext>
            </a:extLst>
          </p:cNvPr>
          <p:cNvSpPr/>
          <p:nvPr/>
        </p:nvSpPr>
        <p:spPr>
          <a:xfrm rot="13329950">
            <a:off x="8484148" y="4552549"/>
            <a:ext cx="82501" cy="88075"/>
          </a:xfrm>
          <a:prstGeom prst="corner">
            <a:avLst>
              <a:gd name="adj1" fmla="val 23328"/>
              <a:gd name="adj2" fmla="val 2155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6" name="任意多边形: 形状 25">
            <a:extLst>
              <a:ext uri="{FF2B5EF4-FFF2-40B4-BE49-F238E27FC236}">
                <a16:creationId xmlns:a16="http://schemas.microsoft.com/office/drawing/2014/main" id="{0BF6CC70-D110-0EE9-77CB-A7FF8B3DE898}"/>
              </a:ext>
            </a:extLst>
          </p:cNvPr>
          <p:cNvSpPr/>
          <p:nvPr/>
        </p:nvSpPr>
        <p:spPr>
          <a:xfrm rot="5400000">
            <a:off x="1456151" y="3844746"/>
            <a:ext cx="1229360" cy="1493520"/>
          </a:xfrm>
          <a:custGeom>
            <a:avLst/>
            <a:gdLst>
              <a:gd name="connsiteX0" fmla="*/ 0 w 1229360"/>
              <a:gd name="connsiteY0" fmla="*/ 1308943 h 1717040"/>
              <a:gd name="connsiteX1" fmla="*/ 0 w 1229360"/>
              <a:gd name="connsiteY1" fmla="*/ 408097 h 1717040"/>
              <a:gd name="connsiteX2" fmla="*/ 125142 w 1229360"/>
              <a:gd name="connsiteY2" fmla="*/ 219302 h 1717040"/>
              <a:gd name="connsiteX3" fmla="*/ 145489 w 1229360"/>
              <a:gd name="connsiteY3" fmla="*/ 215194 h 1717040"/>
              <a:gd name="connsiteX4" fmla="*/ 148402 w 1229360"/>
              <a:gd name="connsiteY4" fmla="*/ 205812 h 1717040"/>
              <a:gd name="connsiteX5" fmla="*/ 458899 w 1229360"/>
              <a:gd name="connsiteY5" fmla="*/ 0 h 1717040"/>
              <a:gd name="connsiteX6" fmla="*/ 770461 w 1229360"/>
              <a:gd name="connsiteY6" fmla="*/ 0 h 1717040"/>
              <a:gd name="connsiteX7" fmla="*/ 1080959 w 1229360"/>
              <a:gd name="connsiteY7" fmla="*/ 205812 h 1717040"/>
              <a:gd name="connsiteX8" fmla="*/ 1083871 w 1229360"/>
              <a:gd name="connsiteY8" fmla="*/ 215194 h 1717040"/>
              <a:gd name="connsiteX9" fmla="*/ 1104218 w 1229360"/>
              <a:gd name="connsiteY9" fmla="*/ 219302 h 1717040"/>
              <a:gd name="connsiteX10" fmla="*/ 1229360 w 1229360"/>
              <a:gd name="connsiteY10" fmla="*/ 408097 h 1717040"/>
              <a:gd name="connsiteX11" fmla="*/ 1229360 w 1229360"/>
              <a:gd name="connsiteY11" fmla="*/ 1308943 h 1717040"/>
              <a:gd name="connsiteX12" fmla="*/ 1104218 w 1229360"/>
              <a:gd name="connsiteY12" fmla="*/ 1497738 h 1717040"/>
              <a:gd name="connsiteX13" fmla="*/ 1083871 w 1229360"/>
              <a:gd name="connsiteY13" fmla="*/ 1501846 h 1717040"/>
              <a:gd name="connsiteX14" fmla="*/ 1080959 w 1229360"/>
              <a:gd name="connsiteY14" fmla="*/ 1511228 h 1717040"/>
              <a:gd name="connsiteX15" fmla="*/ 770461 w 1229360"/>
              <a:gd name="connsiteY15" fmla="*/ 1717040 h 1717040"/>
              <a:gd name="connsiteX16" fmla="*/ 458899 w 1229360"/>
              <a:gd name="connsiteY16" fmla="*/ 1717040 h 1717040"/>
              <a:gd name="connsiteX17" fmla="*/ 148402 w 1229360"/>
              <a:gd name="connsiteY17" fmla="*/ 1511228 h 1717040"/>
              <a:gd name="connsiteX18" fmla="*/ 145489 w 1229360"/>
              <a:gd name="connsiteY18" fmla="*/ 1501846 h 1717040"/>
              <a:gd name="connsiteX19" fmla="*/ 125142 w 1229360"/>
              <a:gd name="connsiteY19" fmla="*/ 1497738 h 1717040"/>
              <a:gd name="connsiteX20" fmla="*/ 0 w 1229360"/>
              <a:gd name="connsiteY20" fmla="*/ 1308943 h 17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9360" h="1717040">
                <a:moveTo>
                  <a:pt x="0" y="1308943"/>
                </a:moveTo>
                <a:lnTo>
                  <a:pt x="0" y="408097"/>
                </a:lnTo>
                <a:cubicBezTo>
                  <a:pt x="0" y="323226"/>
                  <a:pt x="51601" y="250407"/>
                  <a:pt x="125142" y="219302"/>
                </a:cubicBezTo>
                <a:lnTo>
                  <a:pt x="145489" y="215194"/>
                </a:lnTo>
                <a:lnTo>
                  <a:pt x="148402" y="205812"/>
                </a:lnTo>
                <a:cubicBezTo>
                  <a:pt x="199558" y="84865"/>
                  <a:pt x="319318" y="0"/>
                  <a:pt x="458899" y="0"/>
                </a:cubicBezTo>
                <a:lnTo>
                  <a:pt x="770461" y="0"/>
                </a:lnTo>
                <a:cubicBezTo>
                  <a:pt x="910042" y="0"/>
                  <a:pt x="1029802" y="84865"/>
                  <a:pt x="1080959" y="205812"/>
                </a:cubicBezTo>
                <a:lnTo>
                  <a:pt x="1083871" y="215194"/>
                </a:lnTo>
                <a:lnTo>
                  <a:pt x="1104218" y="219302"/>
                </a:lnTo>
                <a:cubicBezTo>
                  <a:pt x="1177759" y="250407"/>
                  <a:pt x="1229360" y="323226"/>
                  <a:pt x="1229360" y="408097"/>
                </a:cubicBezTo>
                <a:lnTo>
                  <a:pt x="1229360" y="1308943"/>
                </a:lnTo>
                <a:cubicBezTo>
                  <a:pt x="1229360" y="1393814"/>
                  <a:pt x="1177759" y="1466633"/>
                  <a:pt x="1104218" y="1497738"/>
                </a:cubicBezTo>
                <a:lnTo>
                  <a:pt x="1083871" y="1501846"/>
                </a:lnTo>
                <a:lnTo>
                  <a:pt x="1080959" y="1511228"/>
                </a:lnTo>
                <a:cubicBezTo>
                  <a:pt x="1029802" y="1632175"/>
                  <a:pt x="910042" y="1717040"/>
                  <a:pt x="770461" y="1717040"/>
                </a:cubicBezTo>
                <a:lnTo>
                  <a:pt x="458899" y="1717040"/>
                </a:lnTo>
                <a:cubicBezTo>
                  <a:pt x="319318" y="1717040"/>
                  <a:pt x="199558" y="1632175"/>
                  <a:pt x="148402" y="1511228"/>
                </a:cubicBezTo>
                <a:lnTo>
                  <a:pt x="145489" y="1501846"/>
                </a:lnTo>
                <a:lnTo>
                  <a:pt x="125142" y="1497738"/>
                </a:lnTo>
                <a:cubicBezTo>
                  <a:pt x="51601" y="1466633"/>
                  <a:pt x="0" y="1393814"/>
                  <a:pt x="0" y="1308943"/>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8" name="矩形 97">
            <a:extLst>
              <a:ext uri="{FF2B5EF4-FFF2-40B4-BE49-F238E27FC236}">
                <a16:creationId xmlns:a16="http://schemas.microsoft.com/office/drawing/2014/main" id="{2416A59A-39AB-6893-096B-ACFE68DD41F7}"/>
              </a:ext>
            </a:extLst>
          </p:cNvPr>
          <p:cNvSpPr/>
          <p:nvPr>
            <p:custDataLst>
              <p:tags r:id="rId1"/>
            </p:custDataLst>
          </p:nvPr>
        </p:nvSpPr>
        <p:spPr>
          <a:xfrm>
            <a:off x="1292966" y="4406840"/>
            <a:ext cx="1555730"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 有门槛</a:t>
            </a:r>
          </a:p>
        </p:txBody>
      </p:sp>
      <p:sp>
        <p:nvSpPr>
          <p:cNvPr id="99" name="文本框 98">
            <a:extLst>
              <a:ext uri="{FF2B5EF4-FFF2-40B4-BE49-F238E27FC236}">
                <a16:creationId xmlns:a16="http://schemas.microsoft.com/office/drawing/2014/main" id="{31A66157-1BFC-D1A4-5BA9-0A0C45C51E34}"/>
              </a:ext>
            </a:extLst>
          </p:cNvPr>
          <p:cNvSpPr txBox="1"/>
          <p:nvPr/>
        </p:nvSpPr>
        <p:spPr>
          <a:xfrm>
            <a:off x="1282025" y="5542808"/>
            <a:ext cx="1577612" cy="241156"/>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sz="1400" dirty="0"/>
              <a:t>评论、转发、点赞</a:t>
            </a:r>
          </a:p>
        </p:txBody>
      </p:sp>
      <p:sp>
        <p:nvSpPr>
          <p:cNvPr id="185" name="文本框 184">
            <a:extLst>
              <a:ext uri="{FF2B5EF4-FFF2-40B4-BE49-F238E27FC236}">
                <a16:creationId xmlns:a16="http://schemas.microsoft.com/office/drawing/2014/main" id="{2A1409EF-0F3D-E8E6-57DF-02B1C37FFC80}"/>
              </a:ext>
            </a:extLst>
          </p:cNvPr>
          <p:cNvSpPr txBox="1"/>
          <p:nvPr/>
        </p:nvSpPr>
        <p:spPr>
          <a:xfrm>
            <a:off x="1239849" y="4766769"/>
            <a:ext cx="1661965" cy="307777"/>
          </a:xfrm>
          <a:prstGeom prst="rect">
            <a:avLst/>
          </a:prstGeom>
          <a:noFill/>
        </p:spPr>
        <p:txBody>
          <a:bodyPr wrap="square">
            <a:noAutofit/>
          </a:bodyPr>
          <a:lstStyle/>
          <a:p>
            <a:pPr algn="ctr"/>
            <a:r>
              <a:rPr lang="en-US" altLang="zh-CN" sz="1400" dirty="0">
                <a:solidFill>
                  <a:schemeClr val="accent4"/>
                </a:solidFill>
                <a:ea typeface="+mj-ea"/>
              </a:rPr>
              <a:t>MENKAN</a:t>
            </a:r>
            <a:endParaRPr lang="zh-CN" altLang="en-US" sz="1400" dirty="0">
              <a:solidFill>
                <a:schemeClr val="accent4"/>
              </a:solidFill>
              <a:ea typeface="+mj-ea"/>
            </a:endParaRPr>
          </a:p>
        </p:txBody>
      </p:sp>
      <p:sp>
        <p:nvSpPr>
          <p:cNvPr id="35" name="任意多边形: 形状 34">
            <a:extLst>
              <a:ext uri="{FF2B5EF4-FFF2-40B4-BE49-F238E27FC236}">
                <a16:creationId xmlns:a16="http://schemas.microsoft.com/office/drawing/2014/main" id="{E2F4E5D7-FA6E-DBEA-D464-1D49D50AF4D8}"/>
              </a:ext>
            </a:extLst>
          </p:cNvPr>
          <p:cNvSpPr/>
          <p:nvPr/>
        </p:nvSpPr>
        <p:spPr>
          <a:xfrm rot="5400000">
            <a:off x="3927277" y="3844746"/>
            <a:ext cx="1229360" cy="1493520"/>
          </a:xfrm>
          <a:custGeom>
            <a:avLst/>
            <a:gdLst>
              <a:gd name="connsiteX0" fmla="*/ 0 w 1229360"/>
              <a:gd name="connsiteY0" fmla="*/ 1308943 h 1717040"/>
              <a:gd name="connsiteX1" fmla="*/ 0 w 1229360"/>
              <a:gd name="connsiteY1" fmla="*/ 408097 h 1717040"/>
              <a:gd name="connsiteX2" fmla="*/ 125142 w 1229360"/>
              <a:gd name="connsiteY2" fmla="*/ 219302 h 1717040"/>
              <a:gd name="connsiteX3" fmla="*/ 145489 w 1229360"/>
              <a:gd name="connsiteY3" fmla="*/ 215194 h 1717040"/>
              <a:gd name="connsiteX4" fmla="*/ 148402 w 1229360"/>
              <a:gd name="connsiteY4" fmla="*/ 205812 h 1717040"/>
              <a:gd name="connsiteX5" fmla="*/ 458899 w 1229360"/>
              <a:gd name="connsiteY5" fmla="*/ 0 h 1717040"/>
              <a:gd name="connsiteX6" fmla="*/ 770461 w 1229360"/>
              <a:gd name="connsiteY6" fmla="*/ 0 h 1717040"/>
              <a:gd name="connsiteX7" fmla="*/ 1080959 w 1229360"/>
              <a:gd name="connsiteY7" fmla="*/ 205812 h 1717040"/>
              <a:gd name="connsiteX8" fmla="*/ 1083871 w 1229360"/>
              <a:gd name="connsiteY8" fmla="*/ 215194 h 1717040"/>
              <a:gd name="connsiteX9" fmla="*/ 1104218 w 1229360"/>
              <a:gd name="connsiteY9" fmla="*/ 219302 h 1717040"/>
              <a:gd name="connsiteX10" fmla="*/ 1229360 w 1229360"/>
              <a:gd name="connsiteY10" fmla="*/ 408097 h 1717040"/>
              <a:gd name="connsiteX11" fmla="*/ 1229360 w 1229360"/>
              <a:gd name="connsiteY11" fmla="*/ 1308943 h 1717040"/>
              <a:gd name="connsiteX12" fmla="*/ 1104218 w 1229360"/>
              <a:gd name="connsiteY12" fmla="*/ 1497738 h 1717040"/>
              <a:gd name="connsiteX13" fmla="*/ 1083871 w 1229360"/>
              <a:gd name="connsiteY13" fmla="*/ 1501846 h 1717040"/>
              <a:gd name="connsiteX14" fmla="*/ 1080959 w 1229360"/>
              <a:gd name="connsiteY14" fmla="*/ 1511228 h 1717040"/>
              <a:gd name="connsiteX15" fmla="*/ 770461 w 1229360"/>
              <a:gd name="connsiteY15" fmla="*/ 1717040 h 1717040"/>
              <a:gd name="connsiteX16" fmla="*/ 458899 w 1229360"/>
              <a:gd name="connsiteY16" fmla="*/ 1717040 h 1717040"/>
              <a:gd name="connsiteX17" fmla="*/ 148402 w 1229360"/>
              <a:gd name="connsiteY17" fmla="*/ 1511228 h 1717040"/>
              <a:gd name="connsiteX18" fmla="*/ 145489 w 1229360"/>
              <a:gd name="connsiteY18" fmla="*/ 1501846 h 1717040"/>
              <a:gd name="connsiteX19" fmla="*/ 125142 w 1229360"/>
              <a:gd name="connsiteY19" fmla="*/ 1497738 h 1717040"/>
              <a:gd name="connsiteX20" fmla="*/ 0 w 1229360"/>
              <a:gd name="connsiteY20" fmla="*/ 1308943 h 17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9360" h="1717040">
                <a:moveTo>
                  <a:pt x="0" y="1308943"/>
                </a:moveTo>
                <a:lnTo>
                  <a:pt x="0" y="408097"/>
                </a:lnTo>
                <a:cubicBezTo>
                  <a:pt x="0" y="323226"/>
                  <a:pt x="51601" y="250407"/>
                  <a:pt x="125142" y="219302"/>
                </a:cubicBezTo>
                <a:lnTo>
                  <a:pt x="145489" y="215194"/>
                </a:lnTo>
                <a:lnTo>
                  <a:pt x="148402" y="205812"/>
                </a:lnTo>
                <a:cubicBezTo>
                  <a:pt x="199558" y="84865"/>
                  <a:pt x="319318" y="0"/>
                  <a:pt x="458899" y="0"/>
                </a:cubicBezTo>
                <a:lnTo>
                  <a:pt x="770461" y="0"/>
                </a:lnTo>
                <a:cubicBezTo>
                  <a:pt x="910042" y="0"/>
                  <a:pt x="1029802" y="84865"/>
                  <a:pt x="1080959" y="205812"/>
                </a:cubicBezTo>
                <a:lnTo>
                  <a:pt x="1083871" y="215194"/>
                </a:lnTo>
                <a:lnTo>
                  <a:pt x="1104218" y="219302"/>
                </a:lnTo>
                <a:cubicBezTo>
                  <a:pt x="1177759" y="250407"/>
                  <a:pt x="1229360" y="323226"/>
                  <a:pt x="1229360" y="408097"/>
                </a:cubicBezTo>
                <a:lnTo>
                  <a:pt x="1229360" y="1308943"/>
                </a:lnTo>
                <a:cubicBezTo>
                  <a:pt x="1229360" y="1393814"/>
                  <a:pt x="1177759" y="1466633"/>
                  <a:pt x="1104218" y="1497738"/>
                </a:cubicBezTo>
                <a:lnTo>
                  <a:pt x="1083871" y="1501846"/>
                </a:lnTo>
                <a:lnTo>
                  <a:pt x="1080959" y="1511228"/>
                </a:lnTo>
                <a:cubicBezTo>
                  <a:pt x="1029802" y="1632175"/>
                  <a:pt x="910042" y="1717040"/>
                  <a:pt x="770461" y="1717040"/>
                </a:cubicBezTo>
                <a:lnTo>
                  <a:pt x="458899" y="1717040"/>
                </a:lnTo>
                <a:cubicBezTo>
                  <a:pt x="319318" y="1717040"/>
                  <a:pt x="199558" y="1632175"/>
                  <a:pt x="148402" y="1511228"/>
                </a:cubicBezTo>
                <a:lnTo>
                  <a:pt x="145489" y="1501846"/>
                </a:lnTo>
                <a:lnTo>
                  <a:pt x="125142" y="1497738"/>
                </a:lnTo>
                <a:cubicBezTo>
                  <a:pt x="51601" y="1466633"/>
                  <a:pt x="0" y="1393814"/>
                  <a:pt x="0" y="1308943"/>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7" name="矩形 116">
            <a:extLst>
              <a:ext uri="{FF2B5EF4-FFF2-40B4-BE49-F238E27FC236}">
                <a16:creationId xmlns:a16="http://schemas.microsoft.com/office/drawing/2014/main" id="{17CC0558-5A40-43F8-F1ED-7325A319BEA4}"/>
              </a:ext>
            </a:extLst>
          </p:cNvPr>
          <p:cNvSpPr/>
          <p:nvPr>
            <p:custDataLst>
              <p:tags r:id="rId2"/>
            </p:custDataLst>
          </p:nvPr>
        </p:nvSpPr>
        <p:spPr>
          <a:xfrm>
            <a:off x="4082697" y="4404874"/>
            <a:ext cx="918521"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有概率</a:t>
            </a:r>
          </a:p>
        </p:txBody>
      </p:sp>
      <p:sp>
        <p:nvSpPr>
          <p:cNvPr id="118" name="文本框 117">
            <a:extLst>
              <a:ext uri="{FF2B5EF4-FFF2-40B4-BE49-F238E27FC236}">
                <a16:creationId xmlns:a16="http://schemas.microsoft.com/office/drawing/2014/main" id="{7F343835-0567-A6AB-C736-3F48D2C6197A}"/>
              </a:ext>
            </a:extLst>
          </p:cNvPr>
          <p:cNvSpPr txBox="1"/>
          <p:nvPr/>
        </p:nvSpPr>
        <p:spPr>
          <a:xfrm>
            <a:off x="3631994" y="5542808"/>
            <a:ext cx="1819927" cy="241156"/>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sz="1400"/>
              <a:t>小程序抽奖、满立减券</a:t>
            </a:r>
            <a:endParaRPr lang="zh-CN" altLang="en-US" sz="1400" dirty="0"/>
          </a:p>
        </p:txBody>
      </p:sp>
      <p:sp>
        <p:nvSpPr>
          <p:cNvPr id="186" name="文本框 185">
            <a:extLst>
              <a:ext uri="{FF2B5EF4-FFF2-40B4-BE49-F238E27FC236}">
                <a16:creationId xmlns:a16="http://schemas.microsoft.com/office/drawing/2014/main" id="{A6D149A0-8B10-9335-0A93-1BBE4F027693}"/>
              </a:ext>
            </a:extLst>
          </p:cNvPr>
          <p:cNvSpPr txBox="1"/>
          <p:nvPr/>
        </p:nvSpPr>
        <p:spPr>
          <a:xfrm>
            <a:off x="3710975" y="4766769"/>
            <a:ext cx="1661965" cy="307777"/>
          </a:xfrm>
          <a:prstGeom prst="rect">
            <a:avLst/>
          </a:prstGeom>
          <a:noFill/>
        </p:spPr>
        <p:txBody>
          <a:bodyPr wrap="square">
            <a:noAutofit/>
          </a:bodyPr>
          <a:lstStyle/>
          <a:p>
            <a:pPr algn="ctr"/>
            <a:r>
              <a:rPr lang="en-US" altLang="zh-CN" sz="1400" dirty="0">
                <a:solidFill>
                  <a:schemeClr val="accent4"/>
                </a:solidFill>
                <a:ea typeface="+mj-ea"/>
              </a:rPr>
              <a:t>GAILU</a:t>
            </a:r>
            <a:endParaRPr lang="zh-CN" altLang="en-US" sz="1400" dirty="0">
              <a:solidFill>
                <a:schemeClr val="accent4"/>
              </a:solidFill>
              <a:ea typeface="+mj-ea"/>
            </a:endParaRPr>
          </a:p>
        </p:txBody>
      </p:sp>
      <p:sp>
        <p:nvSpPr>
          <p:cNvPr id="40" name="任意多边形: 形状 39">
            <a:extLst>
              <a:ext uri="{FF2B5EF4-FFF2-40B4-BE49-F238E27FC236}">
                <a16:creationId xmlns:a16="http://schemas.microsoft.com/office/drawing/2014/main" id="{9F4161BF-7FD3-9081-7005-6440D84D7367}"/>
              </a:ext>
            </a:extLst>
          </p:cNvPr>
          <p:cNvSpPr/>
          <p:nvPr/>
        </p:nvSpPr>
        <p:spPr>
          <a:xfrm rot="5400000">
            <a:off x="6556524" y="3844746"/>
            <a:ext cx="1229360" cy="1493520"/>
          </a:xfrm>
          <a:custGeom>
            <a:avLst/>
            <a:gdLst>
              <a:gd name="connsiteX0" fmla="*/ 0 w 1229360"/>
              <a:gd name="connsiteY0" fmla="*/ 1308943 h 1717040"/>
              <a:gd name="connsiteX1" fmla="*/ 0 w 1229360"/>
              <a:gd name="connsiteY1" fmla="*/ 408097 h 1717040"/>
              <a:gd name="connsiteX2" fmla="*/ 125142 w 1229360"/>
              <a:gd name="connsiteY2" fmla="*/ 219302 h 1717040"/>
              <a:gd name="connsiteX3" fmla="*/ 145489 w 1229360"/>
              <a:gd name="connsiteY3" fmla="*/ 215194 h 1717040"/>
              <a:gd name="connsiteX4" fmla="*/ 148402 w 1229360"/>
              <a:gd name="connsiteY4" fmla="*/ 205812 h 1717040"/>
              <a:gd name="connsiteX5" fmla="*/ 458899 w 1229360"/>
              <a:gd name="connsiteY5" fmla="*/ 0 h 1717040"/>
              <a:gd name="connsiteX6" fmla="*/ 770461 w 1229360"/>
              <a:gd name="connsiteY6" fmla="*/ 0 h 1717040"/>
              <a:gd name="connsiteX7" fmla="*/ 1080959 w 1229360"/>
              <a:gd name="connsiteY7" fmla="*/ 205812 h 1717040"/>
              <a:gd name="connsiteX8" fmla="*/ 1083871 w 1229360"/>
              <a:gd name="connsiteY8" fmla="*/ 215194 h 1717040"/>
              <a:gd name="connsiteX9" fmla="*/ 1104218 w 1229360"/>
              <a:gd name="connsiteY9" fmla="*/ 219302 h 1717040"/>
              <a:gd name="connsiteX10" fmla="*/ 1229360 w 1229360"/>
              <a:gd name="connsiteY10" fmla="*/ 408097 h 1717040"/>
              <a:gd name="connsiteX11" fmla="*/ 1229360 w 1229360"/>
              <a:gd name="connsiteY11" fmla="*/ 1308943 h 1717040"/>
              <a:gd name="connsiteX12" fmla="*/ 1104218 w 1229360"/>
              <a:gd name="connsiteY12" fmla="*/ 1497738 h 1717040"/>
              <a:gd name="connsiteX13" fmla="*/ 1083871 w 1229360"/>
              <a:gd name="connsiteY13" fmla="*/ 1501846 h 1717040"/>
              <a:gd name="connsiteX14" fmla="*/ 1080959 w 1229360"/>
              <a:gd name="connsiteY14" fmla="*/ 1511228 h 1717040"/>
              <a:gd name="connsiteX15" fmla="*/ 770461 w 1229360"/>
              <a:gd name="connsiteY15" fmla="*/ 1717040 h 1717040"/>
              <a:gd name="connsiteX16" fmla="*/ 458899 w 1229360"/>
              <a:gd name="connsiteY16" fmla="*/ 1717040 h 1717040"/>
              <a:gd name="connsiteX17" fmla="*/ 148402 w 1229360"/>
              <a:gd name="connsiteY17" fmla="*/ 1511228 h 1717040"/>
              <a:gd name="connsiteX18" fmla="*/ 145489 w 1229360"/>
              <a:gd name="connsiteY18" fmla="*/ 1501846 h 1717040"/>
              <a:gd name="connsiteX19" fmla="*/ 125142 w 1229360"/>
              <a:gd name="connsiteY19" fmla="*/ 1497738 h 1717040"/>
              <a:gd name="connsiteX20" fmla="*/ 0 w 1229360"/>
              <a:gd name="connsiteY20" fmla="*/ 1308943 h 17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9360" h="1717040">
                <a:moveTo>
                  <a:pt x="0" y="1308943"/>
                </a:moveTo>
                <a:lnTo>
                  <a:pt x="0" y="408097"/>
                </a:lnTo>
                <a:cubicBezTo>
                  <a:pt x="0" y="323226"/>
                  <a:pt x="51601" y="250407"/>
                  <a:pt x="125142" y="219302"/>
                </a:cubicBezTo>
                <a:lnTo>
                  <a:pt x="145489" y="215194"/>
                </a:lnTo>
                <a:lnTo>
                  <a:pt x="148402" y="205812"/>
                </a:lnTo>
                <a:cubicBezTo>
                  <a:pt x="199558" y="84865"/>
                  <a:pt x="319318" y="0"/>
                  <a:pt x="458899" y="0"/>
                </a:cubicBezTo>
                <a:lnTo>
                  <a:pt x="770461" y="0"/>
                </a:lnTo>
                <a:cubicBezTo>
                  <a:pt x="910042" y="0"/>
                  <a:pt x="1029802" y="84865"/>
                  <a:pt x="1080959" y="205812"/>
                </a:cubicBezTo>
                <a:lnTo>
                  <a:pt x="1083871" y="215194"/>
                </a:lnTo>
                <a:lnTo>
                  <a:pt x="1104218" y="219302"/>
                </a:lnTo>
                <a:cubicBezTo>
                  <a:pt x="1177759" y="250407"/>
                  <a:pt x="1229360" y="323226"/>
                  <a:pt x="1229360" y="408097"/>
                </a:cubicBezTo>
                <a:lnTo>
                  <a:pt x="1229360" y="1308943"/>
                </a:lnTo>
                <a:cubicBezTo>
                  <a:pt x="1229360" y="1393814"/>
                  <a:pt x="1177759" y="1466633"/>
                  <a:pt x="1104218" y="1497738"/>
                </a:cubicBezTo>
                <a:lnTo>
                  <a:pt x="1083871" y="1501846"/>
                </a:lnTo>
                <a:lnTo>
                  <a:pt x="1080959" y="1511228"/>
                </a:lnTo>
                <a:cubicBezTo>
                  <a:pt x="1029802" y="1632175"/>
                  <a:pt x="910042" y="1717040"/>
                  <a:pt x="770461" y="1717040"/>
                </a:cubicBezTo>
                <a:lnTo>
                  <a:pt x="458899" y="1717040"/>
                </a:lnTo>
                <a:cubicBezTo>
                  <a:pt x="319318" y="1717040"/>
                  <a:pt x="199558" y="1632175"/>
                  <a:pt x="148402" y="1511228"/>
                </a:cubicBezTo>
                <a:lnTo>
                  <a:pt x="145489" y="1501846"/>
                </a:lnTo>
                <a:lnTo>
                  <a:pt x="125142" y="1497738"/>
                </a:lnTo>
                <a:cubicBezTo>
                  <a:pt x="51601" y="1466633"/>
                  <a:pt x="0" y="1393814"/>
                  <a:pt x="0" y="1308943"/>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6" name="矩形 125">
            <a:extLst>
              <a:ext uri="{FF2B5EF4-FFF2-40B4-BE49-F238E27FC236}">
                <a16:creationId xmlns:a16="http://schemas.microsoft.com/office/drawing/2014/main" id="{CBEF3D33-94E7-DE3A-6DFF-652787744825}"/>
              </a:ext>
            </a:extLst>
          </p:cNvPr>
          <p:cNvSpPr/>
          <p:nvPr>
            <p:custDataLst>
              <p:tags r:id="rId3"/>
            </p:custDataLst>
          </p:nvPr>
        </p:nvSpPr>
        <p:spPr>
          <a:xfrm>
            <a:off x="6711944" y="4401252"/>
            <a:ext cx="918521"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有反馈</a:t>
            </a:r>
          </a:p>
        </p:txBody>
      </p:sp>
      <p:sp>
        <p:nvSpPr>
          <p:cNvPr id="127" name="文本框 126">
            <a:extLst>
              <a:ext uri="{FF2B5EF4-FFF2-40B4-BE49-F238E27FC236}">
                <a16:creationId xmlns:a16="http://schemas.microsoft.com/office/drawing/2014/main" id="{0ACCA3AE-9EC3-D025-762D-A76F1283067E}"/>
              </a:ext>
            </a:extLst>
          </p:cNvPr>
          <p:cNvSpPr txBox="1"/>
          <p:nvPr/>
        </p:nvSpPr>
        <p:spPr>
          <a:xfrm>
            <a:off x="6182101" y="5542808"/>
            <a:ext cx="1978207" cy="241156"/>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sz="1400"/>
              <a:t>参与活动能及时获取结果</a:t>
            </a:r>
          </a:p>
        </p:txBody>
      </p:sp>
      <p:sp>
        <p:nvSpPr>
          <p:cNvPr id="187" name="文本框 186">
            <a:extLst>
              <a:ext uri="{FF2B5EF4-FFF2-40B4-BE49-F238E27FC236}">
                <a16:creationId xmlns:a16="http://schemas.microsoft.com/office/drawing/2014/main" id="{2F8423F3-B0DD-D1E8-B88E-C9B5ED19E9E9}"/>
              </a:ext>
            </a:extLst>
          </p:cNvPr>
          <p:cNvSpPr txBox="1"/>
          <p:nvPr/>
        </p:nvSpPr>
        <p:spPr>
          <a:xfrm>
            <a:off x="6340222" y="4766769"/>
            <a:ext cx="1661965" cy="307777"/>
          </a:xfrm>
          <a:prstGeom prst="rect">
            <a:avLst/>
          </a:prstGeom>
          <a:noFill/>
        </p:spPr>
        <p:txBody>
          <a:bodyPr wrap="square">
            <a:noAutofit/>
          </a:bodyPr>
          <a:lstStyle/>
          <a:p>
            <a:pPr algn="ctr"/>
            <a:r>
              <a:rPr lang="en-US" altLang="zh-CN" sz="1400" dirty="0">
                <a:solidFill>
                  <a:schemeClr val="accent4"/>
                </a:solidFill>
                <a:ea typeface="+mj-ea"/>
              </a:rPr>
              <a:t>FANKUI</a:t>
            </a:r>
            <a:endParaRPr lang="zh-CN" altLang="en-US" sz="1400" dirty="0">
              <a:solidFill>
                <a:schemeClr val="accent4"/>
              </a:solidFill>
              <a:ea typeface="+mj-ea"/>
            </a:endParaRPr>
          </a:p>
        </p:txBody>
      </p:sp>
      <p:sp>
        <p:nvSpPr>
          <p:cNvPr id="45" name="任意多边形: 形状 44">
            <a:extLst>
              <a:ext uri="{FF2B5EF4-FFF2-40B4-BE49-F238E27FC236}">
                <a16:creationId xmlns:a16="http://schemas.microsoft.com/office/drawing/2014/main" id="{11E68496-6FAD-D644-F821-D8D3EBE2B8E7}"/>
              </a:ext>
            </a:extLst>
          </p:cNvPr>
          <p:cNvSpPr/>
          <p:nvPr/>
        </p:nvSpPr>
        <p:spPr>
          <a:xfrm rot="5400000">
            <a:off x="9185770" y="3844746"/>
            <a:ext cx="1229360" cy="1493520"/>
          </a:xfrm>
          <a:custGeom>
            <a:avLst/>
            <a:gdLst>
              <a:gd name="connsiteX0" fmla="*/ 0 w 1229360"/>
              <a:gd name="connsiteY0" fmla="*/ 1308943 h 1717040"/>
              <a:gd name="connsiteX1" fmla="*/ 0 w 1229360"/>
              <a:gd name="connsiteY1" fmla="*/ 408097 h 1717040"/>
              <a:gd name="connsiteX2" fmla="*/ 125142 w 1229360"/>
              <a:gd name="connsiteY2" fmla="*/ 219302 h 1717040"/>
              <a:gd name="connsiteX3" fmla="*/ 145489 w 1229360"/>
              <a:gd name="connsiteY3" fmla="*/ 215194 h 1717040"/>
              <a:gd name="connsiteX4" fmla="*/ 148402 w 1229360"/>
              <a:gd name="connsiteY4" fmla="*/ 205812 h 1717040"/>
              <a:gd name="connsiteX5" fmla="*/ 458899 w 1229360"/>
              <a:gd name="connsiteY5" fmla="*/ 0 h 1717040"/>
              <a:gd name="connsiteX6" fmla="*/ 770461 w 1229360"/>
              <a:gd name="connsiteY6" fmla="*/ 0 h 1717040"/>
              <a:gd name="connsiteX7" fmla="*/ 1080959 w 1229360"/>
              <a:gd name="connsiteY7" fmla="*/ 205812 h 1717040"/>
              <a:gd name="connsiteX8" fmla="*/ 1083871 w 1229360"/>
              <a:gd name="connsiteY8" fmla="*/ 215194 h 1717040"/>
              <a:gd name="connsiteX9" fmla="*/ 1104218 w 1229360"/>
              <a:gd name="connsiteY9" fmla="*/ 219302 h 1717040"/>
              <a:gd name="connsiteX10" fmla="*/ 1229360 w 1229360"/>
              <a:gd name="connsiteY10" fmla="*/ 408097 h 1717040"/>
              <a:gd name="connsiteX11" fmla="*/ 1229360 w 1229360"/>
              <a:gd name="connsiteY11" fmla="*/ 1308943 h 1717040"/>
              <a:gd name="connsiteX12" fmla="*/ 1104218 w 1229360"/>
              <a:gd name="connsiteY12" fmla="*/ 1497738 h 1717040"/>
              <a:gd name="connsiteX13" fmla="*/ 1083871 w 1229360"/>
              <a:gd name="connsiteY13" fmla="*/ 1501846 h 1717040"/>
              <a:gd name="connsiteX14" fmla="*/ 1080959 w 1229360"/>
              <a:gd name="connsiteY14" fmla="*/ 1511228 h 1717040"/>
              <a:gd name="connsiteX15" fmla="*/ 770461 w 1229360"/>
              <a:gd name="connsiteY15" fmla="*/ 1717040 h 1717040"/>
              <a:gd name="connsiteX16" fmla="*/ 458899 w 1229360"/>
              <a:gd name="connsiteY16" fmla="*/ 1717040 h 1717040"/>
              <a:gd name="connsiteX17" fmla="*/ 148402 w 1229360"/>
              <a:gd name="connsiteY17" fmla="*/ 1511228 h 1717040"/>
              <a:gd name="connsiteX18" fmla="*/ 145489 w 1229360"/>
              <a:gd name="connsiteY18" fmla="*/ 1501846 h 1717040"/>
              <a:gd name="connsiteX19" fmla="*/ 125142 w 1229360"/>
              <a:gd name="connsiteY19" fmla="*/ 1497738 h 1717040"/>
              <a:gd name="connsiteX20" fmla="*/ 0 w 1229360"/>
              <a:gd name="connsiteY20" fmla="*/ 1308943 h 17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9360" h="1717040">
                <a:moveTo>
                  <a:pt x="0" y="1308943"/>
                </a:moveTo>
                <a:lnTo>
                  <a:pt x="0" y="408097"/>
                </a:lnTo>
                <a:cubicBezTo>
                  <a:pt x="0" y="323226"/>
                  <a:pt x="51601" y="250407"/>
                  <a:pt x="125142" y="219302"/>
                </a:cubicBezTo>
                <a:lnTo>
                  <a:pt x="145489" y="215194"/>
                </a:lnTo>
                <a:lnTo>
                  <a:pt x="148402" y="205812"/>
                </a:lnTo>
                <a:cubicBezTo>
                  <a:pt x="199558" y="84865"/>
                  <a:pt x="319318" y="0"/>
                  <a:pt x="458899" y="0"/>
                </a:cubicBezTo>
                <a:lnTo>
                  <a:pt x="770461" y="0"/>
                </a:lnTo>
                <a:cubicBezTo>
                  <a:pt x="910042" y="0"/>
                  <a:pt x="1029802" y="84865"/>
                  <a:pt x="1080959" y="205812"/>
                </a:cubicBezTo>
                <a:lnTo>
                  <a:pt x="1083871" y="215194"/>
                </a:lnTo>
                <a:lnTo>
                  <a:pt x="1104218" y="219302"/>
                </a:lnTo>
                <a:cubicBezTo>
                  <a:pt x="1177759" y="250407"/>
                  <a:pt x="1229360" y="323226"/>
                  <a:pt x="1229360" y="408097"/>
                </a:cubicBezTo>
                <a:lnTo>
                  <a:pt x="1229360" y="1308943"/>
                </a:lnTo>
                <a:cubicBezTo>
                  <a:pt x="1229360" y="1393814"/>
                  <a:pt x="1177759" y="1466633"/>
                  <a:pt x="1104218" y="1497738"/>
                </a:cubicBezTo>
                <a:lnTo>
                  <a:pt x="1083871" y="1501846"/>
                </a:lnTo>
                <a:lnTo>
                  <a:pt x="1080959" y="1511228"/>
                </a:lnTo>
                <a:cubicBezTo>
                  <a:pt x="1029802" y="1632175"/>
                  <a:pt x="910042" y="1717040"/>
                  <a:pt x="770461" y="1717040"/>
                </a:cubicBezTo>
                <a:lnTo>
                  <a:pt x="458899" y="1717040"/>
                </a:lnTo>
                <a:cubicBezTo>
                  <a:pt x="319318" y="1717040"/>
                  <a:pt x="199558" y="1632175"/>
                  <a:pt x="148402" y="1511228"/>
                </a:cubicBezTo>
                <a:lnTo>
                  <a:pt x="145489" y="1501846"/>
                </a:lnTo>
                <a:lnTo>
                  <a:pt x="125142" y="1497738"/>
                </a:lnTo>
                <a:cubicBezTo>
                  <a:pt x="51601" y="1466633"/>
                  <a:pt x="0" y="1393814"/>
                  <a:pt x="0" y="1308943"/>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6" name="矩形 135">
            <a:extLst>
              <a:ext uri="{FF2B5EF4-FFF2-40B4-BE49-F238E27FC236}">
                <a16:creationId xmlns:a16="http://schemas.microsoft.com/office/drawing/2014/main" id="{6734067D-0DD2-8D53-17D8-3B443D789E1D}"/>
              </a:ext>
            </a:extLst>
          </p:cNvPr>
          <p:cNvSpPr/>
          <p:nvPr>
            <p:custDataLst>
              <p:tags r:id="rId4"/>
            </p:custDataLst>
          </p:nvPr>
        </p:nvSpPr>
        <p:spPr>
          <a:xfrm>
            <a:off x="9341190" y="4434026"/>
            <a:ext cx="918521"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有趣味</a:t>
            </a:r>
          </a:p>
        </p:txBody>
      </p:sp>
      <p:sp>
        <p:nvSpPr>
          <p:cNvPr id="137" name="文本框 136">
            <a:extLst>
              <a:ext uri="{FF2B5EF4-FFF2-40B4-BE49-F238E27FC236}">
                <a16:creationId xmlns:a16="http://schemas.microsoft.com/office/drawing/2014/main" id="{E161065C-AE32-9CBC-F6D9-68DCE271B36B}"/>
              </a:ext>
            </a:extLst>
          </p:cNvPr>
          <p:cNvSpPr txBox="1"/>
          <p:nvPr/>
        </p:nvSpPr>
        <p:spPr>
          <a:xfrm>
            <a:off x="8890487" y="5542808"/>
            <a:ext cx="1819927" cy="241156"/>
          </a:xfrm>
          <a:prstGeom prst="rect">
            <a:avLst/>
          </a:prstGeom>
          <a:noFill/>
        </p:spPr>
        <p:txBody>
          <a:bodyPr wrap="square" lIns="0" tIns="0" rIns="0" bIns="0" rtlCol="0">
            <a:noAutofit/>
          </a:bodyPr>
          <a:lstStyle>
            <a:defPPr>
              <a:defRPr lang="zh-CN"/>
            </a:defPPr>
            <a:lvl1pPr hangingPunct="0">
              <a:lnSpc>
                <a:spcPct val="120000"/>
              </a:lnSpc>
              <a:defRPr sz="1600"/>
            </a:lvl1pPr>
          </a:lstStyle>
          <a:p>
            <a:r>
              <a:rPr lang="zh-CN" altLang="en-US" sz="1400" dirty="0"/>
              <a:t>某蚁森林、线上抓娃娃</a:t>
            </a:r>
          </a:p>
        </p:txBody>
      </p:sp>
      <p:sp>
        <p:nvSpPr>
          <p:cNvPr id="188" name="文本框 187">
            <a:extLst>
              <a:ext uri="{FF2B5EF4-FFF2-40B4-BE49-F238E27FC236}">
                <a16:creationId xmlns:a16="http://schemas.microsoft.com/office/drawing/2014/main" id="{CB855051-D4DE-E8E6-CFFE-43C160F0FF9A}"/>
              </a:ext>
            </a:extLst>
          </p:cNvPr>
          <p:cNvSpPr txBox="1"/>
          <p:nvPr/>
        </p:nvSpPr>
        <p:spPr>
          <a:xfrm>
            <a:off x="8969468" y="4766769"/>
            <a:ext cx="1661965" cy="307777"/>
          </a:xfrm>
          <a:prstGeom prst="rect">
            <a:avLst/>
          </a:prstGeom>
          <a:noFill/>
        </p:spPr>
        <p:txBody>
          <a:bodyPr wrap="square">
            <a:noAutofit/>
          </a:bodyPr>
          <a:lstStyle/>
          <a:p>
            <a:pPr algn="ctr"/>
            <a:r>
              <a:rPr lang="en-US" altLang="zh-CN" sz="1400" dirty="0">
                <a:solidFill>
                  <a:schemeClr val="accent4"/>
                </a:solidFill>
                <a:ea typeface="+mj-ea"/>
              </a:rPr>
              <a:t>QUWEI</a:t>
            </a:r>
            <a:endParaRPr lang="zh-CN" altLang="en-US" sz="1400" dirty="0">
              <a:solidFill>
                <a:schemeClr val="accent4"/>
              </a:solidFill>
              <a:ea typeface="+mj-ea"/>
            </a:endParaRPr>
          </a:p>
        </p:txBody>
      </p:sp>
      <p:grpSp>
        <p:nvGrpSpPr>
          <p:cNvPr id="193" name="组合 192">
            <a:extLst>
              <a:ext uri="{FF2B5EF4-FFF2-40B4-BE49-F238E27FC236}">
                <a16:creationId xmlns:a16="http://schemas.microsoft.com/office/drawing/2014/main" id="{8EC3F5C1-C4DD-CFB1-DDF2-7755F997E8E1}"/>
              </a:ext>
            </a:extLst>
          </p:cNvPr>
          <p:cNvGrpSpPr/>
          <p:nvPr/>
        </p:nvGrpSpPr>
        <p:grpSpPr>
          <a:xfrm>
            <a:off x="1380169" y="5924807"/>
            <a:ext cx="1381323" cy="112884"/>
            <a:chOff x="990125" y="5344941"/>
            <a:chExt cx="1381323" cy="112884"/>
          </a:xfrm>
          <a:solidFill>
            <a:schemeClr val="accent4"/>
          </a:solidFill>
        </p:grpSpPr>
        <p:cxnSp>
          <p:nvCxnSpPr>
            <p:cNvPr id="194" name="直接连接符 193">
              <a:extLst>
                <a:ext uri="{FF2B5EF4-FFF2-40B4-BE49-F238E27FC236}">
                  <a16:creationId xmlns:a16="http://schemas.microsoft.com/office/drawing/2014/main" id="{628D016A-DF26-97C2-B449-9DA114B5B148}"/>
                </a:ext>
              </a:extLst>
            </p:cNvPr>
            <p:cNvCxnSpPr>
              <a:cxnSpLocks/>
            </p:cNvCxnSpPr>
            <p:nvPr/>
          </p:nvCxnSpPr>
          <p:spPr>
            <a:xfrm>
              <a:off x="990125"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5" name="菱形 194">
              <a:extLst>
                <a:ext uri="{FF2B5EF4-FFF2-40B4-BE49-F238E27FC236}">
                  <a16:creationId xmlns:a16="http://schemas.microsoft.com/office/drawing/2014/main" id="{82D7EB49-D64D-9A87-DDA4-A05CE6101056}"/>
                </a:ext>
              </a:extLst>
            </p:cNvPr>
            <p:cNvSpPr/>
            <p:nvPr/>
          </p:nvSpPr>
          <p:spPr>
            <a:xfrm>
              <a:off x="1624344"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96" name="组合 195">
            <a:extLst>
              <a:ext uri="{FF2B5EF4-FFF2-40B4-BE49-F238E27FC236}">
                <a16:creationId xmlns:a16="http://schemas.microsoft.com/office/drawing/2014/main" id="{7DB6934C-A5E9-46DE-6C84-F926F35BD3E4}"/>
              </a:ext>
            </a:extLst>
          </p:cNvPr>
          <p:cNvGrpSpPr/>
          <p:nvPr/>
        </p:nvGrpSpPr>
        <p:grpSpPr>
          <a:xfrm>
            <a:off x="3956709" y="5924807"/>
            <a:ext cx="1381323" cy="112884"/>
            <a:chOff x="990125" y="5344941"/>
            <a:chExt cx="1381323" cy="112884"/>
          </a:xfrm>
          <a:solidFill>
            <a:schemeClr val="accent4"/>
          </a:solidFill>
        </p:grpSpPr>
        <p:cxnSp>
          <p:nvCxnSpPr>
            <p:cNvPr id="197" name="直接连接符 196">
              <a:extLst>
                <a:ext uri="{FF2B5EF4-FFF2-40B4-BE49-F238E27FC236}">
                  <a16:creationId xmlns:a16="http://schemas.microsoft.com/office/drawing/2014/main" id="{23190DDF-E622-3E50-CB34-850F778BCFF7}"/>
                </a:ext>
              </a:extLst>
            </p:cNvPr>
            <p:cNvCxnSpPr>
              <a:cxnSpLocks/>
            </p:cNvCxnSpPr>
            <p:nvPr/>
          </p:nvCxnSpPr>
          <p:spPr>
            <a:xfrm>
              <a:off x="990125"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8" name="菱形 197">
              <a:extLst>
                <a:ext uri="{FF2B5EF4-FFF2-40B4-BE49-F238E27FC236}">
                  <a16:creationId xmlns:a16="http://schemas.microsoft.com/office/drawing/2014/main" id="{BB5EDF07-BD85-D7FA-D21B-0034978C33AD}"/>
                </a:ext>
              </a:extLst>
            </p:cNvPr>
            <p:cNvSpPr/>
            <p:nvPr/>
          </p:nvSpPr>
          <p:spPr>
            <a:xfrm>
              <a:off x="1624344"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199" name="组合 198">
            <a:extLst>
              <a:ext uri="{FF2B5EF4-FFF2-40B4-BE49-F238E27FC236}">
                <a16:creationId xmlns:a16="http://schemas.microsoft.com/office/drawing/2014/main" id="{D14191BE-8FFB-F919-3E88-0CBE20B09C5F}"/>
              </a:ext>
            </a:extLst>
          </p:cNvPr>
          <p:cNvGrpSpPr/>
          <p:nvPr/>
        </p:nvGrpSpPr>
        <p:grpSpPr>
          <a:xfrm>
            <a:off x="6533249" y="5924807"/>
            <a:ext cx="1381323" cy="112884"/>
            <a:chOff x="990125" y="5344941"/>
            <a:chExt cx="1381323" cy="112884"/>
          </a:xfrm>
          <a:solidFill>
            <a:schemeClr val="accent4"/>
          </a:solidFill>
        </p:grpSpPr>
        <p:cxnSp>
          <p:nvCxnSpPr>
            <p:cNvPr id="200" name="直接连接符 199">
              <a:extLst>
                <a:ext uri="{FF2B5EF4-FFF2-40B4-BE49-F238E27FC236}">
                  <a16:creationId xmlns:a16="http://schemas.microsoft.com/office/drawing/2014/main" id="{A1ABD3F4-231B-6FFB-FCC0-7D14C3E5CEB7}"/>
                </a:ext>
              </a:extLst>
            </p:cNvPr>
            <p:cNvCxnSpPr>
              <a:cxnSpLocks/>
            </p:cNvCxnSpPr>
            <p:nvPr/>
          </p:nvCxnSpPr>
          <p:spPr>
            <a:xfrm>
              <a:off x="990125"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1" name="菱形 200">
              <a:extLst>
                <a:ext uri="{FF2B5EF4-FFF2-40B4-BE49-F238E27FC236}">
                  <a16:creationId xmlns:a16="http://schemas.microsoft.com/office/drawing/2014/main" id="{CD4F5057-0CB8-E66C-A442-DC1C9213900F}"/>
                </a:ext>
              </a:extLst>
            </p:cNvPr>
            <p:cNvSpPr/>
            <p:nvPr/>
          </p:nvSpPr>
          <p:spPr>
            <a:xfrm>
              <a:off x="1624344"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202" name="组合 201">
            <a:extLst>
              <a:ext uri="{FF2B5EF4-FFF2-40B4-BE49-F238E27FC236}">
                <a16:creationId xmlns:a16="http://schemas.microsoft.com/office/drawing/2014/main" id="{13CE6BBA-E6A4-98DF-1E01-6141EEEE745E}"/>
              </a:ext>
            </a:extLst>
          </p:cNvPr>
          <p:cNvGrpSpPr/>
          <p:nvPr/>
        </p:nvGrpSpPr>
        <p:grpSpPr>
          <a:xfrm>
            <a:off x="9109788" y="5924807"/>
            <a:ext cx="1381323" cy="112884"/>
            <a:chOff x="990125" y="5344941"/>
            <a:chExt cx="1381323" cy="112884"/>
          </a:xfrm>
          <a:solidFill>
            <a:schemeClr val="accent4"/>
          </a:solidFill>
        </p:grpSpPr>
        <p:cxnSp>
          <p:nvCxnSpPr>
            <p:cNvPr id="203" name="直接连接符 202">
              <a:extLst>
                <a:ext uri="{FF2B5EF4-FFF2-40B4-BE49-F238E27FC236}">
                  <a16:creationId xmlns:a16="http://schemas.microsoft.com/office/drawing/2014/main" id="{B1BFD0F2-F757-5D3C-0114-E35C8BCD6789}"/>
                </a:ext>
              </a:extLst>
            </p:cNvPr>
            <p:cNvCxnSpPr>
              <a:cxnSpLocks/>
            </p:cNvCxnSpPr>
            <p:nvPr/>
          </p:nvCxnSpPr>
          <p:spPr>
            <a:xfrm>
              <a:off x="990125"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4" name="菱形 203">
              <a:extLst>
                <a:ext uri="{FF2B5EF4-FFF2-40B4-BE49-F238E27FC236}">
                  <a16:creationId xmlns:a16="http://schemas.microsoft.com/office/drawing/2014/main" id="{E1465698-A347-D60A-3D79-A45783AC2B76}"/>
                </a:ext>
              </a:extLst>
            </p:cNvPr>
            <p:cNvSpPr/>
            <p:nvPr/>
          </p:nvSpPr>
          <p:spPr>
            <a:xfrm>
              <a:off x="1624344"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pic>
        <p:nvPicPr>
          <p:cNvPr id="60" name="图片 59">
            <a:extLst>
              <a:ext uri="{FF2B5EF4-FFF2-40B4-BE49-F238E27FC236}">
                <a16:creationId xmlns:a16="http://schemas.microsoft.com/office/drawing/2014/main" id="{16614403-FF3C-D7BC-5665-F70613DE6F82}"/>
              </a:ext>
            </a:extLst>
          </p:cNvPr>
          <p:cNvPicPr>
            <a:picLocks noChangeAspect="1"/>
          </p:cNvPicPr>
          <p:nvPr/>
        </p:nvPicPr>
        <p:blipFill>
          <a:blip r:embed="rId6"/>
          <a:stretch>
            <a:fillRect/>
          </a:stretch>
        </p:blipFill>
        <p:spPr>
          <a:xfrm rot="19640337">
            <a:off x="7444325" y="1400479"/>
            <a:ext cx="1988870" cy="2263031"/>
          </a:xfrm>
          <a:prstGeom prst="rect">
            <a:avLst/>
          </a:prstGeom>
        </p:spPr>
      </p:pic>
      <p:sp>
        <p:nvSpPr>
          <p:cNvPr id="68" name="任意多边形: 形状 67">
            <a:extLst>
              <a:ext uri="{FF2B5EF4-FFF2-40B4-BE49-F238E27FC236}">
                <a16:creationId xmlns:a16="http://schemas.microsoft.com/office/drawing/2014/main" id="{3F0B5615-7D86-C1CC-9A33-4761E339E544}"/>
              </a:ext>
            </a:extLst>
          </p:cNvPr>
          <p:cNvSpPr/>
          <p:nvPr/>
        </p:nvSpPr>
        <p:spPr>
          <a:xfrm rot="21218002">
            <a:off x="6114707" y="2990939"/>
            <a:ext cx="4873059" cy="984848"/>
          </a:xfrm>
          <a:custGeom>
            <a:avLst/>
            <a:gdLst>
              <a:gd name="connsiteX0" fmla="*/ 113069 w 4751713"/>
              <a:gd name="connsiteY0" fmla="*/ 239 h 949320"/>
              <a:gd name="connsiteX1" fmla="*/ 3819942 w 4751713"/>
              <a:gd name="connsiteY1" fmla="*/ 245814 h 949320"/>
              <a:gd name="connsiteX2" fmla="*/ 3792315 w 4751713"/>
              <a:gd name="connsiteY2" fmla="*/ 188668 h 949320"/>
              <a:gd name="connsiteX3" fmla="*/ 3790341 w 4751713"/>
              <a:gd name="connsiteY3" fmla="*/ 187701 h 949320"/>
              <a:gd name="connsiteX4" fmla="*/ 4238571 w 4751713"/>
              <a:gd name="connsiteY4" fmla="*/ 187701 h 949320"/>
              <a:gd name="connsiteX5" fmla="*/ 4321284 w 4751713"/>
              <a:gd name="connsiteY5" fmla="*/ 217056 h 949320"/>
              <a:gd name="connsiteX6" fmla="*/ 4737866 w 4751713"/>
              <a:gd name="connsiteY6" fmla="*/ 447744 h 949320"/>
              <a:gd name="connsiteX7" fmla="*/ 1075939 w 4751713"/>
              <a:gd name="connsiteY7" fmla="*/ 173793 h 949320"/>
              <a:gd name="connsiteX8" fmla="*/ 2537330 w 4751713"/>
              <a:gd name="connsiteY8" fmla="*/ 685650 h 949320"/>
              <a:gd name="connsiteX9" fmla="*/ 615436 w 4751713"/>
              <a:gd name="connsiteY9" fmla="*/ 949320 h 949320"/>
              <a:gd name="connsiteX10" fmla="*/ 2018409 w 4751713"/>
              <a:gd name="connsiteY10" fmla="*/ 646283 h 949320"/>
              <a:gd name="connsiteX11" fmla="*/ 23627 w 4751713"/>
              <a:gd name="connsiteY11" fmla="*/ 7443 h 949320"/>
              <a:gd name="connsiteX12" fmla="*/ 113069 w 4751713"/>
              <a:gd name="connsiteY12" fmla="*/ 239 h 9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51713" h="949320">
                <a:moveTo>
                  <a:pt x="113069" y="239"/>
                </a:moveTo>
                <a:cubicBezTo>
                  <a:pt x="718725" y="-10431"/>
                  <a:pt x="3591874" y="341195"/>
                  <a:pt x="3819942" y="245814"/>
                </a:cubicBezTo>
                <a:cubicBezTo>
                  <a:pt x="3850351" y="233097"/>
                  <a:pt x="3837764" y="213548"/>
                  <a:pt x="3792315" y="188668"/>
                </a:cubicBezTo>
                <a:lnTo>
                  <a:pt x="3790341" y="187701"/>
                </a:lnTo>
                <a:lnTo>
                  <a:pt x="4238571" y="187701"/>
                </a:lnTo>
                <a:lnTo>
                  <a:pt x="4321284" y="217056"/>
                </a:lnTo>
                <a:cubicBezTo>
                  <a:pt x="4617442" y="325023"/>
                  <a:pt x="4805718" y="410745"/>
                  <a:pt x="4737866" y="447744"/>
                </a:cubicBezTo>
                <a:cubicBezTo>
                  <a:pt x="4520742" y="566141"/>
                  <a:pt x="1442695" y="134143"/>
                  <a:pt x="1075939" y="173793"/>
                </a:cubicBezTo>
                <a:cubicBezTo>
                  <a:pt x="709184" y="213444"/>
                  <a:pt x="2614081" y="556397"/>
                  <a:pt x="2537330" y="685650"/>
                </a:cubicBezTo>
                <a:cubicBezTo>
                  <a:pt x="2460579" y="814904"/>
                  <a:pt x="769008" y="939921"/>
                  <a:pt x="615436" y="949320"/>
                </a:cubicBezTo>
                <a:lnTo>
                  <a:pt x="2018409" y="646283"/>
                </a:lnTo>
                <a:cubicBezTo>
                  <a:pt x="2391009" y="586168"/>
                  <a:pt x="-276628" y="74188"/>
                  <a:pt x="23627" y="7443"/>
                </a:cubicBezTo>
                <a:cubicBezTo>
                  <a:pt x="42393" y="3272"/>
                  <a:pt x="72692" y="950"/>
                  <a:pt x="113069" y="239"/>
                </a:cubicBezTo>
                <a:close/>
              </a:path>
            </a:pathLst>
          </a:custGeom>
          <a:gradFill>
            <a:gsLst>
              <a:gs pos="63000">
                <a:srgbClr val="C5C3E0">
                  <a:alpha val="55000"/>
                </a:srgbClr>
              </a:gs>
              <a:gs pos="0">
                <a:schemeClr val="bg1">
                  <a:alpha val="0"/>
                </a:schemeClr>
              </a:gs>
              <a:gs pos="100000">
                <a:schemeClr val="bg1">
                  <a:alpha val="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endParaRPr>
          </a:p>
        </p:txBody>
      </p:sp>
      <p:grpSp>
        <p:nvGrpSpPr>
          <p:cNvPr id="8" name="组合 7">
            <a:extLst>
              <a:ext uri="{FF2B5EF4-FFF2-40B4-BE49-F238E27FC236}">
                <a16:creationId xmlns:a16="http://schemas.microsoft.com/office/drawing/2014/main" id="{B9D025C7-5E70-442E-8A73-3F958566856F}"/>
              </a:ext>
            </a:extLst>
          </p:cNvPr>
          <p:cNvGrpSpPr/>
          <p:nvPr/>
        </p:nvGrpSpPr>
        <p:grpSpPr>
          <a:xfrm>
            <a:off x="1073938" y="1566602"/>
            <a:ext cx="10044124" cy="2068315"/>
            <a:chOff x="1073938" y="1566602"/>
            <a:chExt cx="10044124" cy="2068315"/>
          </a:xfrm>
        </p:grpSpPr>
        <p:sp>
          <p:nvSpPr>
            <p:cNvPr id="180" name="任意多边形: 形状 179">
              <a:extLst>
                <a:ext uri="{FF2B5EF4-FFF2-40B4-BE49-F238E27FC236}">
                  <a16:creationId xmlns:a16="http://schemas.microsoft.com/office/drawing/2014/main" id="{FCE51205-DCD4-01D5-FF01-8E2D0B960807}"/>
                </a:ext>
              </a:extLst>
            </p:cNvPr>
            <p:cNvSpPr>
              <a:spLocks/>
            </p:cNvSpPr>
            <p:nvPr/>
          </p:nvSpPr>
          <p:spPr>
            <a:xfrm flipH="1">
              <a:off x="1073938" y="1566602"/>
              <a:ext cx="10044124" cy="2068314"/>
            </a:xfrm>
            <a:custGeom>
              <a:avLst/>
              <a:gdLst>
                <a:gd name="connsiteX0" fmla="*/ 9578545 w 10044124"/>
                <a:gd name="connsiteY0" fmla="*/ 0 h 2068314"/>
                <a:gd name="connsiteX1" fmla="*/ 8846073 w 10044124"/>
                <a:gd name="connsiteY1" fmla="*/ 0 h 2068314"/>
                <a:gd name="connsiteX2" fmla="*/ 7788629 w 10044124"/>
                <a:gd name="connsiteY2" fmla="*/ 0 h 2068314"/>
                <a:gd name="connsiteX3" fmla="*/ 7056156 w 10044124"/>
                <a:gd name="connsiteY3" fmla="*/ 0 h 2068314"/>
                <a:gd name="connsiteX4" fmla="*/ 2987968 w 10044124"/>
                <a:gd name="connsiteY4" fmla="*/ 0 h 2068314"/>
                <a:gd name="connsiteX5" fmla="*/ 2255495 w 10044124"/>
                <a:gd name="connsiteY5" fmla="*/ 0 h 2068314"/>
                <a:gd name="connsiteX6" fmla="*/ 1198051 w 10044124"/>
                <a:gd name="connsiteY6" fmla="*/ 0 h 2068314"/>
                <a:gd name="connsiteX7" fmla="*/ 465578 w 10044124"/>
                <a:gd name="connsiteY7" fmla="*/ 0 h 2068314"/>
                <a:gd name="connsiteX8" fmla="*/ 277919 w 10044124"/>
                <a:gd name="connsiteY8" fmla="*/ 154937 h 2068314"/>
                <a:gd name="connsiteX9" fmla="*/ 277919 w 10044124"/>
                <a:gd name="connsiteY9" fmla="*/ 158134 h 2068314"/>
                <a:gd name="connsiteX10" fmla="*/ 158964 w 10044124"/>
                <a:gd name="connsiteY10" fmla="*/ 158134 h 2068314"/>
                <a:gd name="connsiteX11" fmla="*/ 0 w 10044124"/>
                <a:gd name="connsiteY11" fmla="*/ 289380 h 2068314"/>
                <a:gd name="connsiteX12" fmla="*/ 0 w 10044124"/>
                <a:gd name="connsiteY12" fmla="*/ 1778935 h 2068314"/>
                <a:gd name="connsiteX13" fmla="*/ 158964 w 10044124"/>
                <a:gd name="connsiteY13" fmla="*/ 1910181 h 2068314"/>
                <a:gd name="connsiteX14" fmla="*/ 277919 w 10044124"/>
                <a:gd name="connsiteY14" fmla="*/ 1910181 h 2068314"/>
                <a:gd name="connsiteX15" fmla="*/ 277919 w 10044124"/>
                <a:gd name="connsiteY15" fmla="*/ 1913377 h 2068314"/>
                <a:gd name="connsiteX16" fmla="*/ 465578 w 10044124"/>
                <a:gd name="connsiteY16" fmla="*/ 2068314 h 2068314"/>
                <a:gd name="connsiteX17" fmla="*/ 1198051 w 10044124"/>
                <a:gd name="connsiteY17" fmla="*/ 2068314 h 2068314"/>
                <a:gd name="connsiteX18" fmla="*/ 2255495 w 10044124"/>
                <a:gd name="connsiteY18" fmla="*/ 2068314 h 2068314"/>
                <a:gd name="connsiteX19" fmla="*/ 2987968 w 10044124"/>
                <a:gd name="connsiteY19" fmla="*/ 2068314 h 2068314"/>
                <a:gd name="connsiteX20" fmla="*/ 7056156 w 10044124"/>
                <a:gd name="connsiteY20" fmla="*/ 2068314 h 2068314"/>
                <a:gd name="connsiteX21" fmla="*/ 7788629 w 10044124"/>
                <a:gd name="connsiteY21" fmla="*/ 2068314 h 2068314"/>
                <a:gd name="connsiteX22" fmla="*/ 8846073 w 10044124"/>
                <a:gd name="connsiteY22" fmla="*/ 2068314 h 2068314"/>
                <a:gd name="connsiteX23" fmla="*/ 9578545 w 10044124"/>
                <a:gd name="connsiteY23" fmla="*/ 2068314 h 2068314"/>
                <a:gd name="connsiteX24" fmla="*/ 9766205 w 10044124"/>
                <a:gd name="connsiteY24" fmla="*/ 1913377 h 2068314"/>
                <a:gd name="connsiteX25" fmla="*/ 9766205 w 10044124"/>
                <a:gd name="connsiteY25" fmla="*/ 1910181 h 2068314"/>
                <a:gd name="connsiteX26" fmla="*/ 9885159 w 10044124"/>
                <a:gd name="connsiteY26" fmla="*/ 1910181 h 2068314"/>
                <a:gd name="connsiteX27" fmla="*/ 10044124 w 10044124"/>
                <a:gd name="connsiteY27" fmla="*/ 1778935 h 2068314"/>
                <a:gd name="connsiteX28" fmla="*/ 10044124 w 10044124"/>
                <a:gd name="connsiteY28" fmla="*/ 289380 h 2068314"/>
                <a:gd name="connsiteX29" fmla="*/ 9885159 w 10044124"/>
                <a:gd name="connsiteY29" fmla="*/ 158134 h 2068314"/>
                <a:gd name="connsiteX30" fmla="*/ 9766205 w 10044124"/>
                <a:gd name="connsiteY30" fmla="*/ 158134 h 2068314"/>
                <a:gd name="connsiteX31" fmla="*/ 9766205 w 10044124"/>
                <a:gd name="connsiteY31" fmla="*/ 154937 h 2068314"/>
                <a:gd name="connsiteX32" fmla="*/ 9578545 w 10044124"/>
                <a:gd name="connsiteY32" fmla="*/ 0 h 206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44124" h="2068314">
                  <a:moveTo>
                    <a:pt x="9578545" y="0"/>
                  </a:moveTo>
                  <a:lnTo>
                    <a:pt x="8846073" y="0"/>
                  </a:lnTo>
                  <a:lnTo>
                    <a:pt x="7788629" y="0"/>
                  </a:lnTo>
                  <a:lnTo>
                    <a:pt x="7056156" y="0"/>
                  </a:lnTo>
                  <a:lnTo>
                    <a:pt x="2987968" y="0"/>
                  </a:lnTo>
                  <a:lnTo>
                    <a:pt x="2255495" y="0"/>
                  </a:lnTo>
                  <a:lnTo>
                    <a:pt x="1198051" y="0"/>
                  </a:lnTo>
                  <a:lnTo>
                    <a:pt x="465578" y="0"/>
                  </a:lnTo>
                  <a:cubicBezTo>
                    <a:pt x="361937" y="0"/>
                    <a:pt x="277919" y="69368"/>
                    <a:pt x="277919" y="154937"/>
                  </a:cubicBezTo>
                  <a:lnTo>
                    <a:pt x="277919" y="158134"/>
                  </a:lnTo>
                  <a:lnTo>
                    <a:pt x="158964" y="158134"/>
                  </a:lnTo>
                  <a:cubicBezTo>
                    <a:pt x="71170" y="158134"/>
                    <a:pt x="0" y="216894"/>
                    <a:pt x="0" y="289380"/>
                  </a:cubicBezTo>
                  <a:lnTo>
                    <a:pt x="0" y="1778935"/>
                  </a:lnTo>
                  <a:cubicBezTo>
                    <a:pt x="0" y="1851421"/>
                    <a:pt x="71170" y="1910181"/>
                    <a:pt x="158964" y="1910181"/>
                  </a:cubicBezTo>
                  <a:lnTo>
                    <a:pt x="277919" y="1910181"/>
                  </a:lnTo>
                  <a:lnTo>
                    <a:pt x="277919" y="1913377"/>
                  </a:lnTo>
                  <a:cubicBezTo>
                    <a:pt x="277919" y="1998947"/>
                    <a:pt x="361937" y="2068314"/>
                    <a:pt x="465578" y="2068314"/>
                  </a:cubicBezTo>
                  <a:lnTo>
                    <a:pt x="1198051" y="2068314"/>
                  </a:lnTo>
                  <a:lnTo>
                    <a:pt x="2255495" y="2068314"/>
                  </a:lnTo>
                  <a:lnTo>
                    <a:pt x="2987968" y="2068314"/>
                  </a:lnTo>
                  <a:lnTo>
                    <a:pt x="7056156" y="2068314"/>
                  </a:lnTo>
                  <a:lnTo>
                    <a:pt x="7788629" y="2068314"/>
                  </a:lnTo>
                  <a:lnTo>
                    <a:pt x="8846073" y="2068314"/>
                  </a:lnTo>
                  <a:lnTo>
                    <a:pt x="9578545" y="2068314"/>
                  </a:lnTo>
                  <a:cubicBezTo>
                    <a:pt x="9682187" y="2068314"/>
                    <a:pt x="9766205" y="1998947"/>
                    <a:pt x="9766205" y="1913377"/>
                  </a:cubicBezTo>
                  <a:lnTo>
                    <a:pt x="9766205" y="1910181"/>
                  </a:lnTo>
                  <a:lnTo>
                    <a:pt x="9885159" y="1910181"/>
                  </a:lnTo>
                  <a:cubicBezTo>
                    <a:pt x="9972953" y="1910181"/>
                    <a:pt x="10044124" y="1851421"/>
                    <a:pt x="10044124" y="1778935"/>
                  </a:cubicBezTo>
                  <a:lnTo>
                    <a:pt x="10044124" y="289380"/>
                  </a:lnTo>
                  <a:cubicBezTo>
                    <a:pt x="10044124" y="216894"/>
                    <a:pt x="9972953" y="158134"/>
                    <a:pt x="9885159" y="158134"/>
                  </a:cubicBezTo>
                  <a:lnTo>
                    <a:pt x="9766205" y="158134"/>
                  </a:lnTo>
                  <a:lnTo>
                    <a:pt x="9766205" y="154937"/>
                  </a:lnTo>
                  <a:cubicBezTo>
                    <a:pt x="9766205" y="69368"/>
                    <a:pt x="9682187" y="0"/>
                    <a:pt x="9578545" y="0"/>
                  </a:cubicBezTo>
                  <a:close/>
                </a:path>
              </a:pathLst>
            </a:custGeom>
            <a:solidFill>
              <a:schemeClr val="accent3"/>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85" name="任意多边形: 形状 84">
              <a:extLst>
                <a:ext uri="{FF2B5EF4-FFF2-40B4-BE49-F238E27FC236}">
                  <a16:creationId xmlns:a16="http://schemas.microsoft.com/office/drawing/2014/main" id="{8A60EFBD-4227-22A8-9B9A-36927B4D55C9}"/>
                </a:ext>
              </a:extLst>
            </p:cNvPr>
            <p:cNvSpPr>
              <a:spLocks/>
            </p:cNvSpPr>
            <p:nvPr/>
          </p:nvSpPr>
          <p:spPr>
            <a:xfrm flipH="1">
              <a:off x="5055983" y="2165912"/>
              <a:ext cx="2384838" cy="1469004"/>
            </a:xfrm>
            <a:custGeom>
              <a:avLst/>
              <a:gdLst>
                <a:gd name="connsiteX0" fmla="*/ 1192419 w 2384838"/>
                <a:gd name="connsiteY0" fmla="*/ 0 h 1469004"/>
                <a:gd name="connsiteX1" fmla="*/ 0 w 2384838"/>
                <a:gd name="connsiteY1" fmla="*/ 1137027 h 1469004"/>
                <a:gd name="connsiteX2" fmla="*/ 24226 w 2384838"/>
                <a:gd name="connsiteY2" fmla="*/ 1366178 h 1469004"/>
                <a:gd name="connsiteX3" fmla="*/ 51954 w 2384838"/>
                <a:gd name="connsiteY3" fmla="*/ 1469004 h 1469004"/>
                <a:gd name="connsiteX4" fmla="*/ 2332885 w 2384838"/>
                <a:gd name="connsiteY4" fmla="*/ 1469004 h 1469004"/>
                <a:gd name="connsiteX5" fmla="*/ 2360612 w 2384838"/>
                <a:gd name="connsiteY5" fmla="*/ 1366178 h 1469004"/>
                <a:gd name="connsiteX6" fmla="*/ 2384838 w 2384838"/>
                <a:gd name="connsiteY6" fmla="*/ 1137027 h 1469004"/>
                <a:gd name="connsiteX7" fmla="*/ 1192419 w 2384838"/>
                <a:gd name="connsiteY7" fmla="*/ 0 h 146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4838" h="1469004">
                  <a:moveTo>
                    <a:pt x="1192419" y="0"/>
                  </a:moveTo>
                  <a:cubicBezTo>
                    <a:pt x="533864" y="0"/>
                    <a:pt x="0" y="509064"/>
                    <a:pt x="0" y="1137027"/>
                  </a:cubicBezTo>
                  <a:cubicBezTo>
                    <a:pt x="0" y="1215523"/>
                    <a:pt x="8342" y="1292160"/>
                    <a:pt x="24226" y="1366178"/>
                  </a:cubicBezTo>
                  <a:lnTo>
                    <a:pt x="51954" y="1469004"/>
                  </a:lnTo>
                  <a:lnTo>
                    <a:pt x="2332885" y="1469004"/>
                  </a:lnTo>
                  <a:lnTo>
                    <a:pt x="2360612" y="1366178"/>
                  </a:lnTo>
                  <a:cubicBezTo>
                    <a:pt x="2376497" y="1292160"/>
                    <a:pt x="2384838" y="1215523"/>
                    <a:pt x="2384838" y="1137027"/>
                  </a:cubicBezTo>
                  <a:cubicBezTo>
                    <a:pt x="2384838" y="509064"/>
                    <a:pt x="1850974" y="0"/>
                    <a:pt x="119241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84" name="图片 83">
              <a:extLst>
                <a:ext uri="{FF2B5EF4-FFF2-40B4-BE49-F238E27FC236}">
                  <a16:creationId xmlns:a16="http://schemas.microsoft.com/office/drawing/2014/main" id="{8B28198F-E15E-FF6B-F9CA-3FDBE3A19805}"/>
                </a:ext>
              </a:extLst>
            </p:cNvPr>
            <p:cNvPicPr>
              <a:picLocks noChangeAspect="1"/>
            </p:cNvPicPr>
            <p:nvPr/>
          </p:nvPicPr>
          <p:blipFill>
            <a:blip r:embed="rId7"/>
            <a:stretch>
              <a:fillRect/>
            </a:stretch>
          </p:blipFill>
          <p:spPr>
            <a:xfrm rot="21101928">
              <a:off x="2798474" y="1684972"/>
              <a:ext cx="1441483" cy="1418960"/>
            </a:xfrm>
            <a:prstGeom prst="rect">
              <a:avLst/>
            </a:prstGeom>
          </p:spPr>
        </p:pic>
        <p:sp>
          <p:nvSpPr>
            <p:cNvPr id="70" name="任意多边形: 形状 69">
              <a:extLst>
                <a:ext uri="{FF2B5EF4-FFF2-40B4-BE49-F238E27FC236}">
                  <a16:creationId xmlns:a16="http://schemas.microsoft.com/office/drawing/2014/main" id="{6B0D3EEC-C4F5-4FB5-41FD-6B451325E453}"/>
                </a:ext>
              </a:extLst>
            </p:cNvPr>
            <p:cNvSpPr/>
            <p:nvPr/>
          </p:nvSpPr>
          <p:spPr>
            <a:xfrm flipH="1">
              <a:off x="9054660" y="2234578"/>
              <a:ext cx="1328490" cy="1400338"/>
            </a:xfrm>
            <a:custGeom>
              <a:avLst/>
              <a:gdLst>
                <a:gd name="connsiteX0" fmla="*/ 814774 w 1328490"/>
                <a:gd name="connsiteY0" fmla="*/ 0 h 1400338"/>
                <a:gd name="connsiteX1" fmla="*/ 480253 w 1328490"/>
                <a:gd name="connsiteY1" fmla="*/ 247960 h 1400338"/>
                <a:gd name="connsiteX2" fmla="*/ 0 w 1328490"/>
                <a:gd name="connsiteY2" fmla="*/ 1400338 h 1400338"/>
                <a:gd name="connsiteX3" fmla="*/ 463139 w 1328490"/>
                <a:gd name="connsiteY3" fmla="*/ 1400338 h 1400338"/>
                <a:gd name="connsiteX4" fmla="*/ 1008173 w 1328490"/>
                <a:gd name="connsiteY4" fmla="*/ 1400338 h 1400338"/>
                <a:gd name="connsiteX5" fmla="*/ 1328490 w 1328490"/>
                <a:gd name="connsiteY5" fmla="*/ 631732 h 1400338"/>
                <a:gd name="connsiteX6" fmla="*/ 1149293 w 1328490"/>
                <a:gd name="connsiteY6" fmla="*/ 247960 h 1400338"/>
                <a:gd name="connsiteX7" fmla="*/ 814774 w 1328490"/>
                <a:gd name="connsiteY7" fmla="*/ 0 h 14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8490" h="1400338">
                  <a:moveTo>
                    <a:pt x="814774" y="0"/>
                  </a:moveTo>
                  <a:cubicBezTo>
                    <a:pt x="664394" y="0"/>
                    <a:pt x="535368" y="102244"/>
                    <a:pt x="480253" y="247960"/>
                  </a:cubicBezTo>
                  <a:lnTo>
                    <a:pt x="0" y="1400338"/>
                  </a:lnTo>
                  <a:lnTo>
                    <a:pt x="463139" y="1400338"/>
                  </a:lnTo>
                  <a:lnTo>
                    <a:pt x="1008173" y="1400338"/>
                  </a:lnTo>
                  <a:lnTo>
                    <a:pt x="1328490" y="631732"/>
                  </a:lnTo>
                  <a:lnTo>
                    <a:pt x="1149293" y="247960"/>
                  </a:lnTo>
                  <a:cubicBezTo>
                    <a:pt x="1094179" y="102244"/>
                    <a:pt x="965153" y="0"/>
                    <a:pt x="81477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4" name="任意多边形: 形状 73">
              <a:extLst>
                <a:ext uri="{FF2B5EF4-FFF2-40B4-BE49-F238E27FC236}">
                  <a16:creationId xmlns:a16="http://schemas.microsoft.com/office/drawing/2014/main" id="{59612A95-3FD0-B71E-CA12-625AD220124B}"/>
                </a:ext>
              </a:extLst>
            </p:cNvPr>
            <p:cNvSpPr/>
            <p:nvPr/>
          </p:nvSpPr>
          <p:spPr>
            <a:xfrm flipH="1">
              <a:off x="7224843" y="2839942"/>
              <a:ext cx="926548" cy="794975"/>
            </a:xfrm>
            <a:custGeom>
              <a:avLst/>
              <a:gdLst>
                <a:gd name="connsiteX0" fmla="*/ 310148 w 926548"/>
                <a:gd name="connsiteY0" fmla="*/ 0 h 794975"/>
                <a:gd name="connsiteX1" fmla="*/ 45351 w 926548"/>
                <a:gd name="connsiteY1" fmla="*/ 196278 h 794975"/>
                <a:gd name="connsiteX2" fmla="*/ 0 w 926548"/>
                <a:gd name="connsiteY2" fmla="*/ 305100 h 794975"/>
                <a:gd name="connsiteX3" fmla="*/ 228741 w 926548"/>
                <a:gd name="connsiteY3" fmla="*/ 794975 h 794975"/>
                <a:gd name="connsiteX4" fmla="*/ 926548 w 926548"/>
                <a:gd name="connsiteY4" fmla="*/ 794975 h 794975"/>
                <a:gd name="connsiteX5" fmla="*/ 574943 w 926548"/>
                <a:gd name="connsiteY5" fmla="*/ 196278 h 794975"/>
                <a:gd name="connsiteX6" fmla="*/ 310148 w 926548"/>
                <a:gd name="connsiteY6" fmla="*/ 0 h 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6548" h="794975">
                  <a:moveTo>
                    <a:pt x="310148" y="0"/>
                  </a:moveTo>
                  <a:cubicBezTo>
                    <a:pt x="191112" y="0"/>
                    <a:pt x="88978" y="80934"/>
                    <a:pt x="45351" y="196278"/>
                  </a:cubicBezTo>
                  <a:lnTo>
                    <a:pt x="0" y="305100"/>
                  </a:lnTo>
                  <a:lnTo>
                    <a:pt x="228741" y="794975"/>
                  </a:lnTo>
                  <a:lnTo>
                    <a:pt x="926548" y="794975"/>
                  </a:lnTo>
                  <a:lnTo>
                    <a:pt x="574943" y="196278"/>
                  </a:lnTo>
                  <a:cubicBezTo>
                    <a:pt x="531317" y="80934"/>
                    <a:pt x="429184" y="0"/>
                    <a:pt x="31014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87" name="任意多边形: 形状 86">
              <a:extLst>
                <a:ext uri="{FF2B5EF4-FFF2-40B4-BE49-F238E27FC236}">
                  <a16:creationId xmlns:a16="http://schemas.microsoft.com/office/drawing/2014/main" id="{C1AB3A03-1B00-445E-9111-2BEA6AB6D8F5}"/>
                </a:ext>
              </a:extLst>
            </p:cNvPr>
            <p:cNvSpPr/>
            <p:nvPr/>
          </p:nvSpPr>
          <p:spPr>
            <a:xfrm flipH="1">
              <a:off x="7922650" y="2394452"/>
              <a:ext cx="1452328" cy="1240465"/>
            </a:xfrm>
            <a:custGeom>
              <a:avLst/>
              <a:gdLst>
                <a:gd name="connsiteX0" fmla="*/ 1223587 w 1452328"/>
                <a:gd name="connsiteY0" fmla="*/ 750590 h 1240465"/>
                <a:gd name="connsiteX1" fmla="*/ 1103918 w 1452328"/>
                <a:gd name="connsiteY1" fmla="*/ 1037738 h 1240465"/>
                <a:gd name="connsiteX2" fmla="*/ 1198579 w 1452328"/>
                <a:gd name="connsiteY2" fmla="*/ 1240465 h 1240465"/>
                <a:gd name="connsiteX3" fmla="*/ 1244884 w 1452328"/>
                <a:gd name="connsiteY3" fmla="*/ 1240465 h 1240465"/>
                <a:gd name="connsiteX4" fmla="*/ 1452328 w 1452328"/>
                <a:gd name="connsiteY4" fmla="*/ 1240465 h 1240465"/>
                <a:gd name="connsiteX5" fmla="*/ 699962 w 1452328"/>
                <a:gd name="connsiteY5" fmla="*/ 0 h 1240465"/>
                <a:gd name="connsiteX6" fmla="*/ 435165 w 1452328"/>
                <a:gd name="connsiteY6" fmla="*/ 196278 h 1240465"/>
                <a:gd name="connsiteX7" fmla="*/ 348323 w 1452328"/>
                <a:gd name="connsiteY7" fmla="*/ 404658 h 1240465"/>
                <a:gd name="connsiteX8" fmla="*/ 320317 w 1452328"/>
                <a:gd name="connsiteY8" fmla="*/ 471858 h 1240465"/>
                <a:gd name="connsiteX9" fmla="*/ 320317 w 1452328"/>
                <a:gd name="connsiteY9" fmla="*/ 471858 h 1240465"/>
                <a:gd name="connsiteX10" fmla="*/ 0 w 1452328"/>
                <a:gd name="connsiteY10" fmla="*/ 1240464 h 1240465"/>
                <a:gd name="connsiteX11" fmla="*/ 455211 w 1452328"/>
                <a:gd name="connsiteY11" fmla="*/ 1240464 h 1240465"/>
                <a:gd name="connsiteX12" fmla="*/ 560849 w 1452328"/>
                <a:gd name="connsiteY12" fmla="*/ 986986 h 1240465"/>
                <a:gd name="connsiteX13" fmla="*/ 560849 w 1452328"/>
                <a:gd name="connsiteY13" fmla="*/ 986986 h 1240465"/>
                <a:gd name="connsiteX14" fmla="*/ 455211 w 1452328"/>
                <a:gd name="connsiteY14" fmla="*/ 1240465 h 1240465"/>
                <a:gd name="connsiteX15" fmla="*/ 512410 w 1452328"/>
                <a:gd name="connsiteY15" fmla="*/ 1240465 h 1240465"/>
                <a:gd name="connsiteX16" fmla="*/ 1198578 w 1452328"/>
                <a:gd name="connsiteY16" fmla="*/ 1240465 h 1240465"/>
                <a:gd name="connsiteX17" fmla="*/ 1103917 w 1452328"/>
                <a:gd name="connsiteY17" fmla="*/ 1037738 h 1240465"/>
                <a:gd name="connsiteX18" fmla="*/ 1223586 w 1452328"/>
                <a:gd name="connsiteY18" fmla="*/ 750590 h 1240465"/>
                <a:gd name="connsiteX19" fmla="*/ 1026983 w 1452328"/>
                <a:gd name="connsiteY19" fmla="*/ 329542 h 1240465"/>
                <a:gd name="connsiteX20" fmla="*/ 964758 w 1452328"/>
                <a:gd name="connsiteY20" fmla="*/ 196278 h 1240465"/>
                <a:gd name="connsiteX21" fmla="*/ 699962 w 1452328"/>
                <a:gd name="connsiteY21" fmla="*/ 0 h 12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2328" h="1240465">
                  <a:moveTo>
                    <a:pt x="1223587" y="750590"/>
                  </a:moveTo>
                  <a:lnTo>
                    <a:pt x="1103918" y="1037738"/>
                  </a:lnTo>
                  <a:lnTo>
                    <a:pt x="1198579" y="1240465"/>
                  </a:lnTo>
                  <a:lnTo>
                    <a:pt x="1244884" y="1240465"/>
                  </a:lnTo>
                  <a:lnTo>
                    <a:pt x="1452328" y="1240465"/>
                  </a:lnTo>
                  <a:close/>
                  <a:moveTo>
                    <a:pt x="699962" y="0"/>
                  </a:moveTo>
                  <a:cubicBezTo>
                    <a:pt x="580925" y="0"/>
                    <a:pt x="478793" y="80934"/>
                    <a:pt x="435165" y="196278"/>
                  </a:cubicBezTo>
                  <a:lnTo>
                    <a:pt x="348323" y="404658"/>
                  </a:lnTo>
                  <a:lnTo>
                    <a:pt x="320317" y="471858"/>
                  </a:lnTo>
                  <a:lnTo>
                    <a:pt x="320317" y="471858"/>
                  </a:lnTo>
                  <a:lnTo>
                    <a:pt x="0" y="1240464"/>
                  </a:lnTo>
                  <a:lnTo>
                    <a:pt x="455211" y="1240464"/>
                  </a:lnTo>
                  <a:lnTo>
                    <a:pt x="560849" y="986986"/>
                  </a:lnTo>
                  <a:lnTo>
                    <a:pt x="560849" y="986986"/>
                  </a:lnTo>
                  <a:lnTo>
                    <a:pt x="455211" y="1240465"/>
                  </a:lnTo>
                  <a:lnTo>
                    <a:pt x="512410" y="1240465"/>
                  </a:lnTo>
                  <a:lnTo>
                    <a:pt x="1198578" y="1240465"/>
                  </a:lnTo>
                  <a:lnTo>
                    <a:pt x="1103917" y="1037738"/>
                  </a:lnTo>
                  <a:lnTo>
                    <a:pt x="1223586" y="750590"/>
                  </a:lnTo>
                  <a:lnTo>
                    <a:pt x="1026983" y="329542"/>
                  </a:lnTo>
                  <a:lnTo>
                    <a:pt x="964758" y="196278"/>
                  </a:lnTo>
                  <a:cubicBezTo>
                    <a:pt x="921131" y="80934"/>
                    <a:pt x="818998" y="0"/>
                    <a:pt x="69996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pic>
          <p:nvPicPr>
            <p:cNvPr id="81" name="图形 80">
              <a:extLst>
                <a:ext uri="{FF2B5EF4-FFF2-40B4-BE49-F238E27FC236}">
                  <a16:creationId xmlns:a16="http://schemas.microsoft.com/office/drawing/2014/main" id="{71BC9778-747B-F798-DEC1-A4E9058C9A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597730" y="2783447"/>
              <a:ext cx="1052717" cy="606532"/>
            </a:xfrm>
            <a:prstGeom prst="rect">
              <a:avLst/>
            </a:prstGeom>
          </p:spPr>
        </p:pic>
        <p:pic>
          <p:nvPicPr>
            <p:cNvPr id="82" name="图形 81">
              <a:extLst>
                <a:ext uri="{FF2B5EF4-FFF2-40B4-BE49-F238E27FC236}">
                  <a16:creationId xmlns:a16="http://schemas.microsoft.com/office/drawing/2014/main" id="{922FBBF5-E033-AA00-9B21-D9767B4DD7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650795" y="2460904"/>
              <a:ext cx="1052717" cy="606532"/>
            </a:xfrm>
            <a:prstGeom prst="rect">
              <a:avLst/>
            </a:prstGeom>
          </p:spPr>
        </p:pic>
        <p:sp>
          <p:nvSpPr>
            <p:cNvPr id="71" name="任意多边形: 形状 70">
              <a:extLst>
                <a:ext uri="{FF2B5EF4-FFF2-40B4-BE49-F238E27FC236}">
                  <a16:creationId xmlns:a16="http://schemas.microsoft.com/office/drawing/2014/main" id="{4F6F7175-B02A-7935-2009-FFBE7B33D77A}"/>
                </a:ext>
              </a:extLst>
            </p:cNvPr>
            <p:cNvSpPr/>
            <p:nvPr/>
          </p:nvSpPr>
          <p:spPr>
            <a:xfrm flipH="1">
              <a:off x="2198531" y="2353366"/>
              <a:ext cx="1278986" cy="1281551"/>
            </a:xfrm>
            <a:custGeom>
              <a:avLst/>
              <a:gdLst>
                <a:gd name="connsiteX0" fmla="*/ 513716 w 1278986"/>
                <a:gd name="connsiteY0" fmla="*/ 0 h 1281551"/>
                <a:gd name="connsiteX1" fmla="*/ 179197 w 1278986"/>
                <a:gd name="connsiteY1" fmla="*/ 247960 h 1281551"/>
                <a:gd name="connsiteX2" fmla="*/ 0 w 1278986"/>
                <a:gd name="connsiteY2" fmla="*/ 631732 h 1281551"/>
                <a:gd name="connsiteX3" fmla="*/ 270812 w 1278986"/>
                <a:gd name="connsiteY3" fmla="*/ 1281551 h 1281551"/>
                <a:gd name="connsiteX4" fmla="*/ 1205528 w 1278986"/>
                <a:gd name="connsiteY4" fmla="*/ 1281551 h 1281551"/>
                <a:gd name="connsiteX5" fmla="*/ 1278986 w 1278986"/>
                <a:gd name="connsiteY5" fmla="*/ 1281551 h 1281551"/>
                <a:gd name="connsiteX6" fmla="*/ 848237 w 1278986"/>
                <a:gd name="connsiteY6" fmla="*/ 247960 h 1281551"/>
                <a:gd name="connsiteX7" fmla="*/ 513716 w 1278986"/>
                <a:gd name="connsiteY7" fmla="*/ 0 h 12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986" h="1281551">
                  <a:moveTo>
                    <a:pt x="513716" y="0"/>
                  </a:moveTo>
                  <a:cubicBezTo>
                    <a:pt x="363337" y="0"/>
                    <a:pt x="234311" y="102244"/>
                    <a:pt x="179197" y="247960"/>
                  </a:cubicBezTo>
                  <a:lnTo>
                    <a:pt x="0" y="631732"/>
                  </a:lnTo>
                  <a:lnTo>
                    <a:pt x="270812" y="1281551"/>
                  </a:lnTo>
                  <a:lnTo>
                    <a:pt x="1205528" y="1281551"/>
                  </a:lnTo>
                  <a:lnTo>
                    <a:pt x="1278986" y="1281551"/>
                  </a:lnTo>
                  <a:lnTo>
                    <a:pt x="848237" y="247960"/>
                  </a:lnTo>
                  <a:cubicBezTo>
                    <a:pt x="793121" y="102244"/>
                    <a:pt x="664096" y="0"/>
                    <a:pt x="51371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86" name="任意多边形: 形状 85">
              <a:extLst>
                <a:ext uri="{FF2B5EF4-FFF2-40B4-BE49-F238E27FC236}">
                  <a16:creationId xmlns:a16="http://schemas.microsoft.com/office/drawing/2014/main" id="{1D8F9C2B-86A9-4E3C-748D-D42F0E71F082}"/>
                </a:ext>
              </a:extLst>
            </p:cNvPr>
            <p:cNvSpPr/>
            <p:nvPr/>
          </p:nvSpPr>
          <p:spPr>
            <a:xfrm flipH="1">
              <a:off x="3206704" y="2513238"/>
              <a:ext cx="1174082" cy="1121679"/>
            </a:xfrm>
            <a:custGeom>
              <a:avLst/>
              <a:gdLst>
                <a:gd name="connsiteX0" fmla="*/ 903270 w 1174082"/>
                <a:gd name="connsiteY0" fmla="*/ 471860 h 1121679"/>
                <a:gd name="connsiteX1" fmla="*/ 662738 w 1174082"/>
                <a:gd name="connsiteY1" fmla="*/ 986987 h 1121679"/>
                <a:gd name="connsiteX2" fmla="*/ 718871 w 1174082"/>
                <a:gd name="connsiteY2" fmla="*/ 1121679 h 1121679"/>
                <a:gd name="connsiteX3" fmla="*/ 1051354 w 1174082"/>
                <a:gd name="connsiteY3" fmla="*/ 1121679 h 1121679"/>
                <a:gd name="connsiteX4" fmla="*/ 1174082 w 1174082"/>
                <a:gd name="connsiteY4" fmla="*/ 1121679 h 1121679"/>
                <a:gd name="connsiteX5" fmla="*/ 523624 w 1174082"/>
                <a:gd name="connsiteY5" fmla="*/ 0 h 1121679"/>
                <a:gd name="connsiteX6" fmla="*/ 258828 w 1174082"/>
                <a:gd name="connsiteY6" fmla="*/ 196278 h 1121679"/>
                <a:gd name="connsiteX7" fmla="*/ 196602 w 1174082"/>
                <a:gd name="connsiteY7" fmla="*/ 329542 h 1121679"/>
                <a:gd name="connsiteX8" fmla="*/ 0 w 1174082"/>
                <a:gd name="connsiteY8" fmla="*/ 750590 h 1121679"/>
                <a:gd name="connsiteX9" fmla="*/ 119669 w 1174082"/>
                <a:gd name="connsiteY9" fmla="*/ 1037738 h 1121679"/>
                <a:gd name="connsiteX10" fmla="*/ 80474 w 1174082"/>
                <a:gd name="connsiteY10" fmla="*/ 1121678 h 1121679"/>
                <a:gd name="connsiteX11" fmla="*/ 318880 w 1174082"/>
                <a:gd name="connsiteY11" fmla="*/ 1121678 h 1121679"/>
                <a:gd name="connsiteX12" fmla="*/ 718870 w 1174082"/>
                <a:gd name="connsiteY12" fmla="*/ 1121678 h 1121679"/>
                <a:gd name="connsiteX13" fmla="*/ 662737 w 1174082"/>
                <a:gd name="connsiteY13" fmla="*/ 986986 h 1121679"/>
                <a:gd name="connsiteX14" fmla="*/ 903269 w 1174082"/>
                <a:gd name="connsiteY14" fmla="*/ 471859 h 1121679"/>
                <a:gd name="connsiteX15" fmla="*/ 875263 w 1174082"/>
                <a:gd name="connsiteY15" fmla="*/ 404658 h 1121679"/>
                <a:gd name="connsiteX16" fmla="*/ 788420 w 1174082"/>
                <a:gd name="connsiteY16" fmla="*/ 196278 h 1121679"/>
                <a:gd name="connsiteX17" fmla="*/ 523624 w 1174082"/>
                <a:gd name="connsiteY17" fmla="*/ 0 h 112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082" h="1121679">
                  <a:moveTo>
                    <a:pt x="903270" y="471860"/>
                  </a:moveTo>
                  <a:lnTo>
                    <a:pt x="662738" y="986987"/>
                  </a:lnTo>
                  <a:lnTo>
                    <a:pt x="718871" y="1121679"/>
                  </a:lnTo>
                  <a:lnTo>
                    <a:pt x="1051354" y="1121679"/>
                  </a:lnTo>
                  <a:lnTo>
                    <a:pt x="1174082" y="1121679"/>
                  </a:lnTo>
                  <a:close/>
                  <a:moveTo>
                    <a:pt x="523624" y="0"/>
                  </a:moveTo>
                  <a:cubicBezTo>
                    <a:pt x="404588" y="0"/>
                    <a:pt x="302455" y="80934"/>
                    <a:pt x="258828" y="196278"/>
                  </a:cubicBezTo>
                  <a:lnTo>
                    <a:pt x="196602" y="329542"/>
                  </a:lnTo>
                  <a:lnTo>
                    <a:pt x="0" y="750590"/>
                  </a:lnTo>
                  <a:lnTo>
                    <a:pt x="119669" y="1037738"/>
                  </a:lnTo>
                  <a:lnTo>
                    <a:pt x="80474" y="1121678"/>
                  </a:lnTo>
                  <a:lnTo>
                    <a:pt x="318880" y="1121678"/>
                  </a:lnTo>
                  <a:lnTo>
                    <a:pt x="718870" y="1121678"/>
                  </a:lnTo>
                  <a:lnTo>
                    <a:pt x="662737" y="986986"/>
                  </a:lnTo>
                  <a:lnTo>
                    <a:pt x="903269" y="471859"/>
                  </a:lnTo>
                  <a:lnTo>
                    <a:pt x="875263" y="404658"/>
                  </a:lnTo>
                  <a:lnTo>
                    <a:pt x="788420" y="196278"/>
                  </a:lnTo>
                  <a:cubicBezTo>
                    <a:pt x="744793" y="80934"/>
                    <a:pt x="642660" y="0"/>
                    <a:pt x="52362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5" name="任意多边形: 形状 74">
              <a:extLst>
                <a:ext uri="{FF2B5EF4-FFF2-40B4-BE49-F238E27FC236}">
                  <a16:creationId xmlns:a16="http://schemas.microsoft.com/office/drawing/2014/main" id="{114759E5-774C-CB06-9220-F9407F24E1A2}"/>
                </a:ext>
              </a:extLst>
            </p:cNvPr>
            <p:cNvSpPr/>
            <p:nvPr/>
          </p:nvSpPr>
          <p:spPr>
            <a:xfrm flipH="1">
              <a:off x="4380787" y="2958728"/>
              <a:ext cx="856787" cy="676188"/>
            </a:xfrm>
            <a:custGeom>
              <a:avLst/>
              <a:gdLst>
                <a:gd name="connsiteX0" fmla="*/ 546639 w 856787"/>
                <a:gd name="connsiteY0" fmla="*/ 0 h 676188"/>
                <a:gd name="connsiteX1" fmla="*/ 281843 w 856787"/>
                <a:gd name="connsiteY1" fmla="*/ 196278 h 676188"/>
                <a:gd name="connsiteX2" fmla="*/ 0 w 856787"/>
                <a:gd name="connsiteY2" fmla="*/ 676188 h 676188"/>
                <a:gd name="connsiteX3" fmla="*/ 683512 w 856787"/>
                <a:gd name="connsiteY3" fmla="*/ 676188 h 676188"/>
                <a:gd name="connsiteX4" fmla="*/ 856787 w 856787"/>
                <a:gd name="connsiteY4" fmla="*/ 305100 h 676188"/>
                <a:gd name="connsiteX5" fmla="*/ 811435 w 856787"/>
                <a:gd name="connsiteY5" fmla="*/ 196278 h 676188"/>
                <a:gd name="connsiteX6" fmla="*/ 546639 w 856787"/>
                <a:gd name="connsiteY6" fmla="*/ 0 h 67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787" h="676188">
                  <a:moveTo>
                    <a:pt x="546639" y="0"/>
                  </a:moveTo>
                  <a:cubicBezTo>
                    <a:pt x="427602" y="0"/>
                    <a:pt x="325469" y="80934"/>
                    <a:pt x="281843" y="196278"/>
                  </a:cubicBezTo>
                  <a:lnTo>
                    <a:pt x="0" y="676188"/>
                  </a:lnTo>
                  <a:lnTo>
                    <a:pt x="683512" y="676188"/>
                  </a:lnTo>
                  <a:lnTo>
                    <a:pt x="856787" y="305100"/>
                  </a:lnTo>
                  <a:lnTo>
                    <a:pt x="811435" y="196278"/>
                  </a:lnTo>
                  <a:cubicBezTo>
                    <a:pt x="767808" y="80934"/>
                    <a:pt x="665675" y="0"/>
                    <a:pt x="54663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79" name="任意多边形: 形状 78">
              <a:extLst>
                <a:ext uri="{FF2B5EF4-FFF2-40B4-BE49-F238E27FC236}">
                  <a16:creationId xmlns:a16="http://schemas.microsoft.com/office/drawing/2014/main" id="{5A4BDCEC-AFFC-BD85-E2CA-07CB2BF2EDF7}"/>
                </a:ext>
              </a:extLst>
            </p:cNvPr>
            <p:cNvSpPr/>
            <p:nvPr/>
          </p:nvSpPr>
          <p:spPr>
            <a:xfrm flipH="1">
              <a:off x="4261117" y="3263828"/>
              <a:ext cx="292944" cy="371088"/>
            </a:xfrm>
            <a:custGeom>
              <a:avLst/>
              <a:gdLst>
                <a:gd name="connsiteX0" fmla="*/ 173275 w 292944"/>
                <a:gd name="connsiteY0" fmla="*/ 0 h 371088"/>
                <a:gd name="connsiteX1" fmla="*/ 0 w 292944"/>
                <a:gd name="connsiteY1" fmla="*/ 371088 h 371088"/>
                <a:gd name="connsiteX2" fmla="*/ 253749 w 292944"/>
                <a:gd name="connsiteY2" fmla="*/ 371088 h 371088"/>
                <a:gd name="connsiteX3" fmla="*/ 292944 w 292944"/>
                <a:gd name="connsiteY3" fmla="*/ 287148 h 371088"/>
                <a:gd name="connsiteX4" fmla="*/ 173275 w 292944"/>
                <a:gd name="connsiteY4" fmla="*/ 0 h 37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44" h="371088">
                  <a:moveTo>
                    <a:pt x="173275" y="0"/>
                  </a:moveTo>
                  <a:lnTo>
                    <a:pt x="0" y="371088"/>
                  </a:lnTo>
                  <a:lnTo>
                    <a:pt x="253749" y="371088"/>
                  </a:lnTo>
                  <a:lnTo>
                    <a:pt x="292944" y="287148"/>
                  </a:lnTo>
                  <a:lnTo>
                    <a:pt x="173275"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pic>
          <p:nvPicPr>
            <p:cNvPr id="83" name="图形 82">
              <a:extLst>
                <a:ext uri="{FF2B5EF4-FFF2-40B4-BE49-F238E27FC236}">
                  <a16:creationId xmlns:a16="http://schemas.microsoft.com/office/drawing/2014/main" id="{E117D086-7E4C-BA28-FA04-7B69B288BE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76232" y="2899383"/>
              <a:ext cx="1052717" cy="606532"/>
            </a:xfrm>
            <a:prstGeom prst="rect">
              <a:avLst/>
            </a:prstGeom>
          </p:spPr>
        </p:pic>
      </p:grpSp>
      <p:sp>
        <p:nvSpPr>
          <p:cNvPr id="80" name="任意多边形: 形状 79">
            <a:extLst>
              <a:ext uri="{FF2B5EF4-FFF2-40B4-BE49-F238E27FC236}">
                <a16:creationId xmlns:a16="http://schemas.microsoft.com/office/drawing/2014/main" id="{E2C8E108-5816-71DD-7CE2-18D5AFB498D7}"/>
              </a:ext>
            </a:extLst>
          </p:cNvPr>
          <p:cNvSpPr/>
          <p:nvPr/>
        </p:nvSpPr>
        <p:spPr>
          <a:xfrm rot="709016" flipH="1">
            <a:off x="1425904" y="2924029"/>
            <a:ext cx="4873059" cy="984848"/>
          </a:xfrm>
          <a:custGeom>
            <a:avLst/>
            <a:gdLst>
              <a:gd name="connsiteX0" fmla="*/ 113069 w 4751713"/>
              <a:gd name="connsiteY0" fmla="*/ 239 h 949320"/>
              <a:gd name="connsiteX1" fmla="*/ 3819942 w 4751713"/>
              <a:gd name="connsiteY1" fmla="*/ 245814 h 949320"/>
              <a:gd name="connsiteX2" fmla="*/ 3792315 w 4751713"/>
              <a:gd name="connsiteY2" fmla="*/ 188668 h 949320"/>
              <a:gd name="connsiteX3" fmla="*/ 3790341 w 4751713"/>
              <a:gd name="connsiteY3" fmla="*/ 187701 h 949320"/>
              <a:gd name="connsiteX4" fmla="*/ 4238571 w 4751713"/>
              <a:gd name="connsiteY4" fmla="*/ 187701 h 949320"/>
              <a:gd name="connsiteX5" fmla="*/ 4321284 w 4751713"/>
              <a:gd name="connsiteY5" fmla="*/ 217056 h 949320"/>
              <a:gd name="connsiteX6" fmla="*/ 4737866 w 4751713"/>
              <a:gd name="connsiteY6" fmla="*/ 447744 h 949320"/>
              <a:gd name="connsiteX7" fmla="*/ 1075939 w 4751713"/>
              <a:gd name="connsiteY7" fmla="*/ 173793 h 949320"/>
              <a:gd name="connsiteX8" fmla="*/ 2537330 w 4751713"/>
              <a:gd name="connsiteY8" fmla="*/ 685650 h 949320"/>
              <a:gd name="connsiteX9" fmla="*/ 615436 w 4751713"/>
              <a:gd name="connsiteY9" fmla="*/ 949320 h 949320"/>
              <a:gd name="connsiteX10" fmla="*/ 2018409 w 4751713"/>
              <a:gd name="connsiteY10" fmla="*/ 646283 h 949320"/>
              <a:gd name="connsiteX11" fmla="*/ 23627 w 4751713"/>
              <a:gd name="connsiteY11" fmla="*/ 7443 h 949320"/>
              <a:gd name="connsiteX12" fmla="*/ 113069 w 4751713"/>
              <a:gd name="connsiteY12" fmla="*/ 239 h 9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51713" h="949320">
                <a:moveTo>
                  <a:pt x="113069" y="239"/>
                </a:moveTo>
                <a:cubicBezTo>
                  <a:pt x="718725" y="-10431"/>
                  <a:pt x="3591874" y="341195"/>
                  <a:pt x="3819942" y="245814"/>
                </a:cubicBezTo>
                <a:cubicBezTo>
                  <a:pt x="3850351" y="233097"/>
                  <a:pt x="3837764" y="213548"/>
                  <a:pt x="3792315" y="188668"/>
                </a:cubicBezTo>
                <a:lnTo>
                  <a:pt x="3790341" y="187701"/>
                </a:lnTo>
                <a:lnTo>
                  <a:pt x="4238571" y="187701"/>
                </a:lnTo>
                <a:lnTo>
                  <a:pt x="4321284" y="217056"/>
                </a:lnTo>
                <a:cubicBezTo>
                  <a:pt x="4617442" y="325023"/>
                  <a:pt x="4805718" y="410745"/>
                  <a:pt x="4737866" y="447744"/>
                </a:cubicBezTo>
                <a:cubicBezTo>
                  <a:pt x="4520742" y="566141"/>
                  <a:pt x="1442695" y="134143"/>
                  <a:pt x="1075939" y="173793"/>
                </a:cubicBezTo>
                <a:cubicBezTo>
                  <a:pt x="709184" y="213444"/>
                  <a:pt x="2614081" y="556397"/>
                  <a:pt x="2537330" y="685650"/>
                </a:cubicBezTo>
                <a:cubicBezTo>
                  <a:pt x="2460579" y="814904"/>
                  <a:pt x="769008" y="939921"/>
                  <a:pt x="615436" y="949320"/>
                </a:cubicBezTo>
                <a:lnTo>
                  <a:pt x="2018409" y="646283"/>
                </a:lnTo>
                <a:cubicBezTo>
                  <a:pt x="2391009" y="586168"/>
                  <a:pt x="-276628" y="74188"/>
                  <a:pt x="23627" y="7443"/>
                </a:cubicBezTo>
                <a:cubicBezTo>
                  <a:pt x="42393" y="3272"/>
                  <a:pt x="72692" y="950"/>
                  <a:pt x="113069" y="239"/>
                </a:cubicBezTo>
                <a:close/>
              </a:path>
            </a:pathLst>
          </a:custGeom>
          <a:gradFill>
            <a:gsLst>
              <a:gs pos="63000">
                <a:srgbClr val="C5C3E0">
                  <a:alpha val="55000"/>
                </a:srgbClr>
              </a:gs>
              <a:gs pos="0">
                <a:schemeClr val="bg1">
                  <a:alpha val="0"/>
                </a:schemeClr>
              </a:gs>
              <a:gs pos="100000">
                <a:schemeClr val="bg1">
                  <a:alpha val="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endParaRPr>
          </a:p>
        </p:txBody>
      </p:sp>
    </p:spTree>
    <p:extLst>
      <p:ext uri="{BB962C8B-B14F-4D97-AF65-F5344CB8AC3E}">
        <p14:creationId xmlns:p14="http://schemas.microsoft.com/office/powerpoint/2010/main" val="396884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形状 47">
            <a:extLst>
              <a:ext uri="{FF2B5EF4-FFF2-40B4-BE49-F238E27FC236}">
                <a16:creationId xmlns:a16="http://schemas.microsoft.com/office/drawing/2014/main" id="{657BB531-7800-BDCF-4619-C3CEE2EFDEA6}"/>
              </a:ext>
            </a:extLst>
          </p:cNvPr>
          <p:cNvSpPr/>
          <p:nvPr/>
        </p:nvSpPr>
        <p:spPr>
          <a:xfrm rot="16200000" flipV="1">
            <a:off x="4681806" y="2589602"/>
            <a:ext cx="2828389" cy="2828389"/>
          </a:xfrm>
          <a:custGeom>
            <a:avLst/>
            <a:gdLst>
              <a:gd name="connsiteX0" fmla="*/ 3113726 w 3113726"/>
              <a:gd name="connsiteY0" fmla="*/ 1670133 h 3113726"/>
              <a:gd name="connsiteX1" fmla="*/ 2918432 w 3113726"/>
              <a:gd name="connsiteY1" fmla="*/ 1556863 h 3113726"/>
              <a:gd name="connsiteX2" fmla="*/ 3113726 w 3113726"/>
              <a:gd name="connsiteY2" fmla="*/ 1443592 h 3113726"/>
              <a:gd name="connsiteX3" fmla="*/ 3111378 w 3113726"/>
              <a:gd name="connsiteY3" fmla="*/ 1397098 h 3113726"/>
              <a:gd name="connsiteX4" fmla="*/ 1716628 w 3113726"/>
              <a:gd name="connsiteY4" fmla="*/ 2348 h 3113726"/>
              <a:gd name="connsiteX5" fmla="*/ 1670132 w 3113726"/>
              <a:gd name="connsiteY5" fmla="*/ 0 h 3113726"/>
              <a:gd name="connsiteX6" fmla="*/ 1556862 w 3113726"/>
              <a:gd name="connsiteY6" fmla="*/ 195294 h 3113726"/>
              <a:gd name="connsiteX7" fmla="*/ 1443592 w 3113726"/>
              <a:gd name="connsiteY7" fmla="*/ 0 h 3113726"/>
              <a:gd name="connsiteX8" fmla="*/ 1397098 w 3113726"/>
              <a:gd name="connsiteY8" fmla="*/ 2348 h 3113726"/>
              <a:gd name="connsiteX9" fmla="*/ 2348 w 3113726"/>
              <a:gd name="connsiteY9" fmla="*/ 1397098 h 3113726"/>
              <a:gd name="connsiteX10" fmla="*/ 0 w 3113726"/>
              <a:gd name="connsiteY10" fmla="*/ 1443592 h 3113726"/>
              <a:gd name="connsiteX11" fmla="*/ 195294 w 3113726"/>
              <a:gd name="connsiteY11" fmla="*/ 1556863 h 3113726"/>
              <a:gd name="connsiteX12" fmla="*/ 0 w 3113726"/>
              <a:gd name="connsiteY12" fmla="*/ 1670133 h 3113726"/>
              <a:gd name="connsiteX13" fmla="*/ 2348 w 3113726"/>
              <a:gd name="connsiteY13" fmla="*/ 1716628 h 3113726"/>
              <a:gd name="connsiteX14" fmla="*/ 1397098 w 3113726"/>
              <a:gd name="connsiteY14" fmla="*/ 3111378 h 3113726"/>
              <a:gd name="connsiteX15" fmla="*/ 1443592 w 3113726"/>
              <a:gd name="connsiteY15" fmla="*/ 3113726 h 3113726"/>
              <a:gd name="connsiteX16" fmla="*/ 1556862 w 3113726"/>
              <a:gd name="connsiteY16" fmla="*/ 2918432 h 3113726"/>
              <a:gd name="connsiteX17" fmla="*/ 1670132 w 3113726"/>
              <a:gd name="connsiteY17" fmla="*/ 3113726 h 3113726"/>
              <a:gd name="connsiteX18" fmla="*/ 1716628 w 3113726"/>
              <a:gd name="connsiteY18" fmla="*/ 3111378 h 3113726"/>
              <a:gd name="connsiteX19" fmla="*/ 3111378 w 3113726"/>
              <a:gd name="connsiteY19" fmla="*/ 1716628 h 3113726"/>
              <a:gd name="connsiteX20" fmla="*/ 3113726 w 3113726"/>
              <a:gd name="connsiteY20" fmla="*/ 1670133 h 31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3726" h="3113726">
                <a:moveTo>
                  <a:pt x="3113726" y="1670133"/>
                </a:moveTo>
                <a:lnTo>
                  <a:pt x="2918432" y="1556863"/>
                </a:lnTo>
                <a:lnTo>
                  <a:pt x="3113726" y="1443592"/>
                </a:lnTo>
                <a:lnTo>
                  <a:pt x="3111378" y="1397098"/>
                </a:lnTo>
                <a:cubicBezTo>
                  <a:pt x="3036692" y="661686"/>
                  <a:pt x="2452040" y="77033"/>
                  <a:pt x="1716628" y="2348"/>
                </a:cubicBezTo>
                <a:lnTo>
                  <a:pt x="1670132" y="0"/>
                </a:lnTo>
                <a:lnTo>
                  <a:pt x="1556862" y="195294"/>
                </a:lnTo>
                <a:lnTo>
                  <a:pt x="1443592" y="0"/>
                </a:lnTo>
                <a:lnTo>
                  <a:pt x="1397098" y="2348"/>
                </a:lnTo>
                <a:cubicBezTo>
                  <a:pt x="661686" y="77033"/>
                  <a:pt x="77033" y="661686"/>
                  <a:pt x="2348" y="1397098"/>
                </a:cubicBezTo>
                <a:lnTo>
                  <a:pt x="0" y="1443592"/>
                </a:lnTo>
                <a:lnTo>
                  <a:pt x="195294" y="1556863"/>
                </a:lnTo>
                <a:lnTo>
                  <a:pt x="0" y="1670133"/>
                </a:lnTo>
                <a:lnTo>
                  <a:pt x="2348" y="1716628"/>
                </a:lnTo>
                <a:cubicBezTo>
                  <a:pt x="77033" y="2452040"/>
                  <a:pt x="661686" y="3036693"/>
                  <a:pt x="1397098" y="3111378"/>
                </a:cubicBezTo>
                <a:lnTo>
                  <a:pt x="1443592" y="3113726"/>
                </a:lnTo>
                <a:lnTo>
                  <a:pt x="1556862" y="2918432"/>
                </a:lnTo>
                <a:lnTo>
                  <a:pt x="1670132" y="3113726"/>
                </a:lnTo>
                <a:lnTo>
                  <a:pt x="1716628" y="3111378"/>
                </a:lnTo>
                <a:cubicBezTo>
                  <a:pt x="2452040" y="3036693"/>
                  <a:pt x="3036693" y="2452040"/>
                  <a:pt x="3111378" y="1716628"/>
                </a:cubicBezTo>
                <a:lnTo>
                  <a:pt x="3113726" y="1670133"/>
                </a:lnTo>
                <a:close/>
              </a:path>
            </a:pathLst>
          </a:custGeom>
          <a:solidFill>
            <a:schemeClr val="accent6"/>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aphicFrame>
        <p:nvGraphicFramePr>
          <p:cNvPr id="50" name="图表 49">
            <a:extLst>
              <a:ext uri="{FF2B5EF4-FFF2-40B4-BE49-F238E27FC236}">
                <a16:creationId xmlns:a16="http://schemas.microsoft.com/office/drawing/2014/main" id="{F8455E5D-2102-C536-DC32-7EA38F91A749}"/>
              </a:ext>
            </a:extLst>
          </p:cNvPr>
          <p:cNvGraphicFramePr/>
          <p:nvPr>
            <p:extLst>
              <p:ext uri="{D42A27DB-BD31-4B8C-83A1-F6EECF244321}">
                <p14:modId xmlns:p14="http://schemas.microsoft.com/office/powerpoint/2010/main" val="500126544"/>
              </p:ext>
            </p:extLst>
          </p:nvPr>
        </p:nvGraphicFramePr>
        <p:xfrm>
          <a:off x="4724297" y="2269911"/>
          <a:ext cx="2710166" cy="3573508"/>
        </p:xfrm>
        <a:graphic>
          <a:graphicData uri="http://schemas.openxmlformats.org/drawingml/2006/chart">
            <c:chart xmlns:c="http://schemas.openxmlformats.org/drawingml/2006/chart" xmlns:r="http://schemas.openxmlformats.org/officeDocument/2006/relationships" r:id="rId2"/>
          </a:graphicData>
        </a:graphic>
      </p:graphicFrame>
      <p:sp>
        <p:nvSpPr>
          <p:cNvPr id="53" name="椭圆 52">
            <a:extLst>
              <a:ext uri="{FF2B5EF4-FFF2-40B4-BE49-F238E27FC236}">
                <a16:creationId xmlns:a16="http://schemas.microsoft.com/office/drawing/2014/main" id="{2E267856-782D-68B3-C6DE-1B8BB83C5A8C}"/>
              </a:ext>
            </a:extLst>
          </p:cNvPr>
          <p:cNvSpPr/>
          <p:nvPr/>
        </p:nvSpPr>
        <p:spPr>
          <a:xfrm>
            <a:off x="5202438" y="3142585"/>
            <a:ext cx="1787126" cy="1787126"/>
          </a:xfrm>
          <a:prstGeom prst="ellipse">
            <a:avLst/>
          </a:prstGeom>
          <a:solidFill>
            <a:schemeClr val="accent3"/>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活动问题把控</a:t>
            </a:r>
          </a:p>
        </p:txBody>
      </p:sp>
      <p:sp>
        <p:nvSpPr>
          <p:cNvPr id="104" name="任意多边形: 形状 103">
            <a:extLst>
              <a:ext uri="{FF2B5EF4-FFF2-40B4-BE49-F238E27FC236}">
                <a16:creationId xmlns:a16="http://schemas.microsoft.com/office/drawing/2014/main" id="{0148F8F9-B0F1-39DE-EEB2-74C1F0B9099A}"/>
              </a:ext>
            </a:extLst>
          </p:cNvPr>
          <p:cNvSpPr/>
          <p:nvPr/>
        </p:nvSpPr>
        <p:spPr>
          <a:xfrm rot="5400000">
            <a:off x="2277833" y="4143667"/>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107" name="组合 106">
            <a:extLst>
              <a:ext uri="{FF2B5EF4-FFF2-40B4-BE49-F238E27FC236}">
                <a16:creationId xmlns:a16="http://schemas.microsoft.com/office/drawing/2014/main" id="{B961F527-7836-5D37-EDFC-0C921A6FC690}"/>
              </a:ext>
            </a:extLst>
          </p:cNvPr>
          <p:cNvGrpSpPr/>
          <p:nvPr/>
        </p:nvGrpSpPr>
        <p:grpSpPr>
          <a:xfrm>
            <a:off x="2380362" y="5225856"/>
            <a:ext cx="1381323" cy="112884"/>
            <a:chOff x="793706" y="5344941"/>
            <a:chExt cx="1381323" cy="112884"/>
          </a:xfrm>
          <a:solidFill>
            <a:schemeClr val="accent4"/>
          </a:solidFill>
        </p:grpSpPr>
        <p:cxnSp>
          <p:nvCxnSpPr>
            <p:cNvPr id="110" name="直接连接符 109">
              <a:extLst>
                <a:ext uri="{FF2B5EF4-FFF2-40B4-BE49-F238E27FC236}">
                  <a16:creationId xmlns:a16="http://schemas.microsoft.com/office/drawing/2014/main" id="{DC424E94-F2DA-8CE4-A0BF-D24641EBC441}"/>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1" name="菱形 110">
              <a:extLst>
                <a:ext uri="{FF2B5EF4-FFF2-40B4-BE49-F238E27FC236}">
                  <a16:creationId xmlns:a16="http://schemas.microsoft.com/office/drawing/2014/main" id="{E266A757-7F86-4D09-B7AF-20FBAAE1C42E}"/>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08" name="任意多边形: 形状 107">
            <a:extLst>
              <a:ext uri="{FF2B5EF4-FFF2-40B4-BE49-F238E27FC236}">
                <a16:creationId xmlns:a16="http://schemas.microsoft.com/office/drawing/2014/main" id="{EE07ED11-FF32-6451-BF2E-3BCAB0377F46}"/>
              </a:ext>
            </a:extLst>
          </p:cNvPr>
          <p:cNvSpPr/>
          <p:nvPr/>
        </p:nvSpPr>
        <p:spPr>
          <a:xfrm rot="16200000">
            <a:off x="1826514" y="4501876"/>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109" name="文本框 108"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0A3D9831-4FFB-048B-0A16-EAA62988A655}"/>
              </a:ext>
            </a:extLst>
          </p:cNvPr>
          <p:cNvSpPr txBox="1"/>
          <p:nvPr/>
        </p:nvSpPr>
        <p:spPr>
          <a:xfrm>
            <a:off x="1721584" y="4626408"/>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02</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105" name="文本框 104">
            <a:extLst>
              <a:ext uri="{FF2B5EF4-FFF2-40B4-BE49-F238E27FC236}">
                <a16:creationId xmlns:a16="http://schemas.microsoft.com/office/drawing/2014/main" id="{7E061C18-3891-C905-4ADB-F30D9F6E2FD0}"/>
              </a:ext>
            </a:extLst>
          </p:cNvPr>
          <p:cNvSpPr txBox="1"/>
          <p:nvPr/>
        </p:nvSpPr>
        <p:spPr>
          <a:xfrm>
            <a:off x="2038849" y="5413494"/>
            <a:ext cx="2126693" cy="566052"/>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提前对技术进行压力测试，按照用户需求排期</a:t>
            </a:r>
          </a:p>
        </p:txBody>
      </p:sp>
      <p:sp>
        <p:nvSpPr>
          <p:cNvPr id="106" name="文本框 105">
            <a:extLst>
              <a:ext uri="{FF2B5EF4-FFF2-40B4-BE49-F238E27FC236}">
                <a16:creationId xmlns:a16="http://schemas.microsoft.com/office/drawing/2014/main" id="{0A31598B-0598-C3F3-A02F-887E3C056835}"/>
              </a:ext>
            </a:extLst>
          </p:cNvPr>
          <p:cNvSpPr txBox="1"/>
          <p:nvPr/>
        </p:nvSpPr>
        <p:spPr>
          <a:xfrm>
            <a:off x="2191241" y="4813438"/>
            <a:ext cx="1821909"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技术风险</a:t>
            </a:r>
          </a:p>
        </p:txBody>
      </p:sp>
      <p:sp>
        <p:nvSpPr>
          <p:cNvPr id="102" name="任意多边形: 形状 101">
            <a:extLst>
              <a:ext uri="{FF2B5EF4-FFF2-40B4-BE49-F238E27FC236}">
                <a16:creationId xmlns:a16="http://schemas.microsoft.com/office/drawing/2014/main" id="{7BBFAE04-8A8B-CDC7-ECFE-47EA4593DF89}"/>
              </a:ext>
            </a:extLst>
          </p:cNvPr>
          <p:cNvSpPr/>
          <p:nvPr/>
        </p:nvSpPr>
        <p:spPr>
          <a:xfrm rot="5400000">
            <a:off x="2277833" y="1441107"/>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2" name="组合 1">
            <a:extLst>
              <a:ext uri="{FF2B5EF4-FFF2-40B4-BE49-F238E27FC236}">
                <a16:creationId xmlns:a16="http://schemas.microsoft.com/office/drawing/2014/main" id="{D5AFE2D2-C270-4AFE-6F44-319AB7A9E6E0}"/>
              </a:ext>
            </a:extLst>
          </p:cNvPr>
          <p:cNvGrpSpPr/>
          <p:nvPr/>
        </p:nvGrpSpPr>
        <p:grpSpPr>
          <a:xfrm>
            <a:off x="2380362" y="2523296"/>
            <a:ext cx="1381323" cy="112884"/>
            <a:chOff x="793706" y="5344941"/>
            <a:chExt cx="1381323" cy="112884"/>
          </a:xfrm>
          <a:solidFill>
            <a:schemeClr val="accent4"/>
          </a:solidFill>
        </p:grpSpPr>
        <p:cxnSp>
          <p:nvCxnSpPr>
            <p:cNvPr id="97" name="直接连接符 96">
              <a:extLst>
                <a:ext uri="{FF2B5EF4-FFF2-40B4-BE49-F238E27FC236}">
                  <a16:creationId xmlns:a16="http://schemas.microsoft.com/office/drawing/2014/main" id="{AF998D65-5C5B-4496-6620-04624C12A7A4}"/>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8" name="菱形 97">
              <a:extLst>
                <a:ext uri="{FF2B5EF4-FFF2-40B4-BE49-F238E27FC236}">
                  <a16:creationId xmlns:a16="http://schemas.microsoft.com/office/drawing/2014/main" id="{D507B6E0-6591-F2DC-8324-DA87BACB16FC}"/>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99" name="任意多边形: 形状 98">
            <a:extLst>
              <a:ext uri="{FF2B5EF4-FFF2-40B4-BE49-F238E27FC236}">
                <a16:creationId xmlns:a16="http://schemas.microsoft.com/office/drawing/2014/main" id="{090C3736-3BBD-C93C-E96C-781347C34219}"/>
              </a:ext>
            </a:extLst>
          </p:cNvPr>
          <p:cNvSpPr/>
          <p:nvPr/>
        </p:nvSpPr>
        <p:spPr>
          <a:xfrm rot="16200000">
            <a:off x="1826514" y="1799316"/>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100" name="文本框 99"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622E3A8D-761E-99CC-4E3D-475849A8AA37}"/>
              </a:ext>
            </a:extLst>
          </p:cNvPr>
          <p:cNvSpPr txBox="1"/>
          <p:nvPr/>
        </p:nvSpPr>
        <p:spPr>
          <a:xfrm>
            <a:off x="1721584" y="1923848"/>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01</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49" name="文本框 48">
            <a:extLst>
              <a:ext uri="{FF2B5EF4-FFF2-40B4-BE49-F238E27FC236}">
                <a16:creationId xmlns:a16="http://schemas.microsoft.com/office/drawing/2014/main" id="{48799741-E47B-861E-2D18-985457344F41}"/>
              </a:ext>
            </a:extLst>
          </p:cNvPr>
          <p:cNvSpPr txBox="1"/>
          <p:nvPr/>
        </p:nvSpPr>
        <p:spPr>
          <a:xfrm>
            <a:off x="2038849" y="2710934"/>
            <a:ext cx="2126693" cy="566052"/>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目标符合</a:t>
            </a:r>
            <a:r>
              <a:rPr lang="en-US" altLang="zh-CN" dirty="0">
                <a:solidFill>
                  <a:schemeClr val="bg1"/>
                </a:solidFill>
                <a:latin typeface="+mn-ea"/>
              </a:rPr>
              <a:t>smart</a:t>
            </a:r>
            <a:r>
              <a:rPr lang="zh-CN" altLang="en-US" dirty="0">
                <a:solidFill>
                  <a:schemeClr val="bg1"/>
                </a:solidFill>
                <a:latin typeface="+mn-ea"/>
              </a:rPr>
              <a:t>原则</a:t>
            </a:r>
            <a:endParaRPr lang="en-US" altLang="zh-CN" dirty="0">
              <a:solidFill>
                <a:schemeClr val="bg1"/>
              </a:solidFill>
              <a:latin typeface="+mn-ea"/>
            </a:endParaRPr>
          </a:p>
          <a:p>
            <a:pPr algn="ctr"/>
            <a:r>
              <a:rPr lang="zh-CN" altLang="en-US" dirty="0">
                <a:solidFill>
                  <a:schemeClr val="bg1"/>
                </a:solidFill>
                <a:latin typeface="+mn-ea"/>
              </a:rPr>
              <a:t>确立第一责任人制度</a:t>
            </a:r>
          </a:p>
        </p:txBody>
      </p:sp>
      <p:sp>
        <p:nvSpPr>
          <p:cNvPr id="91" name="文本框 90">
            <a:extLst>
              <a:ext uri="{FF2B5EF4-FFF2-40B4-BE49-F238E27FC236}">
                <a16:creationId xmlns:a16="http://schemas.microsoft.com/office/drawing/2014/main" id="{A3AA630B-4B67-BD76-91A4-1CE6B2F534A3}"/>
              </a:ext>
            </a:extLst>
          </p:cNvPr>
          <p:cNvSpPr txBox="1"/>
          <p:nvPr/>
        </p:nvSpPr>
        <p:spPr>
          <a:xfrm>
            <a:off x="2191241" y="2110878"/>
            <a:ext cx="1821909"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目标风险</a:t>
            </a:r>
          </a:p>
        </p:txBody>
      </p:sp>
      <p:sp>
        <p:nvSpPr>
          <p:cNvPr id="113" name="任意多边形: 形状 112">
            <a:extLst>
              <a:ext uri="{FF2B5EF4-FFF2-40B4-BE49-F238E27FC236}">
                <a16:creationId xmlns:a16="http://schemas.microsoft.com/office/drawing/2014/main" id="{EBF56449-A630-6797-E3B0-D2B131F127C5}"/>
              </a:ext>
            </a:extLst>
          </p:cNvPr>
          <p:cNvSpPr/>
          <p:nvPr/>
        </p:nvSpPr>
        <p:spPr>
          <a:xfrm rot="5400000">
            <a:off x="8407682" y="1441107"/>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114" name="组合 113">
            <a:extLst>
              <a:ext uri="{FF2B5EF4-FFF2-40B4-BE49-F238E27FC236}">
                <a16:creationId xmlns:a16="http://schemas.microsoft.com/office/drawing/2014/main" id="{2D765DCD-C9EE-0047-5615-7AE4FD5E877C}"/>
              </a:ext>
            </a:extLst>
          </p:cNvPr>
          <p:cNvGrpSpPr/>
          <p:nvPr/>
        </p:nvGrpSpPr>
        <p:grpSpPr>
          <a:xfrm>
            <a:off x="8510211" y="2523296"/>
            <a:ext cx="1381323" cy="112884"/>
            <a:chOff x="793706" y="5344941"/>
            <a:chExt cx="1381323" cy="112884"/>
          </a:xfrm>
          <a:solidFill>
            <a:schemeClr val="accent4"/>
          </a:solidFill>
        </p:grpSpPr>
        <p:cxnSp>
          <p:nvCxnSpPr>
            <p:cNvPr id="117" name="直接连接符 116">
              <a:extLst>
                <a:ext uri="{FF2B5EF4-FFF2-40B4-BE49-F238E27FC236}">
                  <a16:creationId xmlns:a16="http://schemas.microsoft.com/office/drawing/2014/main" id="{BCC84E1F-D289-13CD-7C43-F3B11DCA225C}"/>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8" name="菱形 117">
              <a:extLst>
                <a:ext uri="{FF2B5EF4-FFF2-40B4-BE49-F238E27FC236}">
                  <a16:creationId xmlns:a16="http://schemas.microsoft.com/office/drawing/2014/main" id="{96E3A1D5-BFA0-0CF3-DD25-76262E1B7E5F}"/>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15" name="任意多边形: 形状 114">
            <a:extLst>
              <a:ext uri="{FF2B5EF4-FFF2-40B4-BE49-F238E27FC236}">
                <a16:creationId xmlns:a16="http://schemas.microsoft.com/office/drawing/2014/main" id="{90324940-ED2E-6D83-CCBE-046205781DA0}"/>
              </a:ext>
            </a:extLst>
          </p:cNvPr>
          <p:cNvSpPr/>
          <p:nvPr/>
        </p:nvSpPr>
        <p:spPr>
          <a:xfrm rot="16200000">
            <a:off x="7956363" y="1799316"/>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116" name="文本框 115"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561BF386-9040-A9F5-B4B0-9569CA38E25E}"/>
              </a:ext>
            </a:extLst>
          </p:cNvPr>
          <p:cNvSpPr txBox="1"/>
          <p:nvPr/>
        </p:nvSpPr>
        <p:spPr>
          <a:xfrm>
            <a:off x="7851433" y="1923848"/>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03</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71" name="文本框 70">
            <a:extLst>
              <a:ext uri="{FF2B5EF4-FFF2-40B4-BE49-F238E27FC236}">
                <a16:creationId xmlns:a16="http://schemas.microsoft.com/office/drawing/2014/main" id="{92058044-C56E-6473-05DE-E806B080668B}"/>
              </a:ext>
            </a:extLst>
          </p:cNvPr>
          <p:cNvSpPr txBox="1"/>
          <p:nvPr/>
        </p:nvSpPr>
        <p:spPr>
          <a:xfrm>
            <a:off x="8367951" y="2110878"/>
            <a:ext cx="1728186"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作弊风险</a:t>
            </a:r>
          </a:p>
        </p:txBody>
      </p:sp>
      <p:sp>
        <p:nvSpPr>
          <p:cNvPr id="51" name="文本框 50">
            <a:extLst>
              <a:ext uri="{FF2B5EF4-FFF2-40B4-BE49-F238E27FC236}">
                <a16:creationId xmlns:a16="http://schemas.microsoft.com/office/drawing/2014/main" id="{BFE14D39-C542-CDE9-FDBC-6AC564F84C98}"/>
              </a:ext>
            </a:extLst>
          </p:cNvPr>
          <p:cNvSpPr txBox="1"/>
          <p:nvPr/>
        </p:nvSpPr>
        <p:spPr>
          <a:xfrm>
            <a:off x="8222721" y="2710934"/>
            <a:ext cx="2018646" cy="565924"/>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设置活动参与条件</a:t>
            </a:r>
          </a:p>
          <a:p>
            <a:pPr algn="ctr"/>
            <a:r>
              <a:rPr lang="zh-CN" altLang="en-US" dirty="0">
                <a:solidFill>
                  <a:schemeClr val="bg1"/>
                </a:solidFill>
                <a:latin typeface="+mn-ea"/>
              </a:rPr>
              <a:t>有必要进行实名制</a:t>
            </a:r>
          </a:p>
        </p:txBody>
      </p:sp>
      <p:sp>
        <p:nvSpPr>
          <p:cNvPr id="120" name="任意多边形: 形状 119">
            <a:extLst>
              <a:ext uri="{FF2B5EF4-FFF2-40B4-BE49-F238E27FC236}">
                <a16:creationId xmlns:a16="http://schemas.microsoft.com/office/drawing/2014/main" id="{C0DF1B0E-E7F3-7F3E-A994-344A9459C782}"/>
              </a:ext>
            </a:extLst>
          </p:cNvPr>
          <p:cNvSpPr/>
          <p:nvPr/>
        </p:nvSpPr>
        <p:spPr>
          <a:xfrm rot="5400000">
            <a:off x="8407682" y="4143667"/>
            <a:ext cx="1558081" cy="2567386"/>
          </a:xfrm>
          <a:custGeom>
            <a:avLst/>
            <a:gdLst>
              <a:gd name="connsiteX0" fmla="*/ 0 w 1558081"/>
              <a:gd name="connsiteY0" fmla="*/ 1388888 h 2567386"/>
              <a:gd name="connsiteX1" fmla="*/ 0 w 1558081"/>
              <a:gd name="connsiteY1" fmla="*/ 433022 h 2567386"/>
              <a:gd name="connsiteX2" fmla="*/ 158604 w 1558081"/>
              <a:gd name="connsiteY2" fmla="*/ 232696 h 2567386"/>
              <a:gd name="connsiteX3" fmla="*/ 184391 w 1558081"/>
              <a:gd name="connsiteY3" fmla="*/ 228337 h 2567386"/>
              <a:gd name="connsiteX4" fmla="*/ 188083 w 1558081"/>
              <a:gd name="connsiteY4" fmla="*/ 218382 h 2567386"/>
              <a:gd name="connsiteX5" fmla="*/ 581604 w 1558081"/>
              <a:gd name="connsiteY5" fmla="*/ 0 h 2567386"/>
              <a:gd name="connsiteX6" fmla="*/ 976475 w 1558081"/>
              <a:gd name="connsiteY6" fmla="*/ 0 h 2567386"/>
              <a:gd name="connsiteX7" fmla="*/ 1369998 w 1558081"/>
              <a:gd name="connsiteY7" fmla="*/ 218382 h 2567386"/>
              <a:gd name="connsiteX8" fmla="*/ 1373688 w 1558081"/>
              <a:gd name="connsiteY8" fmla="*/ 228337 h 2567386"/>
              <a:gd name="connsiteX9" fmla="*/ 1399476 w 1558081"/>
              <a:gd name="connsiteY9" fmla="*/ 232696 h 2567386"/>
              <a:gd name="connsiteX10" fmla="*/ 1558080 w 1558081"/>
              <a:gd name="connsiteY10" fmla="*/ 433022 h 2567386"/>
              <a:gd name="connsiteX11" fmla="*/ 1558080 w 1558081"/>
              <a:gd name="connsiteY11" fmla="*/ 1178493 h 2567386"/>
              <a:gd name="connsiteX12" fmla="*/ 1558081 w 1558081"/>
              <a:gd name="connsiteY12" fmla="*/ 1178498 h 2567386"/>
              <a:gd name="connsiteX13" fmla="*/ 1558081 w 1558081"/>
              <a:gd name="connsiteY13" fmla="*/ 2134364 h 2567386"/>
              <a:gd name="connsiteX14" fmla="*/ 1399477 w 1558081"/>
              <a:gd name="connsiteY14" fmla="*/ 2334690 h 2567386"/>
              <a:gd name="connsiteX15" fmla="*/ 1373689 w 1558081"/>
              <a:gd name="connsiteY15" fmla="*/ 2339049 h 2567386"/>
              <a:gd name="connsiteX16" fmla="*/ 1369999 w 1558081"/>
              <a:gd name="connsiteY16" fmla="*/ 2349004 h 2567386"/>
              <a:gd name="connsiteX17" fmla="*/ 976476 w 1558081"/>
              <a:gd name="connsiteY17" fmla="*/ 2567386 h 2567386"/>
              <a:gd name="connsiteX18" fmla="*/ 581605 w 1558081"/>
              <a:gd name="connsiteY18" fmla="*/ 2567386 h 2567386"/>
              <a:gd name="connsiteX19" fmla="*/ 188084 w 1558081"/>
              <a:gd name="connsiteY19" fmla="*/ 2349004 h 2567386"/>
              <a:gd name="connsiteX20" fmla="*/ 184392 w 1558081"/>
              <a:gd name="connsiteY20" fmla="*/ 2339049 h 2567386"/>
              <a:gd name="connsiteX21" fmla="*/ 158605 w 1558081"/>
              <a:gd name="connsiteY21" fmla="*/ 2334690 h 2567386"/>
              <a:gd name="connsiteX22" fmla="*/ 1 w 1558081"/>
              <a:gd name="connsiteY22" fmla="*/ 2134364 h 2567386"/>
              <a:gd name="connsiteX23" fmla="*/ 1 w 1558081"/>
              <a:gd name="connsiteY23" fmla="*/ 1388894 h 256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58081" h="2567386">
                <a:moveTo>
                  <a:pt x="0" y="1388888"/>
                </a:moveTo>
                <a:lnTo>
                  <a:pt x="0" y="433022"/>
                </a:lnTo>
                <a:cubicBezTo>
                  <a:pt x="0" y="342968"/>
                  <a:pt x="65399" y="265701"/>
                  <a:pt x="158604" y="232696"/>
                </a:cubicBezTo>
                <a:lnTo>
                  <a:pt x="184391" y="228337"/>
                </a:lnTo>
                <a:lnTo>
                  <a:pt x="188083" y="218382"/>
                </a:lnTo>
                <a:cubicBezTo>
                  <a:pt x="252918" y="90048"/>
                  <a:pt x="404701" y="0"/>
                  <a:pt x="581604" y="0"/>
                </a:cubicBezTo>
                <a:lnTo>
                  <a:pt x="976475" y="0"/>
                </a:lnTo>
                <a:cubicBezTo>
                  <a:pt x="1153379" y="0"/>
                  <a:pt x="1305162" y="90048"/>
                  <a:pt x="1369998" y="218382"/>
                </a:cubicBezTo>
                <a:lnTo>
                  <a:pt x="1373688" y="228337"/>
                </a:lnTo>
                <a:lnTo>
                  <a:pt x="1399476" y="232696"/>
                </a:lnTo>
                <a:cubicBezTo>
                  <a:pt x="1492681" y="265701"/>
                  <a:pt x="1558080" y="342968"/>
                  <a:pt x="1558080" y="433022"/>
                </a:cubicBezTo>
                <a:lnTo>
                  <a:pt x="1558080" y="1178493"/>
                </a:lnTo>
                <a:lnTo>
                  <a:pt x="1558081" y="1178498"/>
                </a:lnTo>
                <a:lnTo>
                  <a:pt x="1558081" y="2134364"/>
                </a:lnTo>
                <a:cubicBezTo>
                  <a:pt x="1558081" y="2224419"/>
                  <a:pt x="1492682" y="2301685"/>
                  <a:pt x="1399477" y="2334690"/>
                </a:cubicBezTo>
                <a:lnTo>
                  <a:pt x="1373689" y="2339049"/>
                </a:lnTo>
                <a:lnTo>
                  <a:pt x="1369999" y="2349004"/>
                </a:lnTo>
                <a:cubicBezTo>
                  <a:pt x="1305163" y="2477338"/>
                  <a:pt x="1153380" y="2567386"/>
                  <a:pt x="976476" y="2567386"/>
                </a:cubicBezTo>
                <a:lnTo>
                  <a:pt x="581605" y="2567386"/>
                </a:lnTo>
                <a:cubicBezTo>
                  <a:pt x="404702" y="2567386"/>
                  <a:pt x="252919" y="2477338"/>
                  <a:pt x="188084" y="2349004"/>
                </a:cubicBezTo>
                <a:lnTo>
                  <a:pt x="184392" y="2339049"/>
                </a:lnTo>
                <a:lnTo>
                  <a:pt x="158605" y="2334690"/>
                </a:lnTo>
                <a:cubicBezTo>
                  <a:pt x="65400" y="2301685"/>
                  <a:pt x="1" y="2224419"/>
                  <a:pt x="1" y="2134364"/>
                </a:cubicBezTo>
                <a:lnTo>
                  <a:pt x="1" y="1388894"/>
                </a:ln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121" name="组合 120">
            <a:extLst>
              <a:ext uri="{FF2B5EF4-FFF2-40B4-BE49-F238E27FC236}">
                <a16:creationId xmlns:a16="http://schemas.microsoft.com/office/drawing/2014/main" id="{943EE192-495F-8C6D-8676-06002ACFF883}"/>
              </a:ext>
            </a:extLst>
          </p:cNvPr>
          <p:cNvGrpSpPr/>
          <p:nvPr/>
        </p:nvGrpSpPr>
        <p:grpSpPr>
          <a:xfrm>
            <a:off x="8510211" y="5225856"/>
            <a:ext cx="1381323" cy="112884"/>
            <a:chOff x="793706" y="5344941"/>
            <a:chExt cx="1381323" cy="112884"/>
          </a:xfrm>
          <a:solidFill>
            <a:schemeClr val="accent4"/>
          </a:solidFill>
        </p:grpSpPr>
        <p:cxnSp>
          <p:nvCxnSpPr>
            <p:cNvPr id="124" name="直接连接符 123">
              <a:extLst>
                <a:ext uri="{FF2B5EF4-FFF2-40B4-BE49-F238E27FC236}">
                  <a16:creationId xmlns:a16="http://schemas.microsoft.com/office/drawing/2014/main" id="{CBB09554-9981-E89B-0806-F7F14AD2ADAB}"/>
                </a:ext>
              </a:extLst>
            </p:cNvPr>
            <p:cNvCxnSpPr>
              <a:cxnSpLocks/>
            </p:cNvCxnSpPr>
            <p:nvPr/>
          </p:nvCxnSpPr>
          <p:spPr>
            <a:xfrm>
              <a:off x="793706" y="5391731"/>
              <a:ext cx="1381323"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5" name="菱形 124">
              <a:extLst>
                <a:ext uri="{FF2B5EF4-FFF2-40B4-BE49-F238E27FC236}">
                  <a16:creationId xmlns:a16="http://schemas.microsoft.com/office/drawing/2014/main" id="{531842E6-D0CB-A6FD-8610-2CB3C995CBE2}"/>
                </a:ext>
              </a:extLst>
            </p:cNvPr>
            <p:cNvSpPr/>
            <p:nvPr/>
          </p:nvSpPr>
          <p:spPr>
            <a:xfrm>
              <a:off x="1427925" y="5344941"/>
              <a:ext cx="112884" cy="112884"/>
            </a:xfrm>
            <a:prstGeom prst="diamond">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122" name="任意多边形: 形状 121">
            <a:extLst>
              <a:ext uri="{FF2B5EF4-FFF2-40B4-BE49-F238E27FC236}">
                <a16:creationId xmlns:a16="http://schemas.microsoft.com/office/drawing/2014/main" id="{FA27BF2A-DEE1-679F-21B1-A5C2E3F3362E}"/>
              </a:ext>
            </a:extLst>
          </p:cNvPr>
          <p:cNvSpPr/>
          <p:nvPr/>
        </p:nvSpPr>
        <p:spPr>
          <a:xfrm rot="16200000">
            <a:off x="7956363" y="4501876"/>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123" name="文本框 122"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4DF5F5B3-5F10-D52E-07F3-603CE4B7AF48}"/>
              </a:ext>
            </a:extLst>
          </p:cNvPr>
          <p:cNvSpPr txBox="1"/>
          <p:nvPr/>
        </p:nvSpPr>
        <p:spPr>
          <a:xfrm>
            <a:off x="7851433" y="4626408"/>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04</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60" name="文本框 59">
            <a:extLst>
              <a:ext uri="{FF2B5EF4-FFF2-40B4-BE49-F238E27FC236}">
                <a16:creationId xmlns:a16="http://schemas.microsoft.com/office/drawing/2014/main" id="{C0DD2C0B-BD36-A68D-4B04-4B24609A85CF}"/>
              </a:ext>
            </a:extLst>
          </p:cNvPr>
          <p:cNvSpPr txBox="1"/>
          <p:nvPr/>
        </p:nvSpPr>
        <p:spPr>
          <a:xfrm>
            <a:off x="8335114" y="4813438"/>
            <a:ext cx="1793860"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投诉风险</a:t>
            </a:r>
          </a:p>
        </p:txBody>
      </p:sp>
      <p:sp>
        <p:nvSpPr>
          <p:cNvPr id="52" name="文本框 51">
            <a:extLst>
              <a:ext uri="{FF2B5EF4-FFF2-40B4-BE49-F238E27FC236}">
                <a16:creationId xmlns:a16="http://schemas.microsoft.com/office/drawing/2014/main" id="{3FED0E35-ED7A-C1B2-28FE-CF6C07FD59DD}"/>
              </a:ext>
            </a:extLst>
          </p:cNvPr>
          <p:cNvSpPr txBox="1"/>
          <p:nvPr/>
        </p:nvSpPr>
        <p:spPr>
          <a:xfrm>
            <a:off x="8182190" y="5413494"/>
            <a:ext cx="2099709" cy="565924"/>
          </a:xfrm>
          <a:prstGeom prst="rect">
            <a:avLst/>
          </a:prstGeom>
          <a:noFill/>
        </p:spPr>
        <p:txBody>
          <a:bodyPr wrap="square" lIns="0" tIns="0" rIns="0" bIns="0" rtlCol="0">
            <a:noAutofit/>
          </a:bodyPr>
          <a:lstStyle>
            <a:defPPr>
              <a:defRPr lang="zh-CN"/>
            </a:defPPr>
            <a:lvl1pPr hangingPunct="0">
              <a:lnSpc>
                <a:spcPct val="120000"/>
              </a:lnSpc>
              <a:defRPr sz="1600"/>
            </a:lvl1pPr>
          </a:lstStyle>
          <a:p>
            <a:pPr algn="ctr"/>
            <a:r>
              <a:rPr lang="zh-CN" altLang="en-US" dirty="0">
                <a:solidFill>
                  <a:schemeClr val="bg1"/>
                </a:solidFill>
                <a:latin typeface="+mn-ea"/>
              </a:rPr>
              <a:t>专人专线进行处理</a:t>
            </a:r>
          </a:p>
          <a:p>
            <a:pPr algn="ctr"/>
            <a:r>
              <a:rPr lang="zh-CN" altLang="en-US" dirty="0">
                <a:solidFill>
                  <a:schemeClr val="bg1"/>
                </a:solidFill>
                <a:latin typeface="+mn-ea"/>
              </a:rPr>
              <a:t>准备问题说明档案</a:t>
            </a:r>
          </a:p>
        </p:txBody>
      </p:sp>
      <p:sp>
        <p:nvSpPr>
          <p:cNvPr id="187" name="文本框 186">
            <a:extLst>
              <a:ext uri="{FF2B5EF4-FFF2-40B4-BE49-F238E27FC236}">
                <a16:creationId xmlns:a16="http://schemas.microsoft.com/office/drawing/2014/main" id="{EE122E0D-82FF-FC10-D441-51186F3AE6D7}"/>
              </a:ext>
            </a:extLst>
          </p:cNvPr>
          <p:cNvSpPr txBox="1"/>
          <p:nvPr/>
        </p:nvSpPr>
        <p:spPr>
          <a:xfrm>
            <a:off x="5586098" y="3535373"/>
            <a:ext cx="1019804" cy="941476"/>
          </a:xfrm>
          <a:prstGeom prst="rect">
            <a:avLst/>
          </a:prstGeom>
          <a:noFill/>
        </p:spPr>
        <p:txBody>
          <a:bodyPr wrap="square" rtlCol="0">
            <a:noAutofit/>
          </a:bodyPr>
          <a:lstStyle/>
          <a:p>
            <a:pPr algn="ctr">
              <a:lnSpc>
                <a:spcPct val="120000"/>
              </a:lnSpc>
            </a:pPr>
            <a:r>
              <a:rPr lang="zh-CN" altLang="en-US" sz="2400" b="0" i="0" dirty="0">
                <a:solidFill>
                  <a:schemeClr val="accent5"/>
                </a:solidFill>
                <a:effectLst/>
                <a:latin typeface="+mj-ea"/>
                <a:ea typeface="+mj-ea"/>
              </a:rPr>
              <a:t>风险预估</a:t>
            </a:r>
          </a:p>
        </p:txBody>
      </p:sp>
      <p:sp>
        <p:nvSpPr>
          <p:cNvPr id="190" name="椭圆 189">
            <a:extLst>
              <a:ext uri="{FF2B5EF4-FFF2-40B4-BE49-F238E27FC236}">
                <a16:creationId xmlns:a16="http://schemas.microsoft.com/office/drawing/2014/main" id="{09CA0ED9-ECB4-DAC6-BCCC-3AE2CFB1C5A2}"/>
              </a:ext>
            </a:extLst>
          </p:cNvPr>
          <p:cNvSpPr/>
          <p:nvPr/>
        </p:nvSpPr>
        <p:spPr>
          <a:xfrm>
            <a:off x="5423535" y="3333646"/>
            <a:ext cx="1344930" cy="1344930"/>
          </a:xfrm>
          <a:prstGeom prst="ellipse">
            <a:avLst/>
          </a:prstGeom>
          <a:noFill/>
          <a:ln>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extLst>
      <p:ext uri="{BB962C8B-B14F-4D97-AF65-F5344CB8AC3E}">
        <p14:creationId xmlns:p14="http://schemas.microsoft.com/office/powerpoint/2010/main" val="1080256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97" name="组合 296">
            <a:extLst>
              <a:ext uri="{FF2B5EF4-FFF2-40B4-BE49-F238E27FC236}">
                <a16:creationId xmlns:a16="http://schemas.microsoft.com/office/drawing/2014/main" id="{EA7A20EE-E3C0-F1C5-09D2-06DD5E753365}"/>
              </a:ext>
            </a:extLst>
          </p:cNvPr>
          <p:cNvGrpSpPr/>
          <p:nvPr/>
        </p:nvGrpSpPr>
        <p:grpSpPr>
          <a:xfrm>
            <a:off x="9818447" y="2144010"/>
            <a:ext cx="1061830" cy="3677670"/>
            <a:chOff x="9818447" y="2144010"/>
            <a:chExt cx="1061830" cy="3677670"/>
          </a:xfrm>
        </p:grpSpPr>
        <p:sp>
          <p:nvSpPr>
            <p:cNvPr id="251" name="任意多边形: 形状 250">
              <a:extLst>
                <a:ext uri="{FF2B5EF4-FFF2-40B4-BE49-F238E27FC236}">
                  <a16:creationId xmlns:a16="http://schemas.microsoft.com/office/drawing/2014/main" id="{905869DB-1E98-50EE-EF5B-086887CAC735}"/>
                </a:ext>
              </a:extLst>
            </p:cNvPr>
            <p:cNvSpPr/>
            <p:nvPr/>
          </p:nvSpPr>
          <p:spPr>
            <a:xfrm>
              <a:off x="9838059" y="2793554"/>
              <a:ext cx="1022607" cy="3028126"/>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52" name="任意多边形: 形状 251">
              <a:extLst>
                <a:ext uri="{FF2B5EF4-FFF2-40B4-BE49-F238E27FC236}">
                  <a16:creationId xmlns:a16="http://schemas.microsoft.com/office/drawing/2014/main" id="{8EBD2B7F-DBDF-4AAD-9EAA-4756DC49381B}"/>
                </a:ext>
              </a:extLst>
            </p:cNvPr>
            <p:cNvSpPr/>
            <p:nvPr/>
          </p:nvSpPr>
          <p:spPr>
            <a:xfrm>
              <a:off x="9901945" y="3063768"/>
              <a:ext cx="894834" cy="2649767"/>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accent5"/>
                </a:solidFill>
                <a:latin typeface="思源黑体 CN Normal" panose="020B0400000000000000" pitchFamily="34" charset="-122"/>
                <a:ea typeface="思源黑体 CN Normal" panose="020B0400000000000000" pitchFamily="34" charset="-122"/>
              </a:endParaRPr>
            </a:p>
          </p:txBody>
        </p:sp>
        <p:sp>
          <p:nvSpPr>
            <p:cNvPr id="256" name="任意多边形: 形状 255">
              <a:extLst>
                <a:ext uri="{FF2B5EF4-FFF2-40B4-BE49-F238E27FC236}">
                  <a16:creationId xmlns:a16="http://schemas.microsoft.com/office/drawing/2014/main" id="{7ED5B06C-4C3E-634F-F833-D8A6F06B0773}"/>
                </a:ext>
              </a:extLst>
            </p:cNvPr>
            <p:cNvSpPr/>
            <p:nvPr/>
          </p:nvSpPr>
          <p:spPr>
            <a:xfrm flipH="1">
              <a:off x="9818447" y="2144010"/>
              <a:ext cx="1061830" cy="1042563"/>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57" name="任意多边形: 形状 256">
              <a:extLst>
                <a:ext uri="{FF2B5EF4-FFF2-40B4-BE49-F238E27FC236}">
                  <a16:creationId xmlns:a16="http://schemas.microsoft.com/office/drawing/2014/main" id="{68AF68A2-100C-C66C-1656-CA50474009CE}"/>
                </a:ext>
              </a:extLst>
            </p:cNvPr>
            <p:cNvSpPr/>
            <p:nvPr/>
          </p:nvSpPr>
          <p:spPr>
            <a:xfrm flipH="1">
              <a:off x="9909738" y="2233645"/>
              <a:ext cx="879248" cy="863294"/>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grpSp>
      <p:sp>
        <p:nvSpPr>
          <p:cNvPr id="243" name="文本框 242">
            <a:extLst>
              <a:ext uri="{FF2B5EF4-FFF2-40B4-BE49-F238E27FC236}">
                <a16:creationId xmlns:a16="http://schemas.microsoft.com/office/drawing/2014/main" id="{D5EDD9A1-FE76-78D7-E2C6-A606EC9F6963}"/>
              </a:ext>
            </a:extLst>
          </p:cNvPr>
          <p:cNvSpPr txBox="1"/>
          <p:nvPr/>
        </p:nvSpPr>
        <p:spPr>
          <a:xfrm>
            <a:off x="4474706" y="1461694"/>
            <a:ext cx="3242588" cy="584775"/>
          </a:xfrm>
          <a:prstGeom prst="rect">
            <a:avLst/>
          </a:prstGeom>
          <a:noFill/>
          <a:ln>
            <a:noFill/>
          </a:ln>
        </p:spPr>
        <p:txBody>
          <a:bodyPr wrap="square">
            <a:noAutofit/>
          </a:bodyPr>
          <a:lstStyle/>
          <a:p>
            <a:pPr algn="ctr"/>
            <a:r>
              <a:rPr lang="en-US" altLang="zh-CN" sz="3200" dirty="0">
                <a:solidFill>
                  <a:schemeClr val="accent4">
                    <a:alpha val="35000"/>
                  </a:schemeClr>
                </a:solidFill>
                <a:ea typeface="+mj-ea"/>
                <a:sym typeface="思源宋体 CN Heavy" panose="02020900000000000000" pitchFamily="18" charset="-122"/>
              </a:rPr>
              <a:t>CONTENTS</a:t>
            </a:r>
            <a:endParaRPr lang="zh-CN" altLang="en-US" sz="3200" dirty="0">
              <a:solidFill>
                <a:schemeClr val="accent4">
                  <a:alpha val="35000"/>
                </a:schemeClr>
              </a:solidFill>
              <a:ea typeface="+mj-ea"/>
              <a:sym typeface="思源宋体 CN Heavy" panose="02020900000000000000" pitchFamily="18" charset="-122"/>
            </a:endParaRPr>
          </a:p>
        </p:txBody>
      </p:sp>
      <p:grpSp>
        <p:nvGrpSpPr>
          <p:cNvPr id="301" name="组合 300">
            <a:extLst>
              <a:ext uri="{FF2B5EF4-FFF2-40B4-BE49-F238E27FC236}">
                <a16:creationId xmlns:a16="http://schemas.microsoft.com/office/drawing/2014/main" id="{D0AA95C3-BA2D-FC9A-9C86-E6BCC9BF09EC}"/>
              </a:ext>
            </a:extLst>
          </p:cNvPr>
          <p:cNvGrpSpPr/>
          <p:nvPr/>
        </p:nvGrpSpPr>
        <p:grpSpPr>
          <a:xfrm>
            <a:off x="1311723" y="2144010"/>
            <a:ext cx="1061830" cy="3677670"/>
            <a:chOff x="1311723" y="2144010"/>
            <a:chExt cx="1061830" cy="3677670"/>
          </a:xfrm>
        </p:grpSpPr>
        <p:sp>
          <p:nvSpPr>
            <p:cNvPr id="286" name="任意多边形: 形状 285">
              <a:extLst>
                <a:ext uri="{FF2B5EF4-FFF2-40B4-BE49-F238E27FC236}">
                  <a16:creationId xmlns:a16="http://schemas.microsoft.com/office/drawing/2014/main" id="{A6FBB215-4258-D337-9216-D9B72F9EE85C}"/>
                </a:ext>
              </a:extLst>
            </p:cNvPr>
            <p:cNvSpPr/>
            <p:nvPr/>
          </p:nvSpPr>
          <p:spPr>
            <a:xfrm>
              <a:off x="1331335" y="2793554"/>
              <a:ext cx="1022607" cy="3028126"/>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87" name="任意多边形: 形状 286">
              <a:extLst>
                <a:ext uri="{FF2B5EF4-FFF2-40B4-BE49-F238E27FC236}">
                  <a16:creationId xmlns:a16="http://schemas.microsoft.com/office/drawing/2014/main" id="{FB6E1824-323E-9755-B570-E97E64F50B3D}"/>
                </a:ext>
              </a:extLst>
            </p:cNvPr>
            <p:cNvSpPr/>
            <p:nvPr/>
          </p:nvSpPr>
          <p:spPr>
            <a:xfrm>
              <a:off x="1395221" y="3063768"/>
              <a:ext cx="894834" cy="2649767"/>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accent5"/>
                </a:solidFill>
                <a:latin typeface="思源黑体 CN Normal" panose="020B0400000000000000" pitchFamily="34" charset="-122"/>
                <a:ea typeface="思源黑体 CN Normal" panose="020B0400000000000000" pitchFamily="34" charset="-122"/>
              </a:endParaRPr>
            </a:p>
          </p:txBody>
        </p:sp>
        <p:sp>
          <p:nvSpPr>
            <p:cNvPr id="291" name="任意多边形: 形状 290">
              <a:extLst>
                <a:ext uri="{FF2B5EF4-FFF2-40B4-BE49-F238E27FC236}">
                  <a16:creationId xmlns:a16="http://schemas.microsoft.com/office/drawing/2014/main" id="{FB57FBC6-BE12-AA83-A2C9-D02A46BCE1A8}"/>
                </a:ext>
              </a:extLst>
            </p:cNvPr>
            <p:cNvSpPr/>
            <p:nvPr/>
          </p:nvSpPr>
          <p:spPr>
            <a:xfrm flipH="1">
              <a:off x="1311723" y="2144010"/>
              <a:ext cx="1061830" cy="1042563"/>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92" name="任意多边形: 形状 291">
              <a:extLst>
                <a:ext uri="{FF2B5EF4-FFF2-40B4-BE49-F238E27FC236}">
                  <a16:creationId xmlns:a16="http://schemas.microsoft.com/office/drawing/2014/main" id="{82BDEC07-B49D-7184-2AB6-68F881FA6158}"/>
                </a:ext>
              </a:extLst>
            </p:cNvPr>
            <p:cNvSpPr/>
            <p:nvPr/>
          </p:nvSpPr>
          <p:spPr>
            <a:xfrm flipH="1">
              <a:off x="1403014" y="2233645"/>
              <a:ext cx="879248" cy="863294"/>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grpSp>
      <p:grpSp>
        <p:nvGrpSpPr>
          <p:cNvPr id="302" name="组合 301">
            <a:extLst>
              <a:ext uri="{FF2B5EF4-FFF2-40B4-BE49-F238E27FC236}">
                <a16:creationId xmlns:a16="http://schemas.microsoft.com/office/drawing/2014/main" id="{0E18F271-6CD5-D95E-37DF-95CA723AC5B1}"/>
              </a:ext>
            </a:extLst>
          </p:cNvPr>
          <p:cNvGrpSpPr/>
          <p:nvPr/>
        </p:nvGrpSpPr>
        <p:grpSpPr>
          <a:xfrm>
            <a:off x="3013068" y="2144010"/>
            <a:ext cx="1061830" cy="3677670"/>
            <a:chOff x="3013068" y="2144010"/>
            <a:chExt cx="1061830" cy="3677670"/>
          </a:xfrm>
        </p:grpSpPr>
        <p:sp>
          <p:nvSpPr>
            <p:cNvPr id="279" name="任意多边形: 形状 278">
              <a:extLst>
                <a:ext uri="{FF2B5EF4-FFF2-40B4-BE49-F238E27FC236}">
                  <a16:creationId xmlns:a16="http://schemas.microsoft.com/office/drawing/2014/main" id="{C8B9E0FA-B863-C851-6EC2-264602D3C0C4}"/>
                </a:ext>
              </a:extLst>
            </p:cNvPr>
            <p:cNvSpPr/>
            <p:nvPr/>
          </p:nvSpPr>
          <p:spPr>
            <a:xfrm>
              <a:off x="3032680" y="2793554"/>
              <a:ext cx="1022607" cy="3028126"/>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80" name="任意多边形: 形状 279">
              <a:extLst>
                <a:ext uri="{FF2B5EF4-FFF2-40B4-BE49-F238E27FC236}">
                  <a16:creationId xmlns:a16="http://schemas.microsoft.com/office/drawing/2014/main" id="{E646ABB6-110A-70CA-E0A6-8DD8AA94ACD1}"/>
                </a:ext>
              </a:extLst>
            </p:cNvPr>
            <p:cNvSpPr/>
            <p:nvPr/>
          </p:nvSpPr>
          <p:spPr>
            <a:xfrm>
              <a:off x="3096566" y="3063768"/>
              <a:ext cx="894834" cy="2649767"/>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accent5"/>
                </a:solidFill>
                <a:latin typeface="思源黑体 CN Normal" panose="020B0400000000000000" pitchFamily="34" charset="-122"/>
                <a:ea typeface="思源黑体 CN Normal" panose="020B0400000000000000" pitchFamily="34" charset="-122"/>
              </a:endParaRPr>
            </a:p>
          </p:txBody>
        </p:sp>
        <p:sp>
          <p:nvSpPr>
            <p:cNvPr id="284" name="任意多边形: 形状 283">
              <a:extLst>
                <a:ext uri="{FF2B5EF4-FFF2-40B4-BE49-F238E27FC236}">
                  <a16:creationId xmlns:a16="http://schemas.microsoft.com/office/drawing/2014/main" id="{81A2F99B-AEF2-30B0-1E22-8D12E127B27E}"/>
                </a:ext>
              </a:extLst>
            </p:cNvPr>
            <p:cNvSpPr/>
            <p:nvPr/>
          </p:nvSpPr>
          <p:spPr>
            <a:xfrm flipH="1">
              <a:off x="3013068" y="2144010"/>
              <a:ext cx="1061830" cy="1042563"/>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85" name="任意多边形: 形状 284">
              <a:extLst>
                <a:ext uri="{FF2B5EF4-FFF2-40B4-BE49-F238E27FC236}">
                  <a16:creationId xmlns:a16="http://schemas.microsoft.com/office/drawing/2014/main" id="{7257C500-FB6D-3DA6-9EA4-A2752790C910}"/>
                </a:ext>
              </a:extLst>
            </p:cNvPr>
            <p:cNvSpPr/>
            <p:nvPr/>
          </p:nvSpPr>
          <p:spPr>
            <a:xfrm flipH="1">
              <a:off x="3104359" y="2233645"/>
              <a:ext cx="879248" cy="863294"/>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grpSp>
      <p:grpSp>
        <p:nvGrpSpPr>
          <p:cNvPr id="303" name="组合 302">
            <a:extLst>
              <a:ext uri="{FF2B5EF4-FFF2-40B4-BE49-F238E27FC236}">
                <a16:creationId xmlns:a16="http://schemas.microsoft.com/office/drawing/2014/main" id="{79A12DCF-2CA4-3121-2727-446340D42D34}"/>
              </a:ext>
            </a:extLst>
          </p:cNvPr>
          <p:cNvGrpSpPr/>
          <p:nvPr/>
        </p:nvGrpSpPr>
        <p:grpSpPr>
          <a:xfrm>
            <a:off x="4714413" y="2144010"/>
            <a:ext cx="1061830" cy="3677670"/>
            <a:chOff x="4714413" y="2144010"/>
            <a:chExt cx="1061830" cy="3677670"/>
          </a:xfrm>
        </p:grpSpPr>
        <p:sp>
          <p:nvSpPr>
            <p:cNvPr id="272" name="任意多边形: 形状 271">
              <a:extLst>
                <a:ext uri="{FF2B5EF4-FFF2-40B4-BE49-F238E27FC236}">
                  <a16:creationId xmlns:a16="http://schemas.microsoft.com/office/drawing/2014/main" id="{0FBCDDF0-D162-701B-7E74-9D096197AAD0}"/>
                </a:ext>
              </a:extLst>
            </p:cNvPr>
            <p:cNvSpPr/>
            <p:nvPr/>
          </p:nvSpPr>
          <p:spPr>
            <a:xfrm>
              <a:off x="4734025" y="2793554"/>
              <a:ext cx="1022607" cy="3028126"/>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73" name="任意多边形: 形状 272">
              <a:extLst>
                <a:ext uri="{FF2B5EF4-FFF2-40B4-BE49-F238E27FC236}">
                  <a16:creationId xmlns:a16="http://schemas.microsoft.com/office/drawing/2014/main" id="{BB166090-1546-C6A0-9C38-E000C1E62984}"/>
                </a:ext>
              </a:extLst>
            </p:cNvPr>
            <p:cNvSpPr/>
            <p:nvPr/>
          </p:nvSpPr>
          <p:spPr>
            <a:xfrm>
              <a:off x="4797911" y="3063768"/>
              <a:ext cx="894834" cy="2649767"/>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accent5"/>
                </a:solidFill>
                <a:latin typeface="思源黑体 CN Normal" panose="020B0400000000000000" pitchFamily="34" charset="-122"/>
                <a:ea typeface="思源黑体 CN Normal" panose="020B0400000000000000" pitchFamily="34" charset="-122"/>
              </a:endParaRPr>
            </a:p>
          </p:txBody>
        </p:sp>
        <p:sp>
          <p:nvSpPr>
            <p:cNvPr id="277" name="任意多边形: 形状 276">
              <a:extLst>
                <a:ext uri="{FF2B5EF4-FFF2-40B4-BE49-F238E27FC236}">
                  <a16:creationId xmlns:a16="http://schemas.microsoft.com/office/drawing/2014/main" id="{E26D9771-DE3A-B9AD-F34C-57E4654D77BE}"/>
                </a:ext>
              </a:extLst>
            </p:cNvPr>
            <p:cNvSpPr/>
            <p:nvPr/>
          </p:nvSpPr>
          <p:spPr>
            <a:xfrm flipH="1">
              <a:off x="4714413" y="2144010"/>
              <a:ext cx="1061830" cy="1042563"/>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78" name="任意多边形: 形状 277">
              <a:extLst>
                <a:ext uri="{FF2B5EF4-FFF2-40B4-BE49-F238E27FC236}">
                  <a16:creationId xmlns:a16="http://schemas.microsoft.com/office/drawing/2014/main" id="{86DE7518-6067-039E-C495-9AC06A6AED17}"/>
                </a:ext>
              </a:extLst>
            </p:cNvPr>
            <p:cNvSpPr/>
            <p:nvPr/>
          </p:nvSpPr>
          <p:spPr>
            <a:xfrm flipH="1">
              <a:off x="4805704" y="2233645"/>
              <a:ext cx="879248" cy="863294"/>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grpSp>
      <p:grpSp>
        <p:nvGrpSpPr>
          <p:cNvPr id="304" name="组合 303">
            <a:extLst>
              <a:ext uri="{FF2B5EF4-FFF2-40B4-BE49-F238E27FC236}">
                <a16:creationId xmlns:a16="http://schemas.microsoft.com/office/drawing/2014/main" id="{56D8CF21-39E4-50FE-BF43-51BD364EBF36}"/>
              </a:ext>
            </a:extLst>
          </p:cNvPr>
          <p:cNvGrpSpPr/>
          <p:nvPr/>
        </p:nvGrpSpPr>
        <p:grpSpPr>
          <a:xfrm>
            <a:off x="6415758" y="2144010"/>
            <a:ext cx="1061830" cy="3677670"/>
            <a:chOff x="6415758" y="2144010"/>
            <a:chExt cx="1061830" cy="3677670"/>
          </a:xfrm>
        </p:grpSpPr>
        <p:sp>
          <p:nvSpPr>
            <p:cNvPr id="265" name="任意多边形: 形状 264">
              <a:extLst>
                <a:ext uri="{FF2B5EF4-FFF2-40B4-BE49-F238E27FC236}">
                  <a16:creationId xmlns:a16="http://schemas.microsoft.com/office/drawing/2014/main" id="{CFF17594-406D-46A4-10A6-D88C49785836}"/>
                </a:ext>
              </a:extLst>
            </p:cNvPr>
            <p:cNvSpPr/>
            <p:nvPr/>
          </p:nvSpPr>
          <p:spPr>
            <a:xfrm>
              <a:off x="6435370" y="2793554"/>
              <a:ext cx="1022607" cy="3028126"/>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66" name="任意多边形: 形状 265">
              <a:extLst>
                <a:ext uri="{FF2B5EF4-FFF2-40B4-BE49-F238E27FC236}">
                  <a16:creationId xmlns:a16="http://schemas.microsoft.com/office/drawing/2014/main" id="{493688E9-21CB-E682-5718-4E0EB51AAF63}"/>
                </a:ext>
              </a:extLst>
            </p:cNvPr>
            <p:cNvSpPr/>
            <p:nvPr/>
          </p:nvSpPr>
          <p:spPr>
            <a:xfrm>
              <a:off x="6499256" y="3063768"/>
              <a:ext cx="894834" cy="2649767"/>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accent5"/>
                </a:solidFill>
                <a:latin typeface="思源黑体 CN Normal" panose="020B0400000000000000" pitchFamily="34" charset="-122"/>
                <a:ea typeface="思源黑体 CN Normal" panose="020B0400000000000000" pitchFamily="34" charset="-122"/>
              </a:endParaRPr>
            </a:p>
          </p:txBody>
        </p:sp>
        <p:sp>
          <p:nvSpPr>
            <p:cNvPr id="270" name="任意多边形: 形状 269">
              <a:extLst>
                <a:ext uri="{FF2B5EF4-FFF2-40B4-BE49-F238E27FC236}">
                  <a16:creationId xmlns:a16="http://schemas.microsoft.com/office/drawing/2014/main" id="{3705105A-EE55-8639-3A6C-7C1EB39A0FE7}"/>
                </a:ext>
              </a:extLst>
            </p:cNvPr>
            <p:cNvSpPr/>
            <p:nvPr/>
          </p:nvSpPr>
          <p:spPr>
            <a:xfrm flipH="1">
              <a:off x="6415758" y="2144010"/>
              <a:ext cx="1061830" cy="1042563"/>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71" name="任意多边形: 形状 270">
              <a:extLst>
                <a:ext uri="{FF2B5EF4-FFF2-40B4-BE49-F238E27FC236}">
                  <a16:creationId xmlns:a16="http://schemas.microsoft.com/office/drawing/2014/main" id="{C200093C-D032-31CA-84B2-5ECB5F61C4BE}"/>
                </a:ext>
              </a:extLst>
            </p:cNvPr>
            <p:cNvSpPr/>
            <p:nvPr/>
          </p:nvSpPr>
          <p:spPr>
            <a:xfrm flipH="1">
              <a:off x="6507049" y="2233645"/>
              <a:ext cx="879248" cy="863294"/>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grpSp>
      <p:grpSp>
        <p:nvGrpSpPr>
          <p:cNvPr id="305" name="组合 304">
            <a:extLst>
              <a:ext uri="{FF2B5EF4-FFF2-40B4-BE49-F238E27FC236}">
                <a16:creationId xmlns:a16="http://schemas.microsoft.com/office/drawing/2014/main" id="{39B1E8B0-70D9-D340-8412-BB64F765082D}"/>
              </a:ext>
            </a:extLst>
          </p:cNvPr>
          <p:cNvGrpSpPr/>
          <p:nvPr/>
        </p:nvGrpSpPr>
        <p:grpSpPr>
          <a:xfrm>
            <a:off x="8117103" y="2144010"/>
            <a:ext cx="1061830" cy="3677670"/>
            <a:chOff x="8117103" y="2144010"/>
            <a:chExt cx="1061830" cy="3677670"/>
          </a:xfrm>
        </p:grpSpPr>
        <p:sp>
          <p:nvSpPr>
            <p:cNvPr id="258" name="任意多边形: 形状 257">
              <a:extLst>
                <a:ext uri="{FF2B5EF4-FFF2-40B4-BE49-F238E27FC236}">
                  <a16:creationId xmlns:a16="http://schemas.microsoft.com/office/drawing/2014/main" id="{BC838C04-84BD-39D6-48CF-BDF2601A5A16}"/>
                </a:ext>
              </a:extLst>
            </p:cNvPr>
            <p:cNvSpPr/>
            <p:nvPr/>
          </p:nvSpPr>
          <p:spPr>
            <a:xfrm>
              <a:off x="8136715" y="2793554"/>
              <a:ext cx="1022607" cy="3028126"/>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59" name="任意多边形: 形状 258">
              <a:extLst>
                <a:ext uri="{FF2B5EF4-FFF2-40B4-BE49-F238E27FC236}">
                  <a16:creationId xmlns:a16="http://schemas.microsoft.com/office/drawing/2014/main" id="{DD0195EF-FAE4-9FF4-E1BE-14F0FD2A237A}"/>
                </a:ext>
              </a:extLst>
            </p:cNvPr>
            <p:cNvSpPr/>
            <p:nvPr/>
          </p:nvSpPr>
          <p:spPr>
            <a:xfrm>
              <a:off x="8200601" y="3063768"/>
              <a:ext cx="894834" cy="2649767"/>
            </a:xfrm>
            <a:custGeom>
              <a:avLst/>
              <a:gdLst>
                <a:gd name="connsiteX0" fmla="*/ 0 w 842613"/>
                <a:gd name="connsiteY0" fmla="*/ 0 h 2640470"/>
                <a:gd name="connsiteX1" fmla="*/ 842613 w 842613"/>
                <a:gd name="connsiteY1" fmla="*/ 0 h 2640470"/>
                <a:gd name="connsiteX2" fmla="*/ 842613 w 842613"/>
                <a:gd name="connsiteY2" fmla="*/ 1631654 h 2640470"/>
                <a:gd name="connsiteX3" fmla="*/ 842613 w 842613"/>
                <a:gd name="connsiteY3" fmla="*/ 1675201 h 2640470"/>
                <a:gd name="connsiteX4" fmla="*/ 842613 w 842613"/>
                <a:gd name="connsiteY4" fmla="*/ 2253917 h 2640470"/>
                <a:gd name="connsiteX5" fmla="*/ 702175 w 842613"/>
                <a:gd name="connsiteY5" fmla="*/ 2394355 h 2640470"/>
                <a:gd name="connsiteX6" fmla="*/ 675680 w 842613"/>
                <a:gd name="connsiteY6" fmla="*/ 2394355 h 2640470"/>
                <a:gd name="connsiteX7" fmla="*/ 676877 w 842613"/>
                <a:gd name="connsiteY7" fmla="*/ 2402385 h 2640470"/>
                <a:gd name="connsiteX8" fmla="*/ 525042 w 842613"/>
                <a:gd name="connsiteY8" fmla="*/ 2557229 h 2640470"/>
                <a:gd name="connsiteX9" fmla="*/ 482383 w 842613"/>
                <a:gd name="connsiteY9" fmla="*/ 2563051 h 2640470"/>
                <a:gd name="connsiteX10" fmla="*/ 477736 w 842613"/>
                <a:gd name="connsiteY10" fmla="*/ 2589906 h 2640470"/>
                <a:gd name="connsiteX11" fmla="*/ 459364 w 842613"/>
                <a:gd name="connsiteY11" fmla="*/ 2621696 h 2640470"/>
                <a:gd name="connsiteX12" fmla="*/ 435498 w 842613"/>
                <a:gd name="connsiteY12" fmla="*/ 2640470 h 2640470"/>
                <a:gd name="connsiteX13" fmla="*/ 422529 w 842613"/>
                <a:gd name="connsiteY13" fmla="*/ 2637415 h 2640470"/>
                <a:gd name="connsiteX14" fmla="*/ 384813 w 842613"/>
                <a:gd name="connsiteY14" fmla="*/ 2601180 h 2640470"/>
                <a:gd name="connsiteX15" fmla="*/ 374855 w 842613"/>
                <a:gd name="connsiteY15" fmla="*/ 2563145 h 2640470"/>
                <a:gd name="connsiteX16" fmla="*/ 331507 w 842613"/>
                <a:gd name="connsiteY16" fmla="*/ 2557229 h 2640470"/>
                <a:gd name="connsiteX17" fmla="*/ 179671 w 842613"/>
                <a:gd name="connsiteY17" fmla="*/ 2402385 h 2640470"/>
                <a:gd name="connsiteX18" fmla="*/ 180869 w 842613"/>
                <a:gd name="connsiteY18" fmla="*/ 2394355 h 2640470"/>
                <a:gd name="connsiteX19" fmla="*/ 140438 w 842613"/>
                <a:gd name="connsiteY19" fmla="*/ 2394355 h 2640470"/>
                <a:gd name="connsiteX20" fmla="*/ 0 w 842613"/>
                <a:gd name="connsiteY20" fmla="*/ 2253917 h 2640470"/>
                <a:gd name="connsiteX21" fmla="*/ 0 w 842613"/>
                <a:gd name="connsiteY21" fmla="*/ 1675201 h 2640470"/>
                <a:gd name="connsiteX22" fmla="*/ 0 w 842613"/>
                <a:gd name="connsiteY22" fmla="*/ 1631654 h 26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2613" h="2640470">
                  <a:moveTo>
                    <a:pt x="0" y="0"/>
                  </a:moveTo>
                  <a:lnTo>
                    <a:pt x="842613" y="0"/>
                  </a:lnTo>
                  <a:lnTo>
                    <a:pt x="842613" y="1631654"/>
                  </a:lnTo>
                  <a:lnTo>
                    <a:pt x="842613" y="1675201"/>
                  </a:lnTo>
                  <a:lnTo>
                    <a:pt x="842613" y="2253917"/>
                  </a:lnTo>
                  <a:cubicBezTo>
                    <a:pt x="842613" y="2331479"/>
                    <a:pt x="779737" y="2394355"/>
                    <a:pt x="702175" y="2394355"/>
                  </a:cubicBezTo>
                  <a:lnTo>
                    <a:pt x="675680" y="2394355"/>
                  </a:lnTo>
                  <a:lnTo>
                    <a:pt x="676877" y="2402385"/>
                  </a:lnTo>
                  <a:cubicBezTo>
                    <a:pt x="676877" y="2471994"/>
                    <a:pt x="614269" y="2531717"/>
                    <a:pt x="525042" y="2557229"/>
                  </a:cubicBezTo>
                  <a:lnTo>
                    <a:pt x="482383" y="2563051"/>
                  </a:lnTo>
                  <a:lnTo>
                    <a:pt x="477736" y="2589906"/>
                  </a:lnTo>
                  <a:cubicBezTo>
                    <a:pt x="473398" y="2601871"/>
                    <a:pt x="467121" y="2612647"/>
                    <a:pt x="459364" y="2621696"/>
                  </a:cubicBezTo>
                  <a:lnTo>
                    <a:pt x="435498" y="2640470"/>
                  </a:lnTo>
                  <a:lnTo>
                    <a:pt x="422529" y="2637415"/>
                  </a:lnTo>
                  <a:cubicBezTo>
                    <a:pt x="407145" y="2629824"/>
                    <a:pt x="394056" y="2617142"/>
                    <a:pt x="384813" y="2601180"/>
                  </a:cubicBezTo>
                  <a:lnTo>
                    <a:pt x="374855" y="2563145"/>
                  </a:lnTo>
                  <a:lnTo>
                    <a:pt x="331507" y="2557229"/>
                  </a:lnTo>
                  <a:cubicBezTo>
                    <a:pt x="242279" y="2531717"/>
                    <a:pt x="179671" y="2471994"/>
                    <a:pt x="179671" y="2402385"/>
                  </a:cubicBezTo>
                  <a:lnTo>
                    <a:pt x="180869" y="2394355"/>
                  </a:lnTo>
                  <a:lnTo>
                    <a:pt x="140438" y="2394355"/>
                  </a:lnTo>
                  <a:cubicBezTo>
                    <a:pt x="62876" y="2394355"/>
                    <a:pt x="0" y="2331479"/>
                    <a:pt x="0" y="2253917"/>
                  </a:cubicBezTo>
                  <a:lnTo>
                    <a:pt x="0" y="1675201"/>
                  </a:lnTo>
                  <a:lnTo>
                    <a:pt x="0" y="163165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accent5"/>
                </a:solidFill>
                <a:latin typeface="思源黑体 CN Normal" panose="020B0400000000000000" pitchFamily="34" charset="-122"/>
                <a:ea typeface="思源黑体 CN Normal" panose="020B0400000000000000" pitchFamily="34" charset="-122"/>
              </a:endParaRPr>
            </a:p>
          </p:txBody>
        </p:sp>
        <p:sp>
          <p:nvSpPr>
            <p:cNvPr id="263" name="任意多边形: 形状 262">
              <a:extLst>
                <a:ext uri="{FF2B5EF4-FFF2-40B4-BE49-F238E27FC236}">
                  <a16:creationId xmlns:a16="http://schemas.microsoft.com/office/drawing/2014/main" id="{44846398-47DF-7500-661F-982F7F36C55D}"/>
                </a:ext>
              </a:extLst>
            </p:cNvPr>
            <p:cNvSpPr/>
            <p:nvPr/>
          </p:nvSpPr>
          <p:spPr>
            <a:xfrm flipH="1">
              <a:off x="8117103" y="2144010"/>
              <a:ext cx="1061830" cy="1042563"/>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sp>
          <p:nvSpPr>
            <p:cNvPr id="264" name="任意多边形: 形状 263">
              <a:extLst>
                <a:ext uri="{FF2B5EF4-FFF2-40B4-BE49-F238E27FC236}">
                  <a16:creationId xmlns:a16="http://schemas.microsoft.com/office/drawing/2014/main" id="{CF23F2A0-0255-7BE2-475C-847DD0E0A2D6}"/>
                </a:ext>
              </a:extLst>
            </p:cNvPr>
            <p:cNvSpPr/>
            <p:nvPr/>
          </p:nvSpPr>
          <p:spPr>
            <a:xfrm flipH="1">
              <a:off x="8208394" y="2233645"/>
              <a:ext cx="879248" cy="863294"/>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accent5"/>
                </a:solidFill>
                <a:latin typeface="思源黑体 CN Normal" panose="020B0400000000000000" pitchFamily="34" charset="-122"/>
                <a:ea typeface="思源黑体 CN Normal" panose="020B0400000000000000" pitchFamily="34" charset="-122"/>
              </a:endParaRPr>
            </a:p>
          </p:txBody>
        </p:sp>
      </p:grpSp>
      <p:sp>
        <p:nvSpPr>
          <p:cNvPr id="288" name="文本框 287">
            <a:extLst>
              <a:ext uri="{FF2B5EF4-FFF2-40B4-BE49-F238E27FC236}">
                <a16:creationId xmlns:a16="http://schemas.microsoft.com/office/drawing/2014/main" id="{051079C4-6897-1B88-1A92-2B5148ACF667}"/>
              </a:ext>
            </a:extLst>
          </p:cNvPr>
          <p:cNvSpPr txBox="1"/>
          <p:nvPr/>
        </p:nvSpPr>
        <p:spPr>
          <a:xfrm>
            <a:off x="1732843" y="3177591"/>
            <a:ext cx="219589" cy="2308324"/>
          </a:xfrm>
          <a:prstGeom prst="rect">
            <a:avLst/>
          </a:prstGeom>
          <a:noFill/>
          <a:ln>
            <a:noFill/>
          </a:ln>
        </p:spPr>
        <p:txBody>
          <a:bodyPr wrap="square" rtlCol="0">
            <a:noAutofit/>
          </a:bodyPr>
          <a:lstStyle/>
          <a:p>
            <a:pPr algn="ctr"/>
            <a:r>
              <a:rPr lang="zh-CN" altLang="en-US" sz="2400" dirty="0">
                <a:solidFill>
                  <a:schemeClr val="accent5"/>
                </a:solidFill>
                <a:latin typeface="+mj-ea"/>
                <a:ea typeface="+mj-ea"/>
              </a:rPr>
              <a:t>活动整体思路</a:t>
            </a:r>
          </a:p>
        </p:txBody>
      </p:sp>
      <p:sp>
        <p:nvSpPr>
          <p:cNvPr id="290" name="文本框 289">
            <a:extLst>
              <a:ext uri="{FF2B5EF4-FFF2-40B4-BE49-F238E27FC236}">
                <a16:creationId xmlns:a16="http://schemas.microsoft.com/office/drawing/2014/main" id="{EA14A6F7-7525-129D-4FDF-E071728D553A}"/>
              </a:ext>
            </a:extLst>
          </p:cNvPr>
          <p:cNvSpPr txBox="1"/>
          <p:nvPr/>
        </p:nvSpPr>
        <p:spPr>
          <a:xfrm>
            <a:off x="1662974" y="2340984"/>
            <a:ext cx="359327" cy="646331"/>
          </a:xfrm>
          <a:prstGeom prst="rect">
            <a:avLst/>
          </a:prstGeom>
          <a:noFill/>
          <a:ln>
            <a:noFill/>
          </a:ln>
        </p:spPr>
        <p:txBody>
          <a:bodyPr wrap="square" rtlCol="0">
            <a:noAutofit/>
          </a:bodyPr>
          <a:lstStyle/>
          <a:p>
            <a:pPr algn="ctr"/>
            <a:r>
              <a:rPr lang="zh-CN" altLang="en-US" sz="3600" dirty="0">
                <a:solidFill>
                  <a:schemeClr val="accent5"/>
                </a:solidFill>
                <a:latin typeface="+mj-ea"/>
                <a:ea typeface="+mj-ea"/>
              </a:rPr>
              <a:t>壹</a:t>
            </a:r>
          </a:p>
        </p:txBody>
      </p:sp>
      <p:sp>
        <p:nvSpPr>
          <p:cNvPr id="281" name="文本框 280">
            <a:extLst>
              <a:ext uri="{FF2B5EF4-FFF2-40B4-BE49-F238E27FC236}">
                <a16:creationId xmlns:a16="http://schemas.microsoft.com/office/drawing/2014/main" id="{35581B7E-2481-11B5-A9B8-B09088283296}"/>
              </a:ext>
            </a:extLst>
          </p:cNvPr>
          <p:cNvSpPr txBox="1"/>
          <p:nvPr/>
        </p:nvSpPr>
        <p:spPr>
          <a:xfrm>
            <a:off x="3434188" y="3177591"/>
            <a:ext cx="219589" cy="2308324"/>
          </a:xfrm>
          <a:prstGeom prst="rect">
            <a:avLst/>
          </a:prstGeom>
          <a:noFill/>
          <a:ln>
            <a:noFill/>
          </a:ln>
        </p:spPr>
        <p:txBody>
          <a:bodyPr wrap="square" rtlCol="0">
            <a:noAutofit/>
          </a:bodyPr>
          <a:lstStyle/>
          <a:p>
            <a:pPr algn="ctr"/>
            <a:r>
              <a:rPr lang="zh-CN" altLang="en-US" sz="2400" dirty="0">
                <a:solidFill>
                  <a:schemeClr val="accent5"/>
                </a:solidFill>
                <a:latin typeface="+mj-ea"/>
                <a:ea typeface="+mj-ea"/>
              </a:rPr>
              <a:t>活动内容构成</a:t>
            </a:r>
          </a:p>
        </p:txBody>
      </p:sp>
      <p:sp>
        <p:nvSpPr>
          <p:cNvPr id="283" name="文本框 282">
            <a:extLst>
              <a:ext uri="{FF2B5EF4-FFF2-40B4-BE49-F238E27FC236}">
                <a16:creationId xmlns:a16="http://schemas.microsoft.com/office/drawing/2014/main" id="{46ABEA86-0B4C-0C7F-7751-D743B957598A}"/>
              </a:ext>
            </a:extLst>
          </p:cNvPr>
          <p:cNvSpPr txBox="1"/>
          <p:nvPr/>
        </p:nvSpPr>
        <p:spPr>
          <a:xfrm>
            <a:off x="3364319" y="2340984"/>
            <a:ext cx="359327" cy="646331"/>
          </a:xfrm>
          <a:prstGeom prst="rect">
            <a:avLst/>
          </a:prstGeom>
          <a:noFill/>
          <a:ln>
            <a:noFill/>
          </a:ln>
        </p:spPr>
        <p:txBody>
          <a:bodyPr wrap="square" rtlCol="0">
            <a:noAutofit/>
          </a:bodyPr>
          <a:lstStyle/>
          <a:p>
            <a:pPr algn="ctr"/>
            <a:r>
              <a:rPr lang="zh-CN" altLang="en-US" sz="3600" dirty="0">
                <a:solidFill>
                  <a:schemeClr val="accent5"/>
                </a:solidFill>
                <a:latin typeface="+mj-ea"/>
                <a:ea typeface="+mj-ea"/>
              </a:rPr>
              <a:t>贰</a:t>
            </a:r>
          </a:p>
        </p:txBody>
      </p:sp>
      <p:sp>
        <p:nvSpPr>
          <p:cNvPr id="274" name="文本框 273">
            <a:extLst>
              <a:ext uri="{FF2B5EF4-FFF2-40B4-BE49-F238E27FC236}">
                <a16:creationId xmlns:a16="http://schemas.microsoft.com/office/drawing/2014/main" id="{4DE2EF48-6C3C-5D17-0361-77B64D0ABF82}"/>
              </a:ext>
            </a:extLst>
          </p:cNvPr>
          <p:cNvSpPr txBox="1"/>
          <p:nvPr/>
        </p:nvSpPr>
        <p:spPr>
          <a:xfrm>
            <a:off x="5135533" y="3177591"/>
            <a:ext cx="219589" cy="2308324"/>
          </a:xfrm>
          <a:prstGeom prst="rect">
            <a:avLst/>
          </a:prstGeom>
          <a:noFill/>
          <a:ln>
            <a:noFill/>
          </a:ln>
        </p:spPr>
        <p:txBody>
          <a:bodyPr wrap="square" rtlCol="0">
            <a:noAutofit/>
          </a:bodyPr>
          <a:lstStyle/>
          <a:p>
            <a:pPr algn="ctr"/>
            <a:r>
              <a:rPr lang="zh-CN" altLang="en-US" sz="2400" dirty="0">
                <a:solidFill>
                  <a:schemeClr val="accent5"/>
                </a:solidFill>
                <a:latin typeface="+mj-ea"/>
                <a:ea typeface="+mj-ea"/>
              </a:rPr>
              <a:t>活动运作方式</a:t>
            </a:r>
          </a:p>
        </p:txBody>
      </p:sp>
      <p:sp>
        <p:nvSpPr>
          <p:cNvPr id="276" name="文本框 275">
            <a:extLst>
              <a:ext uri="{FF2B5EF4-FFF2-40B4-BE49-F238E27FC236}">
                <a16:creationId xmlns:a16="http://schemas.microsoft.com/office/drawing/2014/main" id="{D21F647C-9820-7F9E-DA49-EDE4C5B7C2B9}"/>
              </a:ext>
            </a:extLst>
          </p:cNvPr>
          <p:cNvSpPr txBox="1"/>
          <p:nvPr/>
        </p:nvSpPr>
        <p:spPr>
          <a:xfrm>
            <a:off x="5065664" y="2340984"/>
            <a:ext cx="359327" cy="646331"/>
          </a:xfrm>
          <a:prstGeom prst="rect">
            <a:avLst/>
          </a:prstGeom>
          <a:noFill/>
          <a:ln>
            <a:noFill/>
          </a:ln>
        </p:spPr>
        <p:txBody>
          <a:bodyPr wrap="square" rtlCol="0">
            <a:noAutofit/>
          </a:bodyPr>
          <a:lstStyle/>
          <a:p>
            <a:pPr algn="ctr"/>
            <a:r>
              <a:rPr lang="zh-CN" altLang="en-US" sz="3600" dirty="0">
                <a:solidFill>
                  <a:schemeClr val="accent5"/>
                </a:solidFill>
                <a:latin typeface="+mj-ea"/>
                <a:ea typeface="+mj-ea"/>
              </a:rPr>
              <a:t>叁</a:t>
            </a:r>
          </a:p>
        </p:txBody>
      </p:sp>
      <p:sp>
        <p:nvSpPr>
          <p:cNvPr id="267" name="文本框 266">
            <a:extLst>
              <a:ext uri="{FF2B5EF4-FFF2-40B4-BE49-F238E27FC236}">
                <a16:creationId xmlns:a16="http://schemas.microsoft.com/office/drawing/2014/main" id="{848ED1D2-7C51-799F-C105-91342A340284}"/>
              </a:ext>
            </a:extLst>
          </p:cNvPr>
          <p:cNvSpPr txBox="1"/>
          <p:nvPr/>
        </p:nvSpPr>
        <p:spPr>
          <a:xfrm>
            <a:off x="6836878" y="3177591"/>
            <a:ext cx="219589" cy="2308324"/>
          </a:xfrm>
          <a:prstGeom prst="rect">
            <a:avLst/>
          </a:prstGeom>
          <a:noFill/>
          <a:ln>
            <a:noFill/>
          </a:ln>
        </p:spPr>
        <p:txBody>
          <a:bodyPr wrap="square" rtlCol="0">
            <a:noAutofit/>
          </a:bodyPr>
          <a:lstStyle/>
          <a:p>
            <a:pPr algn="ctr"/>
            <a:r>
              <a:rPr lang="zh-CN" altLang="en-US" sz="2400" dirty="0">
                <a:solidFill>
                  <a:schemeClr val="accent5"/>
                </a:solidFill>
                <a:latin typeface="+mj-ea"/>
                <a:ea typeface="+mj-ea"/>
              </a:rPr>
              <a:t>活动问题把控</a:t>
            </a:r>
          </a:p>
        </p:txBody>
      </p:sp>
      <p:sp>
        <p:nvSpPr>
          <p:cNvPr id="269" name="文本框 268">
            <a:extLst>
              <a:ext uri="{FF2B5EF4-FFF2-40B4-BE49-F238E27FC236}">
                <a16:creationId xmlns:a16="http://schemas.microsoft.com/office/drawing/2014/main" id="{A38ACF3B-BF67-3961-D03C-9D4C535106A5}"/>
              </a:ext>
            </a:extLst>
          </p:cNvPr>
          <p:cNvSpPr txBox="1"/>
          <p:nvPr/>
        </p:nvSpPr>
        <p:spPr>
          <a:xfrm>
            <a:off x="6767009" y="2340984"/>
            <a:ext cx="359327" cy="646331"/>
          </a:xfrm>
          <a:prstGeom prst="rect">
            <a:avLst/>
          </a:prstGeom>
          <a:noFill/>
          <a:ln>
            <a:noFill/>
          </a:ln>
        </p:spPr>
        <p:txBody>
          <a:bodyPr wrap="square" rtlCol="0">
            <a:noAutofit/>
          </a:bodyPr>
          <a:lstStyle/>
          <a:p>
            <a:pPr algn="ctr"/>
            <a:r>
              <a:rPr lang="zh-CN" altLang="en-US" sz="3600" dirty="0">
                <a:solidFill>
                  <a:schemeClr val="accent5"/>
                </a:solidFill>
                <a:latin typeface="+mj-ea"/>
                <a:ea typeface="+mj-ea"/>
              </a:rPr>
              <a:t>肆</a:t>
            </a:r>
          </a:p>
        </p:txBody>
      </p:sp>
      <p:sp>
        <p:nvSpPr>
          <p:cNvPr id="260" name="文本框 259">
            <a:extLst>
              <a:ext uri="{FF2B5EF4-FFF2-40B4-BE49-F238E27FC236}">
                <a16:creationId xmlns:a16="http://schemas.microsoft.com/office/drawing/2014/main" id="{EAE4A89B-A625-FF66-475D-0C94D1256D8D}"/>
              </a:ext>
            </a:extLst>
          </p:cNvPr>
          <p:cNvSpPr txBox="1"/>
          <p:nvPr/>
        </p:nvSpPr>
        <p:spPr>
          <a:xfrm>
            <a:off x="8538223" y="3177591"/>
            <a:ext cx="219589" cy="2308324"/>
          </a:xfrm>
          <a:prstGeom prst="rect">
            <a:avLst/>
          </a:prstGeom>
          <a:noFill/>
          <a:ln>
            <a:noFill/>
          </a:ln>
        </p:spPr>
        <p:txBody>
          <a:bodyPr wrap="square" rtlCol="0">
            <a:noAutofit/>
          </a:bodyPr>
          <a:lstStyle/>
          <a:p>
            <a:pPr algn="ctr"/>
            <a:r>
              <a:rPr lang="zh-CN" altLang="en-US" sz="2400" dirty="0">
                <a:solidFill>
                  <a:schemeClr val="accent5"/>
                </a:solidFill>
                <a:latin typeface="+mj-ea"/>
                <a:ea typeface="+mj-ea"/>
              </a:rPr>
              <a:t>活动经费预算</a:t>
            </a:r>
          </a:p>
        </p:txBody>
      </p:sp>
      <p:sp>
        <p:nvSpPr>
          <p:cNvPr id="262" name="文本框 261">
            <a:extLst>
              <a:ext uri="{FF2B5EF4-FFF2-40B4-BE49-F238E27FC236}">
                <a16:creationId xmlns:a16="http://schemas.microsoft.com/office/drawing/2014/main" id="{60382E0D-430A-D9BD-7A77-26A40F69C833}"/>
              </a:ext>
            </a:extLst>
          </p:cNvPr>
          <p:cNvSpPr txBox="1"/>
          <p:nvPr/>
        </p:nvSpPr>
        <p:spPr>
          <a:xfrm>
            <a:off x="8468354" y="2340984"/>
            <a:ext cx="359327" cy="646331"/>
          </a:xfrm>
          <a:prstGeom prst="rect">
            <a:avLst/>
          </a:prstGeom>
          <a:noFill/>
          <a:ln>
            <a:noFill/>
          </a:ln>
        </p:spPr>
        <p:txBody>
          <a:bodyPr wrap="square" rtlCol="0">
            <a:noAutofit/>
          </a:bodyPr>
          <a:lstStyle/>
          <a:p>
            <a:pPr algn="ctr"/>
            <a:r>
              <a:rPr lang="zh-CN" altLang="en-US" sz="3600" dirty="0">
                <a:solidFill>
                  <a:schemeClr val="accent5"/>
                </a:solidFill>
                <a:latin typeface="+mj-ea"/>
                <a:ea typeface="+mj-ea"/>
              </a:rPr>
              <a:t>伍</a:t>
            </a:r>
          </a:p>
        </p:txBody>
      </p:sp>
      <p:sp>
        <p:nvSpPr>
          <p:cNvPr id="253" name="文本框 252">
            <a:extLst>
              <a:ext uri="{FF2B5EF4-FFF2-40B4-BE49-F238E27FC236}">
                <a16:creationId xmlns:a16="http://schemas.microsoft.com/office/drawing/2014/main" id="{B3A85EEA-EFC1-52E3-6C27-D574397DEF7C}"/>
              </a:ext>
            </a:extLst>
          </p:cNvPr>
          <p:cNvSpPr txBox="1"/>
          <p:nvPr/>
        </p:nvSpPr>
        <p:spPr>
          <a:xfrm>
            <a:off x="10239567" y="3177591"/>
            <a:ext cx="219589" cy="2308324"/>
          </a:xfrm>
          <a:prstGeom prst="rect">
            <a:avLst/>
          </a:prstGeom>
          <a:noFill/>
          <a:ln>
            <a:noFill/>
          </a:ln>
        </p:spPr>
        <p:txBody>
          <a:bodyPr wrap="square" rtlCol="0">
            <a:noAutofit/>
          </a:bodyPr>
          <a:lstStyle/>
          <a:p>
            <a:pPr algn="ctr"/>
            <a:r>
              <a:rPr lang="zh-CN" altLang="en-US" sz="2400" dirty="0">
                <a:solidFill>
                  <a:schemeClr val="accent5"/>
                </a:solidFill>
                <a:latin typeface="+mj-ea"/>
                <a:ea typeface="+mj-ea"/>
              </a:rPr>
              <a:t>活动最终效果</a:t>
            </a:r>
          </a:p>
        </p:txBody>
      </p:sp>
      <p:sp>
        <p:nvSpPr>
          <p:cNvPr id="255" name="文本框 254">
            <a:extLst>
              <a:ext uri="{FF2B5EF4-FFF2-40B4-BE49-F238E27FC236}">
                <a16:creationId xmlns:a16="http://schemas.microsoft.com/office/drawing/2014/main" id="{289D43E3-D3DD-E7DB-2219-991B994BA8CA}"/>
              </a:ext>
            </a:extLst>
          </p:cNvPr>
          <p:cNvSpPr txBox="1"/>
          <p:nvPr/>
        </p:nvSpPr>
        <p:spPr>
          <a:xfrm>
            <a:off x="10169698" y="2340984"/>
            <a:ext cx="359327" cy="646331"/>
          </a:xfrm>
          <a:prstGeom prst="rect">
            <a:avLst/>
          </a:prstGeom>
          <a:noFill/>
          <a:ln>
            <a:noFill/>
          </a:ln>
        </p:spPr>
        <p:txBody>
          <a:bodyPr wrap="square" rtlCol="0">
            <a:noAutofit/>
          </a:bodyPr>
          <a:lstStyle/>
          <a:p>
            <a:pPr algn="ctr"/>
            <a:r>
              <a:rPr lang="zh-CN" altLang="en-US" sz="3600" dirty="0">
                <a:solidFill>
                  <a:schemeClr val="accent5"/>
                </a:solidFill>
                <a:latin typeface="+mj-ea"/>
                <a:ea typeface="+mj-ea"/>
              </a:rPr>
              <a:t>陆</a:t>
            </a:r>
          </a:p>
        </p:txBody>
      </p:sp>
      <p:sp>
        <p:nvSpPr>
          <p:cNvPr id="293" name="文本框 292">
            <a:extLst>
              <a:ext uri="{FF2B5EF4-FFF2-40B4-BE49-F238E27FC236}">
                <a16:creationId xmlns:a16="http://schemas.microsoft.com/office/drawing/2014/main" id="{48D61D00-395D-34CF-167D-F36E5DB6316E}"/>
              </a:ext>
            </a:extLst>
          </p:cNvPr>
          <p:cNvSpPr txBox="1"/>
          <p:nvPr/>
        </p:nvSpPr>
        <p:spPr>
          <a:xfrm>
            <a:off x="5157282" y="858330"/>
            <a:ext cx="1877438" cy="1107996"/>
          </a:xfrm>
          <a:prstGeom prst="rect">
            <a:avLst/>
          </a:prstGeom>
          <a:noFill/>
          <a:ln>
            <a:noFill/>
          </a:ln>
        </p:spPr>
        <p:txBody>
          <a:bodyPr wrap="none" rtlCol="0">
            <a:noAutofit/>
          </a:bodyPr>
          <a:lstStyle/>
          <a:p>
            <a:pPr algn="ctr"/>
            <a:r>
              <a:rPr lang="zh-CN" altLang="en-US" sz="6600" dirty="0">
                <a:solidFill>
                  <a:schemeClr val="accent5"/>
                </a:solidFill>
                <a:latin typeface="+mj-ea"/>
                <a:ea typeface="+mj-ea"/>
              </a:rPr>
              <a:t>目录</a:t>
            </a:r>
          </a:p>
        </p:txBody>
      </p:sp>
    </p:spTree>
    <p:extLst>
      <p:ext uri="{BB962C8B-B14F-4D97-AF65-F5344CB8AC3E}">
        <p14:creationId xmlns:p14="http://schemas.microsoft.com/office/powerpoint/2010/main" val="893434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活动问题把控</a:t>
            </a:r>
          </a:p>
        </p:txBody>
      </p:sp>
      <p:sp>
        <p:nvSpPr>
          <p:cNvPr id="48" name="任意多边形: 形状 47">
            <a:extLst>
              <a:ext uri="{FF2B5EF4-FFF2-40B4-BE49-F238E27FC236}">
                <a16:creationId xmlns:a16="http://schemas.microsoft.com/office/drawing/2014/main" id="{45993E8B-F280-1BA5-598C-260D6212ECC1}"/>
              </a:ext>
            </a:extLst>
          </p:cNvPr>
          <p:cNvSpPr/>
          <p:nvPr/>
        </p:nvSpPr>
        <p:spPr>
          <a:xfrm>
            <a:off x="892121" y="2077739"/>
            <a:ext cx="3022686" cy="4171944"/>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0" name="任意多边形: 形状 49">
            <a:extLst>
              <a:ext uri="{FF2B5EF4-FFF2-40B4-BE49-F238E27FC236}">
                <a16:creationId xmlns:a16="http://schemas.microsoft.com/office/drawing/2014/main" id="{B096C719-663D-B543-21FE-BC8305CDDB16}"/>
              </a:ext>
            </a:extLst>
          </p:cNvPr>
          <p:cNvSpPr/>
          <p:nvPr/>
        </p:nvSpPr>
        <p:spPr>
          <a:xfrm>
            <a:off x="1032068" y="2270896"/>
            <a:ext cx="2742792" cy="3785630"/>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3" name="任意多边形: 形状 52">
            <a:extLst>
              <a:ext uri="{FF2B5EF4-FFF2-40B4-BE49-F238E27FC236}">
                <a16:creationId xmlns:a16="http://schemas.microsoft.com/office/drawing/2014/main" id="{A30729FD-7005-E8F8-6DB6-B4CF25026A5D}"/>
              </a:ext>
            </a:extLst>
          </p:cNvPr>
          <p:cNvSpPr/>
          <p:nvPr/>
        </p:nvSpPr>
        <p:spPr>
          <a:xfrm rot="16200000">
            <a:off x="2039713" y="1914010"/>
            <a:ext cx="727503" cy="743182"/>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54" name="文本框 53"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A9E6C29E-70A7-56A6-98D1-32A2E176CBB3}"/>
              </a:ext>
            </a:extLst>
          </p:cNvPr>
          <p:cNvSpPr txBox="1"/>
          <p:nvPr/>
        </p:nvSpPr>
        <p:spPr>
          <a:xfrm>
            <a:off x="1895915" y="2078792"/>
            <a:ext cx="980359" cy="44309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01</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55" name="文本框 54">
            <a:extLst>
              <a:ext uri="{FF2B5EF4-FFF2-40B4-BE49-F238E27FC236}">
                <a16:creationId xmlns:a16="http://schemas.microsoft.com/office/drawing/2014/main" id="{D7647CB2-1CE9-D52B-77C6-6F9BF060DBF0}"/>
              </a:ext>
            </a:extLst>
          </p:cNvPr>
          <p:cNvSpPr txBox="1"/>
          <p:nvPr/>
        </p:nvSpPr>
        <p:spPr>
          <a:xfrm>
            <a:off x="1257847" y="3459888"/>
            <a:ext cx="2291233" cy="1840312"/>
          </a:xfrm>
          <a:prstGeom prst="rect">
            <a:avLst/>
          </a:prstGeom>
          <a:noFill/>
        </p:spPr>
        <p:txBody>
          <a:bodyPr wrap="square" rtlCol="0">
            <a:noAutofit/>
          </a:bodyPr>
          <a:lstStyle/>
          <a:p>
            <a:pPr>
              <a:lnSpc>
                <a:spcPct val="120000"/>
              </a:lnSpc>
            </a:pPr>
            <a:r>
              <a:rPr lang="zh-CN" altLang="en-US" sz="1600" b="0" i="0" dirty="0">
                <a:solidFill>
                  <a:srgbClr val="333333"/>
                </a:solidFill>
                <a:effectLst/>
                <a:latin typeface="+mn-ea"/>
              </a:rPr>
              <a:t>通过基础调研对自己有一个充分的认知，明确我们此次的营销活动的目的以及洞察用户，对营销活动有一个基础的把控，充分了品牌信息。</a:t>
            </a:r>
            <a:endParaRPr lang="zh-CN" altLang="en-US" sz="1600" spc="120" dirty="0">
              <a:latin typeface="+mn-ea"/>
              <a:sym typeface="梦源宋体 CN W16" panose="02020200000000000000" pitchFamily="18" charset="-122"/>
            </a:endParaRPr>
          </a:p>
        </p:txBody>
      </p:sp>
      <p:sp>
        <p:nvSpPr>
          <p:cNvPr id="56" name="文本框 55">
            <a:extLst>
              <a:ext uri="{FF2B5EF4-FFF2-40B4-BE49-F238E27FC236}">
                <a16:creationId xmlns:a16="http://schemas.microsoft.com/office/drawing/2014/main" id="{1DAE4E46-C3DA-E84A-7403-69CAA5DA3FC4}"/>
              </a:ext>
            </a:extLst>
          </p:cNvPr>
          <p:cNvSpPr txBox="1"/>
          <p:nvPr/>
        </p:nvSpPr>
        <p:spPr>
          <a:xfrm>
            <a:off x="1599845" y="2922609"/>
            <a:ext cx="1607236" cy="461665"/>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基础调研</a:t>
            </a:r>
          </a:p>
        </p:txBody>
      </p:sp>
      <p:cxnSp>
        <p:nvCxnSpPr>
          <p:cNvPr id="57" name="直接连接符 56">
            <a:extLst>
              <a:ext uri="{FF2B5EF4-FFF2-40B4-BE49-F238E27FC236}">
                <a16:creationId xmlns:a16="http://schemas.microsoft.com/office/drawing/2014/main" id="{36CEBCB2-EDAD-EE0C-0EE2-5099B3AB7119}"/>
              </a:ext>
            </a:extLst>
          </p:cNvPr>
          <p:cNvCxnSpPr>
            <a:cxnSpLocks/>
          </p:cNvCxnSpPr>
          <p:nvPr/>
        </p:nvCxnSpPr>
        <p:spPr>
          <a:xfrm rot="16200000">
            <a:off x="2403463" y="2357272"/>
            <a:ext cx="0" cy="2018441"/>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sp>
        <p:nvSpPr>
          <p:cNvPr id="58" name="任意多边形: 形状 57">
            <a:extLst>
              <a:ext uri="{FF2B5EF4-FFF2-40B4-BE49-F238E27FC236}">
                <a16:creationId xmlns:a16="http://schemas.microsoft.com/office/drawing/2014/main" id="{C94CEC3B-876C-93EC-B28A-11C97D7088F8}"/>
              </a:ext>
            </a:extLst>
          </p:cNvPr>
          <p:cNvSpPr/>
          <p:nvPr/>
        </p:nvSpPr>
        <p:spPr>
          <a:xfrm>
            <a:off x="8277194" y="2077739"/>
            <a:ext cx="3022686" cy="4171944"/>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9" name="任意多边形: 形状 58">
            <a:extLst>
              <a:ext uri="{FF2B5EF4-FFF2-40B4-BE49-F238E27FC236}">
                <a16:creationId xmlns:a16="http://schemas.microsoft.com/office/drawing/2014/main" id="{4583F476-CFC5-F5E1-B542-24BE67A1507B}"/>
              </a:ext>
            </a:extLst>
          </p:cNvPr>
          <p:cNvSpPr/>
          <p:nvPr/>
        </p:nvSpPr>
        <p:spPr>
          <a:xfrm>
            <a:off x="8417141" y="2270896"/>
            <a:ext cx="2742792" cy="3785630"/>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61" name="任意多边形: 形状 60">
            <a:extLst>
              <a:ext uri="{FF2B5EF4-FFF2-40B4-BE49-F238E27FC236}">
                <a16:creationId xmlns:a16="http://schemas.microsoft.com/office/drawing/2014/main" id="{F9631CBD-BEA0-165B-7BA2-62EC46FF627E}"/>
              </a:ext>
            </a:extLst>
          </p:cNvPr>
          <p:cNvSpPr/>
          <p:nvPr/>
        </p:nvSpPr>
        <p:spPr>
          <a:xfrm rot="16200000">
            <a:off x="9424786" y="1914010"/>
            <a:ext cx="727503" cy="743182"/>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62" name="文本框 61"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0922CCD6-4FD9-802B-C0E9-E388DD68B096}"/>
              </a:ext>
            </a:extLst>
          </p:cNvPr>
          <p:cNvSpPr txBox="1"/>
          <p:nvPr/>
        </p:nvSpPr>
        <p:spPr>
          <a:xfrm>
            <a:off x="9280988" y="2078792"/>
            <a:ext cx="980359"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02</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63" name="文本框 62">
            <a:extLst>
              <a:ext uri="{FF2B5EF4-FFF2-40B4-BE49-F238E27FC236}">
                <a16:creationId xmlns:a16="http://schemas.microsoft.com/office/drawing/2014/main" id="{3BCC4BF0-198F-45CA-3A03-6290ADE7D465}"/>
              </a:ext>
            </a:extLst>
          </p:cNvPr>
          <p:cNvSpPr txBox="1"/>
          <p:nvPr/>
        </p:nvSpPr>
        <p:spPr>
          <a:xfrm>
            <a:off x="8642920" y="3459888"/>
            <a:ext cx="2291233" cy="2135777"/>
          </a:xfrm>
          <a:prstGeom prst="rect">
            <a:avLst/>
          </a:prstGeom>
          <a:noFill/>
        </p:spPr>
        <p:txBody>
          <a:bodyPr wrap="square" rtlCol="0">
            <a:noAutofit/>
          </a:bodyPr>
          <a:lstStyle/>
          <a:p>
            <a:pPr>
              <a:lnSpc>
                <a:spcPct val="120000"/>
              </a:lnSpc>
            </a:pPr>
            <a:r>
              <a:rPr lang="zh-CN" altLang="en-US" sz="1600" b="0" i="0" dirty="0">
                <a:solidFill>
                  <a:srgbClr val="333333"/>
                </a:solidFill>
                <a:effectLst/>
                <a:latin typeface="+mn-ea"/>
              </a:rPr>
              <a:t>收集行业市场目前的情况，广告主品牌的市场定位，市场地位，以及产品的体系，包括客单价、成本把控、利润空间等，明确此次营销活动广告主的底线等。</a:t>
            </a:r>
            <a:endParaRPr lang="zh-CN" altLang="en-US" sz="1600" spc="120" dirty="0">
              <a:latin typeface="+mn-ea"/>
              <a:sym typeface="梦源宋体 CN W16" panose="02020200000000000000" pitchFamily="18" charset="-122"/>
            </a:endParaRPr>
          </a:p>
        </p:txBody>
      </p:sp>
      <p:sp>
        <p:nvSpPr>
          <p:cNvPr id="64" name="文本框 63">
            <a:extLst>
              <a:ext uri="{FF2B5EF4-FFF2-40B4-BE49-F238E27FC236}">
                <a16:creationId xmlns:a16="http://schemas.microsoft.com/office/drawing/2014/main" id="{9EA68DCE-C74C-3776-9278-E21FE9C9719A}"/>
              </a:ext>
            </a:extLst>
          </p:cNvPr>
          <p:cNvSpPr txBox="1"/>
          <p:nvPr/>
        </p:nvSpPr>
        <p:spPr>
          <a:xfrm>
            <a:off x="8984918" y="2922609"/>
            <a:ext cx="1607236" cy="461665"/>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策划筹备</a:t>
            </a:r>
          </a:p>
        </p:txBody>
      </p:sp>
      <p:cxnSp>
        <p:nvCxnSpPr>
          <p:cNvPr id="65" name="直接连接符 64">
            <a:extLst>
              <a:ext uri="{FF2B5EF4-FFF2-40B4-BE49-F238E27FC236}">
                <a16:creationId xmlns:a16="http://schemas.microsoft.com/office/drawing/2014/main" id="{16349DFC-5A0B-04A3-AA97-6ADBF25D0C84}"/>
              </a:ext>
            </a:extLst>
          </p:cNvPr>
          <p:cNvCxnSpPr>
            <a:cxnSpLocks/>
          </p:cNvCxnSpPr>
          <p:nvPr/>
        </p:nvCxnSpPr>
        <p:spPr>
          <a:xfrm rot="16200000">
            <a:off x="9788536" y="2357272"/>
            <a:ext cx="0" cy="2018441"/>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sp>
        <p:nvSpPr>
          <p:cNvPr id="73" name="椭圆 72">
            <a:extLst>
              <a:ext uri="{FF2B5EF4-FFF2-40B4-BE49-F238E27FC236}">
                <a16:creationId xmlns:a16="http://schemas.microsoft.com/office/drawing/2014/main" id="{2897651D-2F06-7D9E-8D2B-30973C7FBE1E}"/>
              </a:ext>
            </a:extLst>
          </p:cNvPr>
          <p:cNvSpPr/>
          <p:nvPr/>
        </p:nvSpPr>
        <p:spPr>
          <a:xfrm>
            <a:off x="4067332" y="4606108"/>
            <a:ext cx="4057336" cy="1940224"/>
          </a:xfrm>
          <a:prstGeom prst="ellipse">
            <a:avLst/>
          </a:prstGeom>
          <a:noFill/>
          <a:ln w="41275">
            <a:gradFill flip="none" rotWithShape="1">
              <a:gsLst>
                <a:gs pos="0">
                  <a:schemeClr val="accent6"/>
                </a:gs>
                <a:gs pos="27000">
                  <a:srgbClr val="9BAA8D">
                    <a:alpha val="0"/>
                  </a:srgbClr>
                </a:gs>
                <a:gs pos="100000">
                  <a:schemeClr val="accent1">
                    <a:lumMod val="30000"/>
                    <a:lumOff val="70000"/>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a:extLst>
              <a:ext uri="{FF2B5EF4-FFF2-40B4-BE49-F238E27FC236}">
                <a16:creationId xmlns:a16="http://schemas.microsoft.com/office/drawing/2014/main" id="{D35A9384-711C-34C6-603E-E01A49385E0D}"/>
              </a:ext>
            </a:extLst>
          </p:cNvPr>
          <p:cNvSpPr/>
          <p:nvPr/>
        </p:nvSpPr>
        <p:spPr>
          <a:xfrm flipV="1">
            <a:off x="4067332" y="1679241"/>
            <a:ext cx="4057336" cy="1940224"/>
          </a:xfrm>
          <a:prstGeom prst="ellipse">
            <a:avLst/>
          </a:prstGeom>
          <a:noFill/>
          <a:ln w="41275">
            <a:gradFill flip="none" rotWithShape="1">
              <a:gsLst>
                <a:gs pos="0">
                  <a:schemeClr val="accent6"/>
                </a:gs>
                <a:gs pos="27000">
                  <a:srgbClr val="9BAA8D">
                    <a:alpha val="0"/>
                  </a:srgbClr>
                </a:gs>
                <a:gs pos="100000">
                  <a:schemeClr val="accent1">
                    <a:lumMod val="30000"/>
                    <a:lumOff val="70000"/>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9" name="组合 8">
            <a:extLst>
              <a:ext uri="{FF2B5EF4-FFF2-40B4-BE49-F238E27FC236}">
                <a16:creationId xmlns:a16="http://schemas.microsoft.com/office/drawing/2014/main" id="{02BD9D29-07E8-12AC-F95F-1602E33BF1A4}"/>
              </a:ext>
            </a:extLst>
          </p:cNvPr>
          <p:cNvGrpSpPr/>
          <p:nvPr/>
        </p:nvGrpSpPr>
        <p:grpSpPr>
          <a:xfrm>
            <a:off x="4260006" y="2147441"/>
            <a:ext cx="3671989" cy="3671989"/>
            <a:chOff x="4260006" y="2147441"/>
            <a:chExt cx="3671989" cy="3671989"/>
          </a:xfrm>
        </p:grpSpPr>
        <p:sp>
          <p:nvSpPr>
            <p:cNvPr id="69" name="任意多边形: 形状 68">
              <a:extLst>
                <a:ext uri="{FF2B5EF4-FFF2-40B4-BE49-F238E27FC236}">
                  <a16:creationId xmlns:a16="http://schemas.microsoft.com/office/drawing/2014/main" id="{B1FCB49C-5A68-861F-70DD-B34CA2D0A9CD}"/>
                </a:ext>
              </a:extLst>
            </p:cNvPr>
            <p:cNvSpPr/>
            <p:nvPr/>
          </p:nvSpPr>
          <p:spPr>
            <a:xfrm rot="16200000" flipV="1">
              <a:off x="4260006" y="2147441"/>
              <a:ext cx="3671989" cy="3671989"/>
            </a:xfrm>
            <a:custGeom>
              <a:avLst/>
              <a:gdLst>
                <a:gd name="connsiteX0" fmla="*/ 3113726 w 3113726"/>
                <a:gd name="connsiteY0" fmla="*/ 1670133 h 3113726"/>
                <a:gd name="connsiteX1" fmla="*/ 2918432 w 3113726"/>
                <a:gd name="connsiteY1" fmla="*/ 1556863 h 3113726"/>
                <a:gd name="connsiteX2" fmla="*/ 3113726 w 3113726"/>
                <a:gd name="connsiteY2" fmla="*/ 1443592 h 3113726"/>
                <a:gd name="connsiteX3" fmla="*/ 3111378 w 3113726"/>
                <a:gd name="connsiteY3" fmla="*/ 1397098 h 3113726"/>
                <a:gd name="connsiteX4" fmla="*/ 1716628 w 3113726"/>
                <a:gd name="connsiteY4" fmla="*/ 2348 h 3113726"/>
                <a:gd name="connsiteX5" fmla="*/ 1670132 w 3113726"/>
                <a:gd name="connsiteY5" fmla="*/ 0 h 3113726"/>
                <a:gd name="connsiteX6" fmla="*/ 1556862 w 3113726"/>
                <a:gd name="connsiteY6" fmla="*/ 195294 h 3113726"/>
                <a:gd name="connsiteX7" fmla="*/ 1443592 w 3113726"/>
                <a:gd name="connsiteY7" fmla="*/ 0 h 3113726"/>
                <a:gd name="connsiteX8" fmla="*/ 1397098 w 3113726"/>
                <a:gd name="connsiteY8" fmla="*/ 2348 h 3113726"/>
                <a:gd name="connsiteX9" fmla="*/ 2348 w 3113726"/>
                <a:gd name="connsiteY9" fmla="*/ 1397098 h 3113726"/>
                <a:gd name="connsiteX10" fmla="*/ 0 w 3113726"/>
                <a:gd name="connsiteY10" fmla="*/ 1443592 h 3113726"/>
                <a:gd name="connsiteX11" fmla="*/ 195294 w 3113726"/>
                <a:gd name="connsiteY11" fmla="*/ 1556863 h 3113726"/>
                <a:gd name="connsiteX12" fmla="*/ 0 w 3113726"/>
                <a:gd name="connsiteY12" fmla="*/ 1670133 h 3113726"/>
                <a:gd name="connsiteX13" fmla="*/ 2348 w 3113726"/>
                <a:gd name="connsiteY13" fmla="*/ 1716628 h 3113726"/>
                <a:gd name="connsiteX14" fmla="*/ 1397098 w 3113726"/>
                <a:gd name="connsiteY14" fmla="*/ 3111378 h 3113726"/>
                <a:gd name="connsiteX15" fmla="*/ 1443592 w 3113726"/>
                <a:gd name="connsiteY15" fmla="*/ 3113726 h 3113726"/>
                <a:gd name="connsiteX16" fmla="*/ 1556862 w 3113726"/>
                <a:gd name="connsiteY16" fmla="*/ 2918432 h 3113726"/>
                <a:gd name="connsiteX17" fmla="*/ 1670132 w 3113726"/>
                <a:gd name="connsiteY17" fmla="*/ 3113726 h 3113726"/>
                <a:gd name="connsiteX18" fmla="*/ 1716628 w 3113726"/>
                <a:gd name="connsiteY18" fmla="*/ 3111378 h 3113726"/>
                <a:gd name="connsiteX19" fmla="*/ 3111378 w 3113726"/>
                <a:gd name="connsiteY19" fmla="*/ 1716628 h 3113726"/>
                <a:gd name="connsiteX20" fmla="*/ 3113726 w 3113726"/>
                <a:gd name="connsiteY20" fmla="*/ 1670133 h 31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13726" h="3113726">
                  <a:moveTo>
                    <a:pt x="3113726" y="1670133"/>
                  </a:moveTo>
                  <a:lnTo>
                    <a:pt x="2918432" y="1556863"/>
                  </a:lnTo>
                  <a:lnTo>
                    <a:pt x="3113726" y="1443592"/>
                  </a:lnTo>
                  <a:lnTo>
                    <a:pt x="3111378" y="1397098"/>
                  </a:lnTo>
                  <a:cubicBezTo>
                    <a:pt x="3036692" y="661686"/>
                    <a:pt x="2452040" y="77033"/>
                    <a:pt x="1716628" y="2348"/>
                  </a:cubicBezTo>
                  <a:lnTo>
                    <a:pt x="1670132" y="0"/>
                  </a:lnTo>
                  <a:lnTo>
                    <a:pt x="1556862" y="195294"/>
                  </a:lnTo>
                  <a:lnTo>
                    <a:pt x="1443592" y="0"/>
                  </a:lnTo>
                  <a:lnTo>
                    <a:pt x="1397098" y="2348"/>
                  </a:lnTo>
                  <a:cubicBezTo>
                    <a:pt x="661686" y="77033"/>
                    <a:pt x="77033" y="661686"/>
                    <a:pt x="2348" y="1397098"/>
                  </a:cubicBezTo>
                  <a:lnTo>
                    <a:pt x="0" y="1443592"/>
                  </a:lnTo>
                  <a:lnTo>
                    <a:pt x="195294" y="1556863"/>
                  </a:lnTo>
                  <a:lnTo>
                    <a:pt x="0" y="1670133"/>
                  </a:lnTo>
                  <a:lnTo>
                    <a:pt x="2348" y="1716628"/>
                  </a:lnTo>
                  <a:cubicBezTo>
                    <a:pt x="77033" y="2452040"/>
                    <a:pt x="661686" y="3036693"/>
                    <a:pt x="1397098" y="3111378"/>
                  </a:cubicBezTo>
                  <a:lnTo>
                    <a:pt x="1443592" y="3113726"/>
                  </a:lnTo>
                  <a:lnTo>
                    <a:pt x="1556862" y="2918432"/>
                  </a:lnTo>
                  <a:lnTo>
                    <a:pt x="1670132" y="3113726"/>
                  </a:lnTo>
                  <a:lnTo>
                    <a:pt x="1716628" y="3111378"/>
                  </a:lnTo>
                  <a:cubicBezTo>
                    <a:pt x="2452040" y="3036693"/>
                    <a:pt x="3036693" y="2452040"/>
                    <a:pt x="3111378" y="1716628"/>
                  </a:cubicBezTo>
                  <a:lnTo>
                    <a:pt x="3113726" y="1670133"/>
                  </a:lnTo>
                  <a:close/>
                </a:path>
              </a:pathLst>
            </a:custGeom>
            <a:solidFill>
              <a:schemeClr val="accent6"/>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2" name="椭圆 71">
              <a:extLst>
                <a:ext uri="{FF2B5EF4-FFF2-40B4-BE49-F238E27FC236}">
                  <a16:creationId xmlns:a16="http://schemas.microsoft.com/office/drawing/2014/main" id="{762A6ECD-644F-B944-475E-3196E8AE7FD7}"/>
                </a:ext>
              </a:extLst>
            </p:cNvPr>
            <p:cNvSpPr/>
            <p:nvPr/>
          </p:nvSpPr>
          <p:spPr>
            <a:xfrm>
              <a:off x="4562095" y="2449530"/>
              <a:ext cx="3067811" cy="3067811"/>
            </a:xfrm>
            <a:prstGeom prst="ellipse">
              <a:avLst/>
            </a:prstGeom>
            <a:solidFill>
              <a:schemeClr val="accent3"/>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37" name="图片 36">
              <a:extLst>
                <a:ext uri="{FF2B5EF4-FFF2-40B4-BE49-F238E27FC236}">
                  <a16:creationId xmlns:a16="http://schemas.microsoft.com/office/drawing/2014/main" id="{4D5145FC-CB7D-8E5A-B4A7-765E3F72D0B6}"/>
                </a:ext>
              </a:extLst>
            </p:cNvPr>
            <p:cNvPicPr>
              <a:picLocks noChangeAspect="1"/>
            </p:cNvPicPr>
            <p:nvPr/>
          </p:nvPicPr>
          <p:blipFill>
            <a:blip r:embed="rId2"/>
            <a:srcRect l="97450" b="94579"/>
            <a:stretch>
              <a:fillRect/>
            </a:stretch>
          </p:blipFill>
          <p:spPr>
            <a:xfrm>
              <a:off x="7556680" y="3338031"/>
              <a:ext cx="74615" cy="137487"/>
            </a:xfrm>
            <a:custGeom>
              <a:avLst/>
              <a:gdLst>
                <a:gd name="connsiteX0" fmla="*/ 0 w 74615"/>
                <a:gd name="connsiteY0" fmla="*/ 0 h 137487"/>
                <a:gd name="connsiteX1" fmla="*/ 74615 w 74615"/>
                <a:gd name="connsiteY1" fmla="*/ 0 h 137487"/>
                <a:gd name="connsiteX2" fmla="*/ 74615 w 74615"/>
                <a:gd name="connsiteY2" fmla="*/ 137487 h 137487"/>
                <a:gd name="connsiteX3" fmla="*/ 40494 w 74615"/>
                <a:gd name="connsiteY3" fmla="*/ 66655 h 137487"/>
                <a:gd name="connsiteX4" fmla="*/ 0 w 74615"/>
                <a:gd name="connsiteY4" fmla="*/ 0 h 13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15" h="137487">
                  <a:moveTo>
                    <a:pt x="0" y="0"/>
                  </a:moveTo>
                  <a:lnTo>
                    <a:pt x="74615" y="0"/>
                  </a:lnTo>
                  <a:lnTo>
                    <a:pt x="74615" y="137487"/>
                  </a:lnTo>
                  <a:lnTo>
                    <a:pt x="40494" y="66655"/>
                  </a:lnTo>
                  <a:lnTo>
                    <a:pt x="0" y="0"/>
                  </a:lnTo>
                  <a:close/>
                </a:path>
              </a:pathLst>
            </a:custGeom>
          </p:spPr>
        </p:pic>
        <p:pic>
          <p:nvPicPr>
            <p:cNvPr id="91" name="图形 90">
              <a:extLst>
                <a:ext uri="{FF2B5EF4-FFF2-40B4-BE49-F238E27FC236}">
                  <a16:creationId xmlns:a16="http://schemas.microsoft.com/office/drawing/2014/main" id="{08810ED6-8A2D-A022-CC8D-2EFBA517E7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43283" y="3445566"/>
              <a:ext cx="1052717" cy="606532"/>
            </a:xfrm>
            <a:prstGeom prst="rect">
              <a:avLst/>
            </a:prstGeom>
          </p:spPr>
        </p:pic>
        <p:grpSp>
          <p:nvGrpSpPr>
            <p:cNvPr id="8" name="组合 7">
              <a:extLst>
                <a:ext uri="{FF2B5EF4-FFF2-40B4-BE49-F238E27FC236}">
                  <a16:creationId xmlns:a16="http://schemas.microsoft.com/office/drawing/2014/main" id="{06CC4548-7291-0A92-6452-20E6DB94FF19}"/>
                </a:ext>
              </a:extLst>
            </p:cNvPr>
            <p:cNvGrpSpPr/>
            <p:nvPr/>
          </p:nvGrpSpPr>
          <p:grpSpPr>
            <a:xfrm>
              <a:off x="4609344" y="3281248"/>
              <a:ext cx="2879067" cy="2236093"/>
              <a:chOff x="-1853452" y="3524992"/>
              <a:chExt cx="2879067" cy="2236093"/>
            </a:xfrm>
          </p:grpSpPr>
          <p:sp>
            <p:nvSpPr>
              <p:cNvPr id="89" name="任意多边形: 形状 88">
                <a:extLst>
                  <a:ext uri="{FF2B5EF4-FFF2-40B4-BE49-F238E27FC236}">
                    <a16:creationId xmlns:a16="http://schemas.microsoft.com/office/drawing/2014/main" id="{47092CD0-3425-E251-66C9-83F18D86C0E3}"/>
                  </a:ext>
                </a:extLst>
              </p:cNvPr>
              <p:cNvSpPr/>
              <p:nvPr/>
            </p:nvSpPr>
            <p:spPr>
              <a:xfrm>
                <a:off x="-321887" y="3524992"/>
                <a:ext cx="1347502" cy="2171998"/>
              </a:xfrm>
              <a:custGeom>
                <a:avLst/>
                <a:gdLst>
                  <a:gd name="connsiteX0" fmla="*/ 594662 w 1347502"/>
                  <a:gd name="connsiteY0" fmla="*/ 0 h 2171998"/>
                  <a:gd name="connsiteX1" fmla="*/ 866043 w 1347502"/>
                  <a:gd name="connsiteY1" fmla="*/ 199734 h 2171998"/>
                  <a:gd name="connsiteX2" fmla="*/ 1347502 w 1347502"/>
                  <a:gd name="connsiteY2" fmla="*/ 1346831 h 2171998"/>
                  <a:gd name="connsiteX3" fmla="*/ 1341836 w 1347502"/>
                  <a:gd name="connsiteY3" fmla="*/ 1362312 h 2171998"/>
                  <a:gd name="connsiteX4" fmla="*/ 659623 w 1347502"/>
                  <a:gd name="connsiteY4" fmla="*/ 2114019 h 2171998"/>
                  <a:gd name="connsiteX5" fmla="*/ 539265 w 1347502"/>
                  <a:gd name="connsiteY5" fmla="*/ 2171998 h 2171998"/>
                  <a:gd name="connsiteX6" fmla="*/ 0 w 1347502"/>
                  <a:gd name="connsiteY6" fmla="*/ 887181 h 2171998"/>
                  <a:gd name="connsiteX7" fmla="*/ 323283 w 1347502"/>
                  <a:gd name="connsiteY7" fmla="*/ 199734 h 2171998"/>
                  <a:gd name="connsiteX8" fmla="*/ 594662 w 1347502"/>
                  <a:gd name="connsiteY8" fmla="*/ 0 h 21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7502" h="2171998">
                    <a:moveTo>
                      <a:pt x="594662" y="0"/>
                    </a:moveTo>
                    <a:cubicBezTo>
                      <a:pt x="716658" y="0"/>
                      <a:pt x="821330" y="82359"/>
                      <a:pt x="866043" y="199734"/>
                    </a:cubicBezTo>
                    <a:lnTo>
                      <a:pt x="1347502" y="1346831"/>
                    </a:lnTo>
                    <a:lnTo>
                      <a:pt x="1341836" y="1362312"/>
                    </a:lnTo>
                    <a:cubicBezTo>
                      <a:pt x="1206001" y="1683462"/>
                      <a:pt x="963905" y="1948723"/>
                      <a:pt x="659623" y="2114019"/>
                    </a:cubicBezTo>
                    <a:lnTo>
                      <a:pt x="539265" y="2171998"/>
                    </a:lnTo>
                    <a:lnTo>
                      <a:pt x="0" y="887181"/>
                    </a:lnTo>
                    <a:lnTo>
                      <a:pt x="323283" y="199734"/>
                    </a:lnTo>
                    <a:cubicBezTo>
                      <a:pt x="367994" y="82359"/>
                      <a:pt x="472667" y="0"/>
                      <a:pt x="59466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88" name="任意多边形: 形状 87">
                <a:extLst>
                  <a:ext uri="{FF2B5EF4-FFF2-40B4-BE49-F238E27FC236}">
                    <a16:creationId xmlns:a16="http://schemas.microsoft.com/office/drawing/2014/main" id="{51680469-B40A-6EF4-3F83-EDC0C97D5B47}"/>
                  </a:ext>
                </a:extLst>
              </p:cNvPr>
              <p:cNvSpPr/>
              <p:nvPr/>
            </p:nvSpPr>
            <p:spPr>
              <a:xfrm>
                <a:off x="-1853452" y="3722029"/>
                <a:ext cx="1048490" cy="1778962"/>
              </a:xfrm>
              <a:custGeom>
                <a:avLst/>
                <a:gdLst>
                  <a:gd name="connsiteX0" fmla="*/ 600042 w 997149"/>
                  <a:gd name="connsiteY0" fmla="*/ 0 h 1645755"/>
                  <a:gd name="connsiteX1" fmla="*/ 871423 w 997149"/>
                  <a:gd name="connsiteY1" fmla="*/ 199734 h 1645755"/>
                  <a:gd name="connsiteX2" fmla="*/ 997149 w 997149"/>
                  <a:gd name="connsiteY2" fmla="*/ 499281 h 1645755"/>
                  <a:gd name="connsiteX3" fmla="*/ 984798 w 997149"/>
                  <a:gd name="connsiteY3" fmla="*/ 525545 h 1645755"/>
                  <a:gd name="connsiteX4" fmla="*/ 458003 w 997149"/>
                  <a:gd name="connsiteY4" fmla="*/ 1645755 h 1645755"/>
                  <a:gd name="connsiteX5" fmla="*/ 396422 w 997149"/>
                  <a:gd name="connsiteY5" fmla="*/ 1589786 h 1645755"/>
                  <a:gd name="connsiteX6" fmla="*/ 16112 w 997149"/>
                  <a:gd name="connsiteY6" fmla="*/ 961288 h 1645755"/>
                  <a:gd name="connsiteX7" fmla="*/ 0 w 997149"/>
                  <a:gd name="connsiteY7" fmla="*/ 898623 h 1645755"/>
                  <a:gd name="connsiteX8" fmla="*/ 328663 w 997149"/>
                  <a:gd name="connsiteY8" fmla="*/ 199734 h 1645755"/>
                  <a:gd name="connsiteX9" fmla="*/ 600042 w 997149"/>
                  <a:gd name="connsiteY9" fmla="*/ 0 h 164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149" h="1645755">
                    <a:moveTo>
                      <a:pt x="600042" y="0"/>
                    </a:moveTo>
                    <a:cubicBezTo>
                      <a:pt x="722038" y="0"/>
                      <a:pt x="826710" y="82359"/>
                      <a:pt x="871423" y="199734"/>
                    </a:cubicBezTo>
                    <a:lnTo>
                      <a:pt x="997149" y="499281"/>
                    </a:lnTo>
                    <a:lnTo>
                      <a:pt x="984798" y="525545"/>
                    </a:lnTo>
                    <a:lnTo>
                      <a:pt x="458003" y="1645755"/>
                    </a:lnTo>
                    <a:lnTo>
                      <a:pt x="396422" y="1589786"/>
                    </a:lnTo>
                    <a:cubicBezTo>
                      <a:pt x="222933" y="1416298"/>
                      <a:pt x="90809" y="1201444"/>
                      <a:pt x="16112" y="961288"/>
                    </a:cubicBezTo>
                    <a:lnTo>
                      <a:pt x="0" y="898623"/>
                    </a:lnTo>
                    <a:lnTo>
                      <a:pt x="328663" y="199734"/>
                    </a:lnTo>
                    <a:cubicBezTo>
                      <a:pt x="373374" y="82359"/>
                      <a:pt x="478047" y="0"/>
                      <a:pt x="600042"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90" name="任意多边形: 形状 89">
                <a:extLst>
                  <a:ext uri="{FF2B5EF4-FFF2-40B4-BE49-F238E27FC236}">
                    <a16:creationId xmlns:a16="http://schemas.microsoft.com/office/drawing/2014/main" id="{9EEBCE52-9A2D-E5E7-79A4-6D40FE57CE74}"/>
                  </a:ext>
                </a:extLst>
              </p:cNvPr>
              <p:cNvSpPr/>
              <p:nvPr/>
            </p:nvSpPr>
            <p:spPr>
              <a:xfrm>
                <a:off x="-1395449" y="3982123"/>
                <a:ext cx="1606170" cy="1778962"/>
              </a:xfrm>
              <a:custGeom>
                <a:avLst/>
                <a:gdLst>
                  <a:gd name="connsiteX0" fmla="*/ 792092 w 1606170"/>
                  <a:gd name="connsiteY0" fmla="*/ 0 h 1778962"/>
                  <a:gd name="connsiteX1" fmla="*/ 1006909 w 1606170"/>
                  <a:gd name="connsiteY1" fmla="*/ 158104 h 1778962"/>
                  <a:gd name="connsiteX2" fmla="*/ 1077360 w 1606170"/>
                  <a:gd name="connsiteY2" fmla="*/ 325957 h 1778962"/>
                  <a:gd name="connsiteX3" fmla="*/ 1094582 w 1606170"/>
                  <a:gd name="connsiteY3" fmla="*/ 366990 h 1778962"/>
                  <a:gd name="connsiteX4" fmla="*/ 1077359 w 1606170"/>
                  <a:gd name="connsiteY4" fmla="*/ 403615 h 1778962"/>
                  <a:gd name="connsiteX5" fmla="*/ 1606170 w 1606170"/>
                  <a:gd name="connsiteY5" fmla="*/ 1663526 h 1778962"/>
                  <a:gd name="connsiteX6" fmla="*/ 1479191 w 1606170"/>
                  <a:gd name="connsiteY6" fmla="*/ 1710001 h 1778962"/>
                  <a:gd name="connsiteX7" fmla="*/ 1332190 w 1606170"/>
                  <a:gd name="connsiteY7" fmla="*/ 1747798 h 1778962"/>
                  <a:gd name="connsiteX8" fmla="*/ 1181964 w 1606170"/>
                  <a:gd name="connsiteY8" fmla="*/ 1770726 h 1778962"/>
                  <a:gd name="connsiteX9" fmla="*/ 1179887 w 1606170"/>
                  <a:gd name="connsiteY9" fmla="*/ 1771043 h 1778962"/>
                  <a:gd name="connsiteX10" fmla="*/ 1023054 w 1606170"/>
                  <a:gd name="connsiteY10" fmla="*/ 1778962 h 1778962"/>
                  <a:gd name="connsiteX11" fmla="*/ 47347 w 1606170"/>
                  <a:gd name="connsiteY11" fmla="*/ 1428692 h 1778962"/>
                  <a:gd name="connsiteX12" fmla="*/ 0 w 1606170"/>
                  <a:gd name="connsiteY12" fmla="*/ 1385660 h 1778962"/>
                  <a:gd name="connsiteX13" fmla="*/ 526795 w 1606170"/>
                  <a:gd name="connsiteY13" fmla="*/ 265450 h 1778962"/>
                  <a:gd name="connsiteX14" fmla="*/ 539146 w 1606170"/>
                  <a:gd name="connsiteY14" fmla="*/ 239186 h 1778962"/>
                  <a:gd name="connsiteX15" fmla="*/ 577276 w 1606170"/>
                  <a:gd name="connsiteY15" fmla="*/ 158104 h 1778962"/>
                  <a:gd name="connsiteX16" fmla="*/ 792092 w 1606170"/>
                  <a:gd name="connsiteY16" fmla="*/ 0 h 177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6170" h="1778962">
                    <a:moveTo>
                      <a:pt x="792092" y="0"/>
                    </a:moveTo>
                    <a:cubicBezTo>
                      <a:pt x="888661" y="0"/>
                      <a:pt x="971516" y="65193"/>
                      <a:pt x="1006909" y="158104"/>
                    </a:cubicBezTo>
                    <a:lnTo>
                      <a:pt x="1077360" y="325957"/>
                    </a:lnTo>
                    <a:lnTo>
                      <a:pt x="1094582" y="366990"/>
                    </a:lnTo>
                    <a:lnTo>
                      <a:pt x="1077359" y="403615"/>
                    </a:lnTo>
                    <a:lnTo>
                      <a:pt x="1606170" y="1663526"/>
                    </a:lnTo>
                    <a:lnTo>
                      <a:pt x="1479191" y="1710001"/>
                    </a:lnTo>
                    <a:cubicBezTo>
                      <a:pt x="1431160" y="1724940"/>
                      <a:pt x="1382116" y="1737582"/>
                      <a:pt x="1332190" y="1747798"/>
                    </a:cubicBezTo>
                    <a:lnTo>
                      <a:pt x="1181964" y="1770726"/>
                    </a:lnTo>
                    <a:lnTo>
                      <a:pt x="1179887" y="1771043"/>
                    </a:lnTo>
                    <a:cubicBezTo>
                      <a:pt x="1128322" y="1776280"/>
                      <a:pt x="1076001" y="1778962"/>
                      <a:pt x="1023054" y="1778962"/>
                    </a:cubicBezTo>
                    <a:cubicBezTo>
                      <a:pt x="652425" y="1778962"/>
                      <a:pt x="312497" y="1647513"/>
                      <a:pt x="47347" y="1428692"/>
                    </a:cubicBezTo>
                    <a:lnTo>
                      <a:pt x="0" y="1385660"/>
                    </a:lnTo>
                    <a:lnTo>
                      <a:pt x="526795" y="265450"/>
                    </a:lnTo>
                    <a:lnTo>
                      <a:pt x="539146" y="239186"/>
                    </a:lnTo>
                    <a:lnTo>
                      <a:pt x="577276" y="158104"/>
                    </a:lnTo>
                    <a:cubicBezTo>
                      <a:pt x="612668" y="65193"/>
                      <a:pt x="695524" y="0"/>
                      <a:pt x="79209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grpSp>
        <p:sp>
          <p:nvSpPr>
            <p:cNvPr id="31" name="任意多边形: 形状 30">
              <a:extLst>
                <a:ext uri="{FF2B5EF4-FFF2-40B4-BE49-F238E27FC236}">
                  <a16:creationId xmlns:a16="http://schemas.microsoft.com/office/drawing/2014/main" id="{07F8D2FF-05B4-7055-FFB3-68447A5A724B}"/>
                </a:ext>
              </a:extLst>
            </p:cNvPr>
            <p:cNvSpPr/>
            <p:nvPr/>
          </p:nvSpPr>
          <p:spPr>
            <a:xfrm>
              <a:off x="4782583" y="4442134"/>
              <a:ext cx="3073102" cy="621076"/>
            </a:xfrm>
            <a:custGeom>
              <a:avLst/>
              <a:gdLst>
                <a:gd name="connsiteX0" fmla="*/ 113069 w 4751713"/>
                <a:gd name="connsiteY0" fmla="*/ 239 h 949320"/>
                <a:gd name="connsiteX1" fmla="*/ 3819942 w 4751713"/>
                <a:gd name="connsiteY1" fmla="*/ 245814 h 949320"/>
                <a:gd name="connsiteX2" fmla="*/ 3792315 w 4751713"/>
                <a:gd name="connsiteY2" fmla="*/ 188668 h 949320"/>
                <a:gd name="connsiteX3" fmla="*/ 3790341 w 4751713"/>
                <a:gd name="connsiteY3" fmla="*/ 187701 h 949320"/>
                <a:gd name="connsiteX4" fmla="*/ 4238571 w 4751713"/>
                <a:gd name="connsiteY4" fmla="*/ 187701 h 949320"/>
                <a:gd name="connsiteX5" fmla="*/ 4321284 w 4751713"/>
                <a:gd name="connsiteY5" fmla="*/ 217056 h 949320"/>
                <a:gd name="connsiteX6" fmla="*/ 4737866 w 4751713"/>
                <a:gd name="connsiteY6" fmla="*/ 447744 h 949320"/>
                <a:gd name="connsiteX7" fmla="*/ 1075939 w 4751713"/>
                <a:gd name="connsiteY7" fmla="*/ 173793 h 949320"/>
                <a:gd name="connsiteX8" fmla="*/ 2537330 w 4751713"/>
                <a:gd name="connsiteY8" fmla="*/ 685650 h 949320"/>
                <a:gd name="connsiteX9" fmla="*/ 615436 w 4751713"/>
                <a:gd name="connsiteY9" fmla="*/ 949320 h 949320"/>
                <a:gd name="connsiteX10" fmla="*/ 2018409 w 4751713"/>
                <a:gd name="connsiteY10" fmla="*/ 646283 h 949320"/>
                <a:gd name="connsiteX11" fmla="*/ 23627 w 4751713"/>
                <a:gd name="connsiteY11" fmla="*/ 7443 h 949320"/>
                <a:gd name="connsiteX12" fmla="*/ 113069 w 4751713"/>
                <a:gd name="connsiteY12" fmla="*/ 239 h 9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51713" h="949320">
                  <a:moveTo>
                    <a:pt x="113069" y="239"/>
                  </a:moveTo>
                  <a:cubicBezTo>
                    <a:pt x="718725" y="-10431"/>
                    <a:pt x="3591874" y="341195"/>
                    <a:pt x="3819942" y="245814"/>
                  </a:cubicBezTo>
                  <a:cubicBezTo>
                    <a:pt x="3850351" y="233097"/>
                    <a:pt x="3837764" y="213548"/>
                    <a:pt x="3792315" y="188668"/>
                  </a:cubicBezTo>
                  <a:lnTo>
                    <a:pt x="3790341" y="187701"/>
                  </a:lnTo>
                  <a:lnTo>
                    <a:pt x="4238571" y="187701"/>
                  </a:lnTo>
                  <a:lnTo>
                    <a:pt x="4321284" y="217056"/>
                  </a:lnTo>
                  <a:cubicBezTo>
                    <a:pt x="4617442" y="325023"/>
                    <a:pt x="4805718" y="410745"/>
                    <a:pt x="4737866" y="447744"/>
                  </a:cubicBezTo>
                  <a:cubicBezTo>
                    <a:pt x="4520742" y="566141"/>
                    <a:pt x="1442695" y="134143"/>
                    <a:pt x="1075939" y="173793"/>
                  </a:cubicBezTo>
                  <a:cubicBezTo>
                    <a:pt x="709184" y="213444"/>
                    <a:pt x="2614081" y="556397"/>
                    <a:pt x="2537330" y="685650"/>
                  </a:cubicBezTo>
                  <a:cubicBezTo>
                    <a:pt x="2460579" y="814904"/>
                    <a:pt x="769008" y="939921"/>
                    <a:pt x="615436" y="949320"/>
                  </a:cubicBezTo>
                  <a:lnTo>
                    <a:pt x="2018409" y="646283"/>
                  </a:lnTo>
                  <a:cubicBezTo>
                    <a:pt x="2391009" y="586168"/>
                    <a:pt x="-276628" y="74188"/>
                    <a:pt x="23627" y="7443"/>
                  </a:cubicBezTo>
                  <a:cubicBezTo>
                    <a:pt x="42393" y="3272"/>
                    <a:pt x="72692" y="950"/>
                    <a:pt x="113069" y="239"/>
                  </a:cubicBezTo>
                  <a:close/>
                </a:path>
              </a:pathLst>
            </a:custGeom>
            <a:gradFill>
              <a:gsLst>
                <a:gs pos="63000">
                  <a:srgbClr val="C5C3E0">
                    <a:alpha val="55000"/>
                  </a:srgbClr>
                </a:gs>
                <a:gs pos="0">
                  <a:schemeClr val="bg1">
                    <a:alpha val="0"/>
                  </a:schemeClr>
                </a:gs>
                <a:gs pos="100000">
                  <a:schemeClr val="bg1">
                    <a:alpha val="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endParaRPr>
            </a:p>
          </p:txBody>
        </p:sp>
        <p:pic>
          <p:nvPicPr>
            <p:cNvPr id="42" name="图形 41">
              <a:extLst>
                <a:ext uri="{FF2B5EF4-FFF2-40B4-BE49-F238E27FC236}">
                  <a16:creationId xmlns:a16="http://schemas.microsoft.com/office/drawing/2014/main" id="{89E6ACDA-35AC-F8FD-1FAE-4B86C83006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747437" y="3715232"/>
              <a:ext cx="1052717" cy="606532"/>
            </a:xfrm>
            <a:prstGeom prst="rect">
              <a:avLst/>
            </a:prstGeom>
          </p:spPr>
        </p:pic>
      </p:grpSp>
    </p:spTree>
    <p:extLst>
      <p:ext uri="{BB962C8B-B14F-4D97-AF65-F5344CB8AC3E}">
        <p14:creationId xmlns:p14="http://schemas.microsoft.com/office/powerpoint/2010/main" val="2362118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FE7C4A37-78C0-17A4-C01E-70C6289C6264}"/>
              </a:ext>
            </a:extLst>
          </p:cNvPr>
          <p:cNvSpPr txBox="1"/>
          <p:nvPr/>
        </p:nvSpPr>
        <p:spPr>
          <a:xfrm>
            <a:off x="2402218" y="614444"/>
            <a:ext cx="7387563" cy="6447919"/>
          </a:xfrm>
          <a:prstGeom prst="rect">
            <a:avLst/>
          </a:prstGeom>
          <a:noFill/>
        </p:spPr>
        <p:txBody>
          <a:bodyPr wrap="square" rtlCol="0">
            <a:noAutofit/>
          </a:bodyPr>
          <a:lstStyle/>
          <a:p>
            <a:pPr algn="ctr"/>
            <a:r>
              <a:rPr lang="zh-CN" altLang="en-US" sz="41300" dirty="0">
                <a:solidFill>
                  <a:schemeClr val="accent6">
                    <a:alpha val="11000"/>
                  </a:schemeClr>
                </a:solidFill>
                <a:latin typeface="+mj-ea"/>
                <a:ea typeface="+mj-ea"/>
              </a:rPr>
              <a:t>伍</a:t>
            </a:r>
          </a:p>
        </p:txBody>
      </p:sp>
      <p:grpSp>
        <p:nvGrpSpPr>
          <p:cNvPr id="22" name="组合 21">
            <a:extLst>
              <a:ext uri="{FF2B5EF4-FFF2-40B4-BE49-F238E27FC236}">
                <a16:creationId xmlns:a16="http://schemas.microsoft.com/office/drawing/2014/main" id="{E8B22DC1-C937-C188-D5AE-72D6DBD50EB5}"/>
              </a:ext>
            </a:extLst>
          </p:cNvPr>
          <p:cNvGrpSpPr/>
          <p:nvPr/>
        </p:nvGrpSpPr>
        <p:grpSpPr>
          <a:xfrm>
            <a:off x="1891866" y="1859868"/>
            <a:ext cx="8408269" cy="3138264"/>
            <a:chOff x="1891866" y="1736203"/>
            <a:chExt cx="8408269" cy="3138264"/>
          </a:xfrm>
        </p:grpSpPr>
        <p:sp>
          <p:nvSpPr>
            <p:cNvPr id="23" name="任意多边形: 形状 22">
              <a:extLst>
                <a:ext uri="{FF2B5EF4-FFF2-40B4-BE49-F238E27FC236}">
                  <a16:creationId xmlns:a16="http://schemas.microsoft.com/office/drawing/2014/main" id="{037A4191-8D94-8744-BB63-3036E631EDBB}"/>
                </a:ext>
              </a:extLst>
            </p:cNvPr>
            <p:cNvSpPr/>
            <p:nvPr userDrawn="1"/>
          </p:nvSpPr>
          <p:spPr>
            <a:xfrm rot="5400000" flipH="1">
              <a:off x="4784203" y="-641466"/>
              <a:ext cx="2623596" cy="8408269"/>
            </a:xfrm>
            <a:custGeom>
              <a:avLst/>
              <a:gdLst>
                <a:gd name="connsiteX0" fmla="*/ 2623596 w 2623596"/>
                <a:gd name="connsiteY0" fmla="*/ 7447692 h 8408269"/>
                <a:gd name="connsiteX1" fmla="*/ 2623596 w 2623596"/>
                <a:gd name="connsiteY1" fmla="*/ 6561520 h 8408269"/>
                <a:gd name="connsiteX2" fmla="*/ 2623596 w 2623596"/>
                <a:gd name="connsiteY2" fmla="*/ 6009593 h 8408269"/>
                <a:gd name="connsiteX3" fmla="*/ 2623596 w 2623596"/>
                <a:gd name="connsiteY3" fmla="*/ 5901380 h 8408269"/>
                <a:gd name="connsiteX4" fmla="*/ 2623596 w 2623596"/>
                <a:gd name="connsiteY4" fmla="*/ 2506890 h 8408269"/>
                <a:gd name="connsiteX5" fmla="*/ 2623596 w 2623596"/>
                <a:gd name="connsiteY5" fmla="*/ 2398676 h 8408269"/>
                <a:gd name="connsiteX6" fmla="*/ 2623596 w 2623596"/>
                <a:gd name="connsiteY6" fmla="*/ 1846749 h 8408269"/>
                <a:gd name="connsiteX7" fmla="*/ 2623596 w 2623596"/>
                <a:gd name="connsiteY7" fmla="*/ 960577 h 8408269"/>
                <a:gd name="connsiteX8" fmla="*/ 2186322 w 2623596"/>
                <a:gd name="connsiteY8" fmla="*/ 611591 h 8408269"/>
                <a:gd name="connsiteX9" fmla="*/ 2103826 w 2623596"/>
                <a:gd name="connsiteY9" fmla="*/ 611591 h 8408269"/>
                <a:gd name="connsiteX10" fmla="*/ 2107553 w 2623596"/>
                <a:gd name="connsiteY10" fmla="*/ 591637 h 8408269"/>
                <a:gd name="connsiteX11" fmla="*/ 1634793 w 2623596"/>
                <a:gd name="connsiteY11" fmla="*/ 206853 h 8408269"/>
                <a:gd name="connsiteX12" fmla="*/ 1501969 w 2623596"/>
                <a:gd name="connsiteY12" fmla="*/ 192385 h 8408269"/>
                <a:gd name="connsiteX13" fmla="*/ 1487500 w 2623596"/>
                <a:gd name="connsiteY13" fmla="*/ 125651 h 8408269"/>
                <a:gd name="connsiteX14" fmla="*/ 1430296 w 2623596"/>
                <a:gd name="connsiteY14" fmla="*/ 46653 h 8408269"/>
                <a:gd name="connsiteX15" fmla="*/ 1355985 w 2623596"/>
                <a:gd name="connsiteY15" fmla="*/ 0 h 8408269"/>
                <a:gd name="connsiteX16" fmla="*/ 1315605 w 2623596"/>
                <a:gd name="connsiteY16" fmla="*/ 7591 h 8408269"/>
                <a:gd name="connsiteX17" fmla="*/ 1198170 w 2623596"/>
                <a:gd name="connsiteY17" fmla="*/ 97635 h 8408269"/>
                <a:gd name="connsiteX18" fmla="*/ 1167165 w 2623596"/>
                <a:gd name="connsiteY18" fmla="*/ 192151 h 8408269"/>
                <a:gd name="connsiteX19" fmla="*/ 1032195 w 2623596"/>
                <a:gd name="connsiteY19" fmla="*/ 206853 h 8408269"/>
                <a:gd name="connsiteX20" fmla="*/ 559432 w 2623596"/>
                <a:gd name="connsiteY20" fmla="*/ 591637 h 8408269"/>
                <a:gd name="connsiteX21" fmla="*/ 563162 w 2623596"/>
                <a:gd name="connsiteY21" fmla="*/ 611591 h 8408269"/>
                <a:gd name="connsiteX22" fmla="*/ 437274 w 2623596"/>
                <a:gd name="connsiteY22" fmla="*/ 611591 h 8408269"/>
                <a:gd name="connsiteX23" fmla="*/ 0 w 2623596"/>
                <a:gd name="connsiteY23" fmla="*/ 960577 h 8408269"/>
                <a:gd name="connsiteX24" fmla="*/ 0 w 2623596"/>
                <a:gd name="connsiteY24" fmla="*/ 1846749 h 8408269"/>
                <a:gd name="connsiteX25" fmla="*/ 0 w 2623596"/>
                <a:gd name="connsiteY25" fmla="*/ 2398676 h 8408269"/>
                <a:gd name="connsiteX26" fmla="*/ 0 w 2623596"/>
                <a:gd name="connsiteY26" fmla="*/ 2506890 h 8408269"/>
                <a:gd name="connsiteX27" fmla="*/ 0 w 2623596"/>
                <a:gd name="connsiteY27" fmla="*/ 5901380 h 8408269"/>
                <a:gd name="connsiteX28" fmla="*/ 0 w 2623596"/>
                <a:gd name="connsiteY28" fmla="*/ 6009593 h 8408269"/>
                <a:gd name="connsiteX29" fmla="*/ 0 w 2623596"/>
                <a:gd name="connsiteY29" fmla="*/ 6561520 h 8408269"/>
                <a:gd name="connsiteX30" fmla="*/ 0 w 2623596"/>
                <a:gd name="connsiteY30" fmla="*/ 7447692 h 8408269"/>
                <a:gd name="connsiteX31" fmla="*/ 437274 w 2623596"/>
                <a:gd name="connsiteY31" fmla="*/ 7796678 h 8408269"/>
                <a:gd name="connsiteX32" fmla="*/ 563162 w 2623596"/>
                <a:gd name="connsiteY32" fmla="*/ 7796678 h 8408269"/>
                <a:gd name="connsiteX33" fmla="*/ 559432 w 2623596"/>
                <a:gd name="connsiteY33" fmla="*/ 7816632 h 8408269"/>
                <a:gd name="connsiteX34" fmla="*/ 1032195 w 2623596"/>
                <a:gd name="connsiteY34" fmla="*/ 8201416 h 8408269"/>
                <a:gd name="connsiteX35" fmla="*/ 1167165 w 2623596"/>
                <a:gd name="connsiteY35" fmla="*/ 8216118 h 8408269"/>
                <a:gd name="connsiteX36" fmla="*/ 1198170 w 2623596"/>
                <a:gd name="connsiteY36" fmla="*/ 8310634 h 8408269"/>
                <a:gd name="connsiteX37" fmla="*/ 1315604 w 2623596"/>
                <a:gd name="connsiteY37" fmla="*/ 8400677 h 8408269"/>
                <a:gd name="connsiteX38" fmla="*/ 1355985 w 2623596"/>
                <a:gd name="connsiteY38" fmla="*/ 8408269 h 8408269"/>
                <a:gd name="connsiteX39" fmla="*/ 1430296 w 2623596"/>
                <a:gd name="connsiteY39" fmla="*/ 8361616 h 8408269"/>
                <a:gd name="connsiteX40" fmla="*/ 1487499 w 2623596"/>
                <a:gd name="connsiteY40" fmla="*/ 8282618 h 8408269"/>
                <a:gd name="connsiteX41" fmla="*/ 1501968 w 2623596"/>
                <a:gd name="connsiteY41" fmla="*/ 8215884 h 8408269"/>
                <a:gd name="connsiteX42" fmla="*/ 1634793 w 2623596"/>
                <a:gd name="connsiteY42" fmla="*/ 8201416 h 8408269"/>
                <a:gd name="connsiteX43" fmla="*/ 2107553 w 2623596"/>
                <a:gd name="connsiteY43" fmla="*/ 7816632 h 8408269"/>
                <a:gd name="connsiteX44" fmla="*/ 2103826 w 2623596"/>
                <a:gd name="connsiteY44" fmla="*/ 7796678 h 8408269"/>
                <a:gd name="connsiteX45" fmla="*/ 2186322 w 2623596"/>
                <a:gd name="connsiteY45" fmla="*/ 7796678 h 8408269"/>
                <a:gd name="connsiteX46" fmla="*/ 2623596 w 2623596"/>
                <a:gd name="connsiteY46" fmla="*/ 7447692 h 84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23596" h="8408269">
                  <a:moveTo>
                    <a:pt x="2623596" y="7447692"/>
                  </a:moveTo>
                  <a:lnTo>
                    <a:pt x="2623596" y="6561520"/>
                  </a:lnTo>
                  <a:lnTo>
                    <a:pt x="2623596" y="6009593"/>
                  </a:lnTo>
                  <a:lnTo>
                    <a:pt x="2623596" y="5901380"/>
                  </a:lnTo>
                  <a:lnTo>
                    <a:pt x="2623596" y="2506890"/>
                  </a:lnTo>
                  <a:lnTo>
                    <a:pt x="2623596" y="2398676"/>
                  </a:lnTo>
                  <a:lnTo>
                    <a:pt x="2623596" y="1846749"/>
                  </a:lnTo>
                  <a:lnTo>
                    <a:pt x="2623596" y="960577"/>
                  </a:lnTo>
                  <a:cubicBezTo>
                    <a:pt x="2623596" y="767837"/>
                    <a:pt x="2427823" y="611591"/>
                    <a:pt x="2186322" y="611591"/>
                  </a:cubicBezTo>
                  <a:lnTo>
                    <a:pt x="2103826" y="611591"/>
                  </a:lnTo>
                  <a:lnTo>
                    <a:pt x="2107553" y="591637"/>
                  </a:lnTo>
                  <a:cubicBezTo>
                    <a:pt x="2107553" y="418660"/>
                    <a:pt x="1912615" y="270249"/>
                    <a:pt x="1634793" y="206853"/>
                  </a:cubicBezTo>
                  <a:lnTo>
                    <a:pt x="1501969" y="192385"/>
                  </a:lnTo>
                  <a:lnTo>
                    <a:pt x="1487500" y="125651"/>
                  </a:lnTo>
                  <a:cubicBezTo>
                    <a:pt x="1473993" y="95918"/>
                    <a:pt x="1454448" y="69139"/>
                    <a:pt x="1430296" y="46653"/>
                  </a:cubicBezTo>
                  <a:lnTo>
                    <a:pt x="1355985" y="0"/>
                  </a:lnTo>
                  <a:lnTo>
                    <a:pt x="1315605" y="7591"/>
                  </a:lnTo>
                  <a:cubicBezTo>
                    <a:pt x="1267704" y="26455"/>
                    <a:pt x="1226950" y="57969"/>
                    <a:pt x="1198170" y="97635"/>
                  </a:cubicBezTo>
                  <a:lnTo>
                    <a:pt x="1167165" y="192151"/>
                  </a:lnTo>
                  <a:lnTo>
                    <a:pt x="1032195" y="206853"/>
                  </a:lnTo>
                  <a:cubicBezTo>
                    <a:pt x="754370" y="270249"/>
                    <a:pt x="559432" y="418660"/>
                    <a:pt x="559432" y="591637"/>
                  </a:cubicBezTo>
                  <a:lnTo>
                    <a:pt x="563162" y="611591"/>
                  </a:lnTo>
                  <a:lnTo>
                    <a:pt x="437274" y="611591"/>
                  </a:lnTo>
                  <a:cubicBezTo>
                    <a:pt x="195774" y="611591"/>
                    <a:pt x="0" y="767837"/>
                    <a:pt x="0" y="960577"/>
                  </a:cubicBezTo>
                  <a:lnTo>
                    <a:pt x="0" y="1846749"/>
                  </a:lnTo>
                  <a:lnTo>
                    <a:pt x="0" y="2398676"/>
                  </a:lnTo>
                  <a:lnTo>
                    <a:pt x="0" y="2506890"/>
                  </a:lnTo>
                  <a:lnTo>
                    <a:pt x="0" y="5901380"/>
                  </a:lnTo>
                  <a:lnTo>
                    <a:pt x="0" y="6009593"/>
                  </a:lnTo>
                  <a:lnTo>
                    <a:pt x="0" y="6561520"/>
                  </a:lnTo>
                  <a:lnTo>
                    <a:pt x="0" y="7447692"/>
                  </a:lnTo>
                  <a:cubicBezTo>
                    <a:pt x="0" y="7640432"/>
                    <a:pt x="195774" y="7796678"/>
                    <a:pt x="437274" y="7796678"/>
                  </a:cubicBezTo>
                  <a:lnTo>
                    <a:pt x="563162" y="7796678"/>
                  </a:lnTo>
                  <a:lnTo>
                    <a:pt x="559432" y="7816632"/>
                  </a:lnTo>
                  <a:cubicBezTo>
                    <a:pt x="559432" y="7989609"/>
                    <a:pt x="754370" y="8138020"/>
                    <a:pt x="1032195" y="8201416"/>
                  </a:cubicBezTo>
                  <a:lnTo>
                    <a:pt x="1167165" y="8216118"/>
                  </a:lnTo>
                  <a:lnTo>
                    <a:pt x="1198170" y="8310634"/>
                  </a:lnTo>
                  <a:cubicBezTo>
                    <a:pt x="1226950" y="8350299"/>
                    <a:pt x="1267704" y="8381814"/>
                    <a:pt x="1315604" y="8400677"/>
                  </a:cubicBezTo>
                  <a:lnTo>
                    <a:pt x="1355985" y="8408269"/>
                  </a:lnTo>
                  <a:lnTo>
                    <a:pt x="1430296" y="8361616"/>
                  </a:lnTo>
                  <a:cubicBezTo>
                    <a:pt x="1454448" y="8339129"/>
                    <a:pt x="1473992" y="8312351"/>
                    <a:pt x="1487499" y="8282618"/>
                  </a:cubicBezTo>
                  <a:lnTo>
                    <a:pt x="1501968" y="8215884"/>
                  </a:lnTo>
                  <a:lnTo>
                    <a:pt x="1634793" y="8201416"/>
                  </a:lnTo>
                  <a:cubicBezTo>
                    <a:pt x="1912614" y="8138020"/>
                    <a:pt x="2107553" y="7989609"/>
                    <a:pt x="2107553" y="7816632"/>
                  </a:cubicBezTo>
                  <a:lnTo>
                    <a:pt x="2103826" y="7796678"/>
                  </a:lnTo>
                  <a:lnTo>
                    <a:pt x="2186322" y="7796678"/>
                  </a:lnTo>
                  <a:cubicBezTo>
                    <a:pt x="2427823" y="7796678"/>
                    <a:pt x="2623596" y="7640432"/>
                    <a:pt x="2623596" y="7447692"/>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25" name="任意多边形: 形状 24">
              <a:extLst>
                <a:ext uri="{FF2B5EF4-FFF2-40B4-BE49-F238E27FC236}">
                  <a16:creationId xmlns:a16="http://schemas.microsoft.com/office/drawing/2014/main" id="{041C9795-17D6-3529-2C3B-50B520959615}"/>
                </a:ext>
              </a:extLst>
            </p:cNvPr>
            <p:cNvSpPr/>
            <p:nvPr userDrawn="1"/>
          </p:nvSpPr>
          <p:spPr>
            <a:xfrm rot="16200000">
              <a:off x="4948110" y="-407130"/>
              <a:ext cx="2295783" cy="7939600"/>
            </a:xfrm>
            <a:custGeom>
              <a:avLst/>
              <a:gdLst>
                <a:gd name="connsiteX0" fmla="*/ 2295783 w 2295783"/>
                <a:gd name="connsiteY0" fmla="*/ 840555 h 7939600"/>
                <a:gd name="connsiteX1" fmla="*/ 2295783 w 2295783"/>
                <a:gd name="connsiteY1" fmla="*/ 2098966 h 7939600"/>
                <a:gd name="connsiteX2" fmla="*/ 2295783 w 2295783"/>
                <a:gd name="connsiteY2" fmla="*/ 2193658 h 7939600"/>
                <a:gd name="connsiteX3" fmla="*/ 2295783 w 2295783"/>
                <a:gd name="connsiteY3" fmla="*/ 5741670 h 7939600"/>
                <a:gd name="connsiteX4" fmla="*/ 2295782 w 2295783"/>
                <a:gd name="connsiteY4" fmla="*/ 5741670 h 7939600"/>
                <a:gd name="connsiteX5" fmla="*/ 2295782 w 2295783"/>
                <a:gd name="connsiteY5" fmla="*/ 5745942 h 7939600"/>
                <a:gd name="connsiteX6" fmla="*/ 2295782 w 2295783"/>
                <a:gd name="connsiteY6" fmla="*/ 5840634 h 7939600"/>
                <a:gd name="connsiteX7" fmla="*/ 2295782 w 2295783"/>
                <a:gd name="connsiteY7" fmla="*/ 7099045 h 7939600"/>
                <a:gd name="connsiteX8" fmla="*/ 1913145 w 2295783"/>
                <a:gd name="connsiteY8" fmla="*/ 7404426 h 7939600"/>
                <a:gd name="connsiteX9" fmla="*/ 1840957 w 2295783"/>
                <a:gd name="connsiteY9" fmla="*/ 7404426 h 7939600"/>
                <a:gd name="connsiteX10" fmla="*/ 1844218 w 2295783"/>
                <a:gd name="connsiteY10" fmla="*/ 7421887 h 7939600"/>
                <a:gd name="connsiteX11" fmla="*/ 1430529 w 2295783"/>
                <a:gd name="connsiteY11" fmla="*/ 7758593 h 7939600"/>
                <a:gd name="connsiteX12" fmla="*/ 1314300 w 2295783"/>
                <a:gd name="connsiteY12" fmla="*/ 7771253 h 7939600"/>
                <a:gd name="connsiteX13" fmla="*/ 1301639 w 2295783"/>
                <a:gd name="connsiteY13" fmla="*/ 7829649 h 7939600"/>
                <a:gd name="connsiteX14" fmla="*/ 1251582 w 2295783"/>
                <a:gd name="connsiteY14" fmla="*/ 7898776 h 7939600"/>
                <a:gd name="connsiteX15" fmla="*/ 1186557 w 2295783"/>
                <a:gd name="connsiteY15" fmla="*/ 7939600 h 7939600"/>
                <a:gd name="connsiteX16" fmla="*/ 1151222 w 2295783"/>
                <a:gd name="connsiteY16" fmla="*/ 7932957 h 7939600"/>
                <a:gd name="connsiteX17" fmla="*/ 1048461 w 2295783"/>
                <a:gd name="connsiteY17" fmla="*/ 7854165 h 7939600"/>
                <a:gd name="connsiteX18" fmla="*/ 1021329 w 2295783"/>
                <a:gd name="connsiteY18" fmla="*/ 7771457 h 7939600"/>
                <a:gd name="connsiteX19" fmla="*/ 903223 w 2295783"/>
                <a:gd name="connsiteY19" fmla="*/ 7758593 h 7939600"/>
                <a:gd name="connsiteX20" fmla="*/ 489531 w 2295783"/>
                <a:gd name="connsiteY20" fmla="*/ 7421887 h 7939600"/>
                <a:gd name="connsiteX21" fmla="*/ 492795 w 2295783"/>
                <a:gd name="connsiteY21" fmla="*/ 7404426 h 7939600"/>
                <a:gd name="connsiteX22" fmla="*/ 382637 w 2295783"/>
                <a:gd name="connsiteY22" fmla="*/ 7404426 h 7939600"/>
                <a:gd name="connsiteX23" fmla="*/ 0 w 2295783"/>
                <a:gd name="connsiteY23" fmla="*/ 7099045 h 7939600"/>
                <a:gd name="connsiteX24" fmla="*/ 0 w 2295783"/>
                <a:gd name="connsiteY24" fmla="*/ 5840634 h 7939600"/>
                <a:gd name="connsiteX25" fmla="*/ 0 w 2295783"/>
                <a:gd name="connsiteY25" fmla="*/ 5745942 h 7939600"/>
                <a:gd name="connsiteX26" fmla="*/ 0 w 2295783"/>
                <a:gd name="connsiteY26" fmla="*/ 2197930 h 7939600"/>
                <a:gd name="connsiteX27" fmla="*/ 1 w 2295783"/>
                <a:gd name="connsiteY27" fmla="*/ 2197930 h 7939600"/>
                <a:gd name="connsiteX28" fmla="*/ 1 w 2295783"/>
                <a:gd name="connsiteY28" fmla="*/ 2193658 h 7939600"/>
                <a:gd name="connsiteX29" fmla="*/ 1 w 2295783"/>
                <a:gd name="connsiteY29" fmla="*/ 2098966 h 7939600"/>
                <a:gd name="connsiteX30" fmla="*/ 1 w 2295783"/>
                <a:gd name="connsiteY30" fmla="*/ 840555 h 7939600"/>
                <a:gd name="connsiteX31" fmla="*/ 382638 w 2295783"/>
                <a:gd name="connsiteY31" fmla="*/ 535174 h 7939600"/>
                <a:gd name="connsiteX32" fmla="*/ 492797 w 2295783"/>
                <a:gd name="connsiteY32" fmla="*/ 535174 h 7939600"/>
                <a:gd name="connsiteX33" fmla="*/ 489533 w 2295783"/>
                <a:gd name="connsiteY33" fmla="*/ 517713 h 7939600"/>
                <a:gd name="connsiteX34" fmla="*/ 903225 w 2295783"/>
                <a:gd name="connsiteY34" fmla="*/ 181007 h 7939600"/>
                <a:gd name="connsiteX35" fmla="*/ 1021330 w 2295783"/>
                <a:gd name="connsiteY35" fmla="*/ 168143 h 7939600"/>
                <a:gd name="connsiteX36" fmla="*/ 1048462 w 2295783"/>
                <a:gd name="connsiteY36" fmla="*/ 85436 h 7939600"/>
                <a:gd name="connsiteX37" fmla="*/ 1151223 w 2295783"/>
                <a:gd name="connsiteY37" fmla="*/ 6643 h 7939600"/>
                <a:gd name="connsiteX38" fmla="*/ 1186558 w 2295783"/>
                <a:gd name="connsiteY38" fmla="*/ 0 h 7939600"/>
                <a:gd name="connsiteX39" fmla="*/ 1251584 w 2295783"/>
                <a:gd name="connsiteY39" fmla="*/ 40824 h 7939600"/>
                <a:gd name="connsiteX40" fmla="*/ 1301640 w 2295783"/>
                <a:gd name="connsiteY40" fmla="*/ 109951 h 7939600"/>
                <a:gd name="connsiteX41" fmla="*/ 1314301 w 2295783"/>
                <a:gd name="connsiteY41" fmla="*/ 168347 h 7939600"/>
                <a:gd name="connsiteX42" fmla="*/ 1430530 w 2295783"/>
                <a:gd name="connsiteY42" fmla="*/ 181007 h 7939600"/>
                <a:gd name="connsiteX43" fmla="*/ 1844219 w 2295783"/>
                <a:gd name="connsiteY43" fmla="*/ 517713 h 7939600"/>
                <a:gd name="connsiteX44" fmla="*/ 1840958 w 2295783"/>
                <a:gd name="connsiteY44" fmla="*/ 535174 h 7939600"/>
                <a:gd name="connsiteX45" fmla="*/ 1913146 w 2295783"/>
                <a:gd name="connsiteY45" fmla="*/ 535174 h 7939600"/>
                <a:gd name="connsiteX46" fmla="*/ 2295783 w 2295783"/>
                <a:gd name="connsiteY46" fmla="*/ 840555 h 7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95783" h="7939600">
                  <a:moveTo>
                    <a:pt x="2295783" y="840555"/>
                  </a:moveTo>
                  <a:lnTo>
                    <a:pt x="2295783" y="2098966"/>
                  </a:lnTo>
                  <a:lnTo>
                    <a:pt x="2295783" y="2193658"/>
                  </a:lnTo>
                  <a:lnTo>
                    <a:pt x="2295783" y="5741670"/>
                  </a:lnTo>
                  <a:lnTo>
                    <a:pt x="2295782" y="5741670"/>
                  </a:lnTo>
                  <a:lnTo>
                    <a:pt x="2295782" y="5745942"/>
                  </a:lnTo>
                  <a:lnTo>
                    <a:pt x="2295782" y="5840634"/>
                  </a:lnTo>
                  <a:lnTo>
                    <a:pt x="2295782" y="7099045"/>
                  </a:lnTo>
                  <a:cubicBezTo>
                    <a:pt x="2295782" y="7267703"/>
                    <a:pt x="2124470" y="7404426"/>
                    <a:pt x="1913145" y="7404426"/>
                  </a:cubicBezTo>
                  <a:lnTo>
                    <a:pt x="1840957" y="7404426"/>
                  </a:lnTo>
                  <a:lnTo>
                    <a:pt x="1844218" y="7421887"/>
                  </a:lnTo>
                  <a:cubicBezTo>
                    <a:pt x="1844218" y="7573251"/>
                    <a:pt x="1673636" y="7703118"/>
                    <a:pt x="1430529" y="7758593"/>
                  </a:cubicBezTo>
                  <a:lnTo>
                    <a:pt x="1314300" y="7771253"/>
                  </a:lnTo>
                  <a:lnTo>
                    <a:pt x="1301639" y="7829649"/>
                  </a:lnTo>
                  <a:cubicBezTo>
                    <a:pt x="1289819" y="7855667"/>
                    <a:pt x="1272717" y="7879099"/>
                    <a:pt x="1251582" y="7898776"/>
                  </a:cubicBezTo>
                  <a:lnTo>
                    <a:pt x="1186557" y="7939600"/>
                  </a:lnTo>
                  <a:lnTo>
                    <a:pt x="1151222" y="7932957"/>
                  </a:lnTo>
                  <a:cubicBezTo>
                    <a:pt x="1109307" y="7916451"/>
                    <a:pt x="1073644" y="7888873"/>
                    <a:pt x="1048461" y="7854165"/>
                  </a:cubicBezTo>
                  <a:lnTo>
                    <a:pt x="1021329" y="7771457"/>
                  </a:lnTo>
                  <a:lnTo>
                    <a:pt x="903223" y="7758593"/>
                  </a:lnTo>
                  <a:cubicBezTo>
                    <a:pt x="660113" y="7703118"/>
                    <a:pt x="489531" y="7573251"/>
                    <a:pt x="489531" y="7421887"/>
                  </a:cubicBezTo>
                  <a:lnTo>
                    <a:pt x="492795" y="7404426"/>
                  </a:lnTo>
                  <a:lnTo>
                    <a:pt x="382637" y="7404426"/>
                  </a:lnTo>
                  <a:cubicBezTo>
                    <a:pt x="171312" y="7404426"/>
                    <a:pt x="0" y="7267703"/>
                    <a:pt x="0" y="7099045"/>
                  </a:cubicBezTo>
                  <a:lnTo>
                    <a:pt x="0" y="5840634"/>
                  </a:lnTo>
                  <a:lnTo>
                    <a:pt x="0" y="5745942"/>
                  </a:lnTo>
                  <a:lnTo>
                    <a:pt x="0" y="2197930"/>
                  </a:lnTo>
                  <a:lnTo>
                    <a:pt x="1" y="2197930"/>
                  </a:lnTo>
                  <a:lnTo>
                    <a:pt x="1" y="2193658"/>
                  </a:lnTo>
                  <a:lnTo>
                    <a:pt x="1" y="2098966"/>
                  </a:lnTo>
                  <a:lnTo>
                    <a:pt x="1" y="840555"/>
                  </a:lnTo>
                  <a:cubicBezTo>
                    <a:pt x="1" y="671897"/>
                    <a:pt x="171313" y="535174"/>
                    <a:pt x="382638" y="535174"/>
                  </a:cubicBezTo>
                  <a:lnTo>
                    <a:pt x="492797" y="535174"/>
                  </a:lnTo>
                  <a:lnTo>
                    <a:pt x="489533" y="517713"/>
                  </a:lnTo>
                  <a:cubicBezTo>
                    <a:pt x="489533" y="366349"/>
                    <a:pt x="660114" y="236482"/>
                    <a:pt x="903225" y="181007"/>
                  </a:cubicBezTo>
                  <a:lnTo>
                    <a:pt x="1021330" y="168143"/>
                  </a:lnTo>
                  <a:lnTo>
                    <a:pt x="1048462" y="85436"/>
                  </a:lnTo>
                  <a:cubicBezTo>
                    <a:pt x="1073646" y="50727"/>
                    <a:pt x="1109308" y="23150"/>
                    <a:pt x="1151223" y="6643"/>
                  </a:cubicBezTo>
                  <a:lnTo>
                    <a:pt x="1186558" y="0"/>
                  </a:lnTo>
                  <a:lnTo>
                    <a:pt x="1251584" y="40824"/>
                  </a:lnTo>
                  <a:cubicBezTo>
                    <a:pt x="1272718" y="60501"/>
                    <a:pt x="1289821" y="83933"/>
                    <a:pt x="1301640" y="109951"/>
                  </a:cubicBezTo>
                  <a:lnTo>
                    <a:pt x="1314301" y="168347"/>
                  </a:lnTo>
                  <a:lnTo>
                    <a:pt x="1430530" y="181007"/>
                  </a:lnTo>
                  <a:cubicBezTo>
                    <a:pt x="1673637" y="236482"/>
                    <a:pt x="1844219" y="366349"/>
                    <a:pt x="1844219" y="517713"/>
                  </a:cubicBezTo>
                  <a:lnTo>
                    <a:pt x="1840958" y="535174"/>
                  </a:lnTo>
                  <a:lnTo>
                    <a:pt x="1913146" y="535174"/>
                  </a:lnTo>
                  <a:cubicBezTo>
                    <a:pt x="2124471" y="535174"/>
                    <a:pt x="2295783" y="671897"/>
                    <a:pt x="2295783" y="840555"/>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2" name="任意多边形: 形状 31">
              <a:extLst>
                <a:ext uri="{FF2B5EF4-FFF2-40B4-BE49-F238E27FC236}">
                  <a16:creationId xmlns:a16="http://schemas.microsoft.com/office/drawing/2014/main" id="{C4516C3F-8325-B05C-14C6-97B4CAEE501A}"/>
                </a:ext>
              </a:extLst>
            </p:cNvPr>
            <p:cNvSpPr/>
            <p:nvPr userDrawn="1"/>
          </p:nvSpPr>
          <p:spPr>
            <a:xfrm flipH="1">
              <a:off x="5482369" y="1736203"/>
              <a:ext cx="1227265" cy="12049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3" name="任意多边形: 形状 32">
              <a:extLst>
                <a:ext uri="{FF2B5EF4-FFF2-40B4-BE49-F238E27FC236}">
                  <a16:creationId xmlns:a16="http://schemas.microsoft.com/office/drawing/2014/main" id="{EB5D2E26-878D-6EA8-C995-824F07AF3D00}"/>
                </a:ext>
              </a:extLst>
            </p:cNvPr>
            <p:cNvSpPr/>
            <p:nvPr userDrawn="1"/>
          </p:nvSpPr>
          <p:spPr>
            <a:xfrm flipH="1">
              <a:off x="5587883" y="1839803"/>
              <a:ext cx="1016236" cy="9977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sp>
        <p:nvSpPr>
          <p:cNvPr id="7" name="文本框 6">
            <a:extLst>
              <a:ext uri="{FF2B5EF4-FFF2-40B4-BE49-F238E27FC236}">
                <a16:creationId xmlns:a16="http://schemas.microsoft.com/office/drawing/2014/main" id="{E603814F-04AF-7665-040D-874EDEBE3490}"/>
              </a:ext>
            </a:extLst>
          </p:cNvPr>
          <p:cNvSpPr txBox="1"/>
          <p:nvPr/>
        </p:nvSpPr>
        <p:spPr>
          <a:xfrm>
            <a:off x="3386204" y="3061198"/>
            <a:ext cx="5419588" cy="1015663"/>
          </a:xfrm>
          <a:prstGeom prst="rect">
            <a:avLst/>
          </a:prstGeom>
          <a:noFill/>
          <a:ln>
            <a:noFill/>
          </a:ln>
        </p:spPr>
        <p:txBody>
          <a:bodyPr wrap="square" rtlCol="0">
            <a:noAutofit/>
          </a:bodyPr>
          <a:lstStyle/>
          <a:p>
            <a:pPr algn="ctr"/>
            <a:r>
              <a:rPr lang="zh-CN" altLang="en-US" sz="6000" dirty="0">
                <a:solidFill>
                  <a:schemeClr val="accent5"/>
                </a:solidFill>
                <a:latin typeface="+mj-ea"/>
                <a:ea typeface="+mj-ea"/>
              </a:rPr>
              <a:t>活动经费预算</a:t>
            </a:r>
          </a:p>
        </p:txBody>
      </p:sp>
      <p:sp>
        <p:nvSpPr>
          <p:cNvPr id="15" name="文本框 14">
            <a:extLst>
              <a:ext uri="{FF2B5EF4-FFF2-40B4-BE49-F238E27FC236}">
                <a16:creationId xmlns:a16="http://schemas.microsoft.com/office/drawing/2014/main" id="{B807556B-6249-82EF-B2C9-148A8AF60E1E}"/>
              </a:ext>
            </a:extLst>
          </p:cNvPr>
          <p:cNvSpPr txBox="1"/>
          <p:nvPr/>
        </p:nvSpPr>
        <p:spPr>
          <a:xfrm>
            <a:off x="3047998" y="4012777"/>
            <a:ext cx="6096000" cy="400110"/>
          </a:xfrm>
          <a:prstGeom prst="rect">
            <a:avLst/>
          </a:prstGeom>
          <a:noFill/>
        </p:spPr>
        <p:txBody>
          <a:bodyPr wrap="square">
            <a:noAutofit/>
          </a:bodyPr>
          <a:lstStyle/>
          <a:p>
            <a:pPr algn="ctr"/>
            <a:r>
              <a:rPr lang="en-US" altLang="zh-CN" sz="2000" dirty="0">
                <a:solidFill>
                  <a:schemeClr val="accent4"/>
                </a:solidFill>
                <a:ea typeface="+mj-ea"/>
              </a:rPr>
              <a:t>ACTIVITY COST BUDGET</a:t>
            </a:r>
            <a:endParaRPr lang="zh-CN" altLang="en-US" sz="2000" dirty="0">
              <a:solidFill>
                <a:schemeClr val="accent4"/>
              </a:solidFill>
              <a:ea typeface="+mj-ea"/>
            </a:endParaRPr>
          </a:p>
        </p:txBody>
      </p:sp>
      <p:cxnSp>
        <p:nvCxnSpPr>
          <p:cNvPr id="14" name="直接连接符 13">
            <a:extLst>
              <a:ext uri="{FF2B5EF4-FFF2-40B4-BE49-F238E27FC236}">
                <a16:creationId xmlns:a16="http://schemas.microsoft.com/office/drawing/2014/main" id="{04C9DB37-FD95-52DA-C906-CD0945595F29}"/>
              </a:ext>
            </a:extLst>
          </p:cNvPr>
          <p:cNvCxnSpPr>
            <a:cxnSpLocks/>
          </p:cNvCxnSpPr>
          <p:nvPr/>
        </p:nvCxnSpPr>
        <p:spPr>
          <a:xfrm>
            <a:off x="3858258" y="4012777"/>
            <a:ext cx="4475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134AFA7-A7AB-93E0-C841-EDA15A82FA8C}"/>
              </a:ext>
            </a:extLst>
          </p:cNvPr>
          <p:cNvSpPr txBox="1"/>
          <p:nvPr/>
        </p:nvSpPr>
        <p:spPr>
          <a:xfrm>
            <a:off x="5681112" y="2046867"/>
            <a:ext cx="829771" cy="830997"/>
          </a:xfrm>
          <a:prstGeom prst="rect">
            <a:avLst/>
          </a:prstGeom>
          <a:noFill/>
          <a:ln>
            <a:noFill/>
          </a:ln>
        </p:spPr>
        <p:txBody>
          <a:bodyPr wrap="square" rtlCol="0">
            <a:noAutofit/>
          </a:bodyPr>
          <a:lstStyle/>
          <a:p>
            <a:pPr algn="ctr"/>
            <a:r>
              <a:rPr lang="zh-CN" altLang="en-US" sz="4800" dirty="0">
                <a:solidFill>
                  <a:schemeClr val="accent5"/>
                </a:solidFill>
                <a:latin typeface="+mj-ea"/>
                <a:ea typeface="+mj-ea"/>
              </a:rPr>
              <a:t>伍</a:t>
            </a:r>
          </a:p>
        </p:txBody>
      </p:sp>
    </p:spTree>
    <p:extLst>
      <p:ext uri="{BB962C8B-B14F-4D97-AF65-F5344CB8AC3E}">
        <p14:creationId xmlns:p14="http://schemas.microsoft.com/office/powerpoint/2010/main" val="2368281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活动内容构成</a:t>
            </a:r>
          </a:p>
        </p:txBody>
      </p:sp>
      <p:sp>
        <p:nvSpPr>
          <p:cNvPr id="5" name="缺角矩形 4">
            <a:extLst>
              <a:ext uri="{FF2B5EF4-FFF2-40B4-BE49-F238E27FC236}">
                <a16:creationId xmlns:a16="http://schemas.microsoft.com/office/drawing/2014/main" id="{50A0D5D7-9B98-81E0-195D-C518C2E913FC}"/>
              </a:ext>
            </a:extLst>
          </p:cNvPr>
          <p:cNvSpPr/>
          <p:nvPr/>
        </p:nvSpPr>
        <p:spPr>
          <a:xfrm rot="5400000">
            <a:off x="8619176" y="725041"/>
            <a:ext cx="1035690" cy="4112992"/>
          </a:xfrm>
          <a:prstGeom prst="plaque">
            <a:avLst>
              <a:gd name="adj" fmla="val 12743"/>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0" name="缺角矩形 49">
            <a:extLst>
              <a:ext uri="{FF2B5EF4-FFF2-40B4-BE49-F238E27FC236}">
                <a16:creationId xmlns:a16="http://schemas.microsoft.com/office/drawing/2014/main" id="{B92BAD5B-2F27-DB67-E4B9-98F6A90C51A2}"/>
              </a:ext>
            </a:extLst>
          </p:cNvPr>
          <p:cNvSpPr/>
          <p:nvPr/>
        </p:nvSpPr>
        <p:spPr>
          <a:xfrm rot="5400000">
            <a:off x="8601603" y="2054515"/>
            <a:ext cx="1035690" cy="4112992"/>
          </a:xfrm>
          <a:prstGeom prst="plaque">
            <a:avLst>
              <a:gd name="adj" fmla="val 12743"/>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3" name="缺角矩形 52">
            <a:extLst>
              <a:ext uri="{FF2B5EF4-FFF2-40B4-BE49-F238E27FC236}">
                <a16:creationId xmlns:a16="http://schemas.microsoft.com/office/drawing/2014/main" id="{CB28125E-BFBE-442D-8DB3-8CAAFB31A589}"/>
              </a:ext>
            </a:extLst>
          </p:cNvPr>
          <p:cNvSpPr/>
          <p:nvPr/>
        </p:nvSpPr>
        <p:spPr>
          <a:xfrm rot="5400000">
            <a:off x="8584030" y="3383989"/>
            <a:ext cx="1035690" cy="4112992"/>
          </a:xfrm>
          <a:prstGeom prst="plaque">
            <a:avLst>
              <a:gd name="adj" fmla="val 13724"/>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3" name="组合 2">
            <a:extLst>
              <a:ext uri="{FF2B5EF4-FFF2-40B4-BE49-F238E27FC236}">
                <a16:creationId xmlns:a16="http://schemas.microsoft.com/office/drawing/2014/main" id="{9F2745BD-16E1-A09E-F63A-4B8A6324AA11}"/>
              </a:ext>
            </a:extLst>
          </p:cNvPr>
          <p:cNvGrpSpPr/>
          <p:nvPr/>
        </p:nvGrpSpPr>
        <p:grpSpPr>
          <a:xfrm>
            <a:off x="709885" y="2124469"/>
            <a:ext cx="5648446" cy="3952245"/>
            <a:chOff x="1133845" y="1831909"/>
            <a:chExt cx="5648446" cy="3952245"/>
          </a:xfrm>
        </p:grpSpPr>
        <p:sp>
          <p:nvSpPr>
            <p:cNvPr id="4" name="矩形 3">
              <a:extLst>
                <a:ext uri="{FF2B5EF4-FFF2-40B4-BE49-F238E27FC236}">
                  <a16:creationId xmlns:a16="http://schemas.microsoft.com/office/drawing/2014/main" id="{18B933E8-010B-5EB8-5364-F7402C4F88DE}"/>
                </a:ext>
              </a:extLst>
            </p:cNvPr>
            <p:cNvSpPr/>
            <p:nvPr/>
          </p:nvSpPr>
          <p:spPr>
            <a:xfrm>
              <a:off x="1203290" y="1950295"/>
              <a:ext cx="5509554" cy="371547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58" name="组合 57">
              <a:extLst>
                <a:ext uri="{FF2B5EF4-FFF2-40B4-BE49-F238E27FC236}">
                  <a16:creationId xmlns:a16="http://schemas.microsoft.com/office/drawing/2014/main" id="{124E19DC-16E2-78BB-CD7C-2D19AA1EDC27}"/>
                </a:ext>
              </a:extLst>
            </p:cNvPr>
            <p:cNvGrpSpPr/>
            <p:nvPr/>
          </p:nvGrpSpPr>
          <p:grpSpPr>
            <a:xfrm rot="16200000">
              <a:off x="1981945" y="983809"/>
              <a:ext cx="3952245" cy="5648446"/>
              <a:chOff x="1145895" y="1946361"/>
              <a:chExt cx="3022686" cy="4171944"/>
            </a:xfrm>
          </p:grpSpPr>
          <p:sp>
            <p:nvSpPr>
              <p:cNvPr id="59" name="任意多边形: 形状 58">
                <a:extLst>
                  <a:ext uri="{FF2B5EF4-FFF2-40B4-BE49-F238E27FC236}">
                    <a16:creationId xmlns:a16="http://schemas.microsoft.com/office/drawing/2014/main" id="{410F4E82-9B1F-0EC3-498E-1FECA6D8FB99}"/>
                  </a:ext>
                </a:extLst>
              </p:cNvPr>
              <p:cNvSpPr/>
              <p:nvPr/>
            </p:nvSpPr>
            <p:spPr>
              <a:xfrm>
                <a:off x="1145895" y="1946361"/>
                <a:ext cx="3022686" cy="4171944"/>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60" name="任意多边形: 形状 59">
                <a:extLst>
                  <a:ext uri="{FF2B5EF4-FFF2-40B4-BE49-F238E27FC236}">
                    <a16:creationId xmlns:a16="http://schemas.microsoft.com/office/drawing/2014/main" id="{FADC81C5-69F0-8F0B-7032-33E027BA04DA}"/>
                  </a:ext>
                </a:extLst>
              </p:cNvPr>
              <p:cNvSpPr/>
              <p:nvPr/>
            </p:nvSpPr>
            <p:spPr>
              <a:xfrm>
                <a:off x="1244460" y="2054912"/>
                <a:ext cx="2841603" cy="3960806"/>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grpSp>
      <p:grpSp>
        <p:nvGrpSpPr>
          <p:cNvPr id="7" name="组合 6">
            <a:extLst>
              <a:ext uri="{FF2B5EF4-FFF2-40B4-BE49-F238E27FC236}">
                <a16:creationId xmlns:a16="http://schemas.microsoft.com/office/drawing/2014/main" id="{F9320AD7-91AC-3FC3-AAA7-544AC3589467}"/>
              </a:ext>
            </a:extLst>
          </p:cNvPr>
          <p:cNvGrpSpPr/>
          <p:nvPr/>
        </p:nvGrpSpPr>
        <p:grpSpPr>
          <a:xfrm>
            <a:off x="7815761" y="2453953"/>
            <a:ext cx="3002364" cy="655169"/>
            <a:chOff x="7010671" y="2496851"/>
            <a:chExt cx="3002364" cy="655169"/>
          </a:xfrm>
        </p:grpSpPr>
        <p:sp>
          <p:nvSpPr>
            <p:cNvPr id="32" name="文本框 31">
              <a:extLst>
                <a:ext uri="{FF2B5EF4-FFF2-40B4-BE49-F238E27FC236}">
                  <a16:creationId xmlns:a16="http://schemas.microsoft.com/office/drawing/2014/main" id="{1DF9C4F1-CE1C-D7AE-3E14-6957B2E868C3}"/>
                </a:ext>
              </a:extLst>
            </p:cNvPr>
            <p:cNvSpPr txBox="1"/>
            <p:nvPr/>
          </p:nvSpPr>
          <p:spPr>
            <a:xfrm>
              <a:off x="7010671" y="2496851"/>
              <a:ext cx="2748791" cy="369332"/>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r>
                <a:rPr lang="zh-CN" altLang="en-US" dirty="0">
                  <a:solidFill>
                    <a:schemeClr val="accent3"/>
                  </a:solidFill>
                </a:rPr>
                <a:t>某信公众号</a:t>
              </a:r>
            </a:p>
          </p:txBody>
        </p:sp>
        <p:sp>
          <p:nvSpPr>
            <p:cNvPr id="35" name="文本框 34">
              <a:extLst>
                <a:ext uri="{FF2B5EF4-FFF2-40B4-BE49-F238E27FC236}">
                  <a16:creationId xmlns:a16="http://schemas.microsoft.com/office/drawing/2014/main" id="{FD700D37-E631-B22A-469A-BE04C3A7765C}"/>
                </a:ext>
              </a:extLst>
            </p:cNvPr>
            <p:cNvSpPr txBox="1"/>
            <p:nvPr/>
          </p:nvSpPr>
          <p:spPr>
            <a:xfrm>
              <a:off x="7010671" y="2876432"/>
              <a:ext cx="3002364" cy="275588"/>
            </a:xfrm>
            <a:prstGeom prst="rect">
              <a:avLst/>
            </a:prstGeom>
            <a:noFill/>
          </p:spPr>
          <p:txBody>
            <a:bodyPr wrap="square" lIns="0" tIns="0" rIns="0" bIns="0" rtlCol="0">
              <a:noAutofit/>
            </a:bodyPr>
            <a:lstStyle>
              <a:defPPr>
                <a:defRPr lang="zh-CN"/>
              </a:defPPr>
              <a:lvl1pPr hangingPunct="0">
                <a:lnSpc>
                  <a:spcPct val="120000"/>
                </a:lnSpc>
                <a:defRPr sz="1600"/>
              </a:lvl1pPr>
            </a:lstStyle>
            <a:p>
              <a:r>
                <a:rPr lang="zh-CN" altLang="en-US" dirty="0">
                  <a:solidFill>
                    <a:schemeClr val="accent3"/>
                  </a:solidFill>
                </a:rPr>
                <a:t>和公众号撰写软文进行广告投放</a:t>
              </a:r>
            </a:p>
          </p:txBody>
        </p:sp>
      </p:grpSp>
      <p:grpSp>
        <p:nvGrpSpPr>
          <p:cNvPr id="6" name="组合 5">
            <a:extLst>
              <a:ext uri="{FF2B5EF4-FFF2-40B4-BE49-F238E27FC236}">
                <a16:creationId xmlns:a16="http://schemas.microsoft.com/office/drawing/2014/main" id="{B99EA82E-9627-B76D-0D71-EE92B49A09B2}"/>
              </a:ext>
            </a:extLst>
          </p:cNvPr>
          <p:cNvGrpSpPr/>
          <p:nvPr/>
        </p:nvGrpSpPr>
        <p:grpSpPr>
          <a:xfrm>
            <a:off x="7815761" y="3783427"/>
            <a:ext cx="3185245" cy="655169"/>
            <a:chOff x="7010670" y="3641603"/>
            <a:chExt cx="3185245" cy="655169"/>
          </a:xfrm>
        </p:grpSpPr>
        <p:sp>
          <p:nvSpPr>
            <p:cNvPr id="36" name="文本框 35">
              <a:extLst>
                <a:ext uri="{FF2B5EF4-FFF2-40B4-BE49-F238E27FC236}">
                  <a16:creationId xmlns:a16="http://schemas.microsoft.com/office/drawing/2014/main" id="{C050E379-7688-E6FA-45A9-31BB7BAFEA75}"/>
                </a:ext>
              </a:extLst>
            </p:cNvPr>
            <p:cNvSpPr txBox="1"/>
            <p:nvPr/>
          </p:nvSpPr>
          <p:spPr>
            <a:xfrm>
              <a:off x="7010671" y="3641603"/>
              <a:ext cx="2748791" cy="369332"/>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r>
                <a:rPr lang="zh-CN" altLang="en-US" dirty="0">
                  <a:solidFill>
                    <a:schemeClr val="accent3"/>
                  </a:solidFill>
                </a:rPr>
                <a:t>某音平台</a:t>
              </a:r>
            </a:p>
          </p:txBody>
        </p:sp>
        <p:sp>
          <p:nvSpPr>
            <p:cNvPr id="37" name="文本框 36">
              <a:extLst>
                <a:ext uri="{FF2B5EF4-FFF2-40B4-BE49-F238E27FC236}">
                  <a16:creationId xmlns:a16="http://schemas.microsoft.com/office/drawing/2014/main" id="{FA0D97EA-544D-B7B8-E5C5-0FB14A916FE7}"/>
                </a:ext>
              </a:extLst>
            </p:cNvPr>
            <p:cNvSpPr txBox="1"/>
            <p:nvPr/>
          </p:nvSpPr>
          <p:spPr>
            <a:xfrm>
              <a:off x="7010670" y="4021184"/>
              <a:ext cx="3185245" cy="275588"/>
            </a:xfrm>
            <a:prstGeom prst="rect">
              <a:avLst/>
            </a:prstGeom>
            <a:noFill/>
          </p:spPr>
          <p:txBody>
            <a:bodyPr wrap="square" lIns="0" tIns="0" rIns="0" bIns="0" rtlCol="0">
              <a:noAutofit/>
            </a:bodyPr>
            <a:lstStyle>
              <a:defPPr>
                <a:defRPr lang="zh-CN"/>
              </a:defPPr>
              <a:lvl1pPr hangingPunct="0">
                <a:lnSpc>
                  <a:spcPct val="120000"/>
                </a:lnSpc>
                <a:defRPr sz="1600"/>
              </a:lvl1pPr>
            </a:lstStyle>
            <a:p>
              <a:r>
                <a:rPr lang="zh-CN" altLang="en-US">
                  <a:solidFill>
                    <a:schemeClr val="accent3"/>
                  </a:solidFill>
                </a:rPr>
                <a:t>拍摄短视频参加官方流量曝光活动</a:t>
              </a:r>
            </a:p>
          </p:txBody>
        </p:sp>
      </p:grpSp>
      <p:grpSp>
        <p:nvGrpSpPr>
          <p:cNvPr id="9" name="组合 8">
            <a:extLst>
              <a:ext uri="{FF2B5EF4-FFF2-40B4-BE49-F238E27FC236}">
                <a16:creationId xmlns:a16="http://schemas.microsoft.com/office/drawing/2014/main" id="{9AF35A6F-C705-4EC0-B10B-3AA6FEEAD638}"/>
              </a:ext>
            </a:extLst>
          </p:cNvPr>
          <p:cNvGrpSpPr/>
          <p:nvPr/>
        </p:nvGrpSpPr>
        <p:grpSpPr>
          <a:xfrm>
            <a:off x="7815761" y="5112901"/>
            <a:ext cx="3002364" cy="655169"/>
            <a:chOff x="7010671" y="5410078"/>
            <a:chExt cx="3002364" cy="655169"/>
          </a:xfrm>
        </p:grpSpPr>
        <p:sp>
          <p:nvSpPr>
            <p:cNvPr id="38" name="文本框 37">
              <a:extLst>
                <a:ext uri="{FF2B5EF4-FFF2-40B4-BE49-F238E27FC236}">
                  <a16:creationId xmlns:a16="http://schemas.microsoft.com/office/drawing/2014/main" id="{1C6DFACD-CEE5-60BF-AF53-D97749E23E88}"/>
                </a:ext>
              </a:extLst>
            </p:cNvPr>
            <p:cNvSpPr txBox="1"/>
            <p:nvPr/>
          </p:nvSpPr>
          <p:spPr>
            <a:xfrm>
              <a:off x="7010671" y="5410078"/>
              <a:ext cx="1223095" cy="369332"/>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r>
                <a:rPr lang="zh-CN" altLang="en-US" dirty="0">
                  <a:solidFill>
                    <a:schemeClr val="accent3"/>
                  </a:solidFill>
                </a:rPr>
                <a:t>某浪微博</a:t>
              </a:r>
            </a:p>
          </p:txBody>
        </p:sp>
        <p:sp>
          <p:nvSpPr>
            <p:cNvPr id="39" name="文本框 38">
              <a:extLst>
                <a:ext uri="{FF2B5EF4-FFF2-40B4-BE49-F238E27FC236}">
                  <a16:creationId xmlns:a16="http://schemas.microsoft.com/office/drawing/2014/main" id="{48B02839-CEDB-7241-55C7-1FA3ED866790}"/>
                </a:ext>
              </a:extLst>
            </p:cNvPr>
            <p:cNvSpPr txBox="1"/>
            <p:nvPr/>
          </p:nvSpPr>
          <p:spPr>
            <a:xfrm>
              <a:off x="7010671" y="5789659"/>
              <a:ext cx="3002364" cy="275588"/>
            </a:xfrm>
            <a:prstGeom prst="rect">
              <a:avLst/>
            </a:prstGeom>
            <a:noFill/>
          </p:spPr>
          <p:txBody>
            <a:bodyPr wrap="square" lIns="0" tIns="0" rIns="0" bIns="0" rtlCol="0">
              <a:noAutofit/>
            </a:bodyPr>
            <a:lstStyle>
              <a:defPPr>
                <a:defRPr lang="zh-CN"/>
              </a:defPPr>
              <a:lvl1pPr hangingPunct="0">
                <a:lnSpc>
                  <a:spcPct val="120000"/>
                </a:lnSpc>
                <a:defRPr sz="1600"/>
              </a:lvl1pPr>
            </a:lstStyle>
            <a:p>
              <a:r>
                <a:rPr lang="zh-CN" altLang="en-US" dirty="0">
                  <a:solidFill>
                    <a:schemeClr val="accent3"/>
                  </a:solidFill>
                </a:rPr>
                <a:t>某博抽奖转发和大</a:t>
              </a:r>
              <a:r>
                <a:rPr lang="en-US" altLang="zh-CN" dirty="0">
                  <a:solidFill>
                    <a:schemeClr val="accent3"/>
                  </a:solidFill>
                </a:rPr>
                <a:t>V</a:t>
              </a:r>
              <a:r>
                <a:rPr lang="zh-CN" altLang="en-US" dirty="0">
                  <a:solidFill>
                    <a:schemeClr val="accent3"/>
                  </a:solidFill>
                </a:rPr>
                <a:t>进行互动推广</a:t>
              </a:r>
            </a:p>
          </p:txBody>
        </p:sp>
      </p:grpSp>
      <p:grpSp>
        <p:nvGrpSpPr>
          <p:cNvPr id="12" name="组合 11">
            <a:extLst>
              <a:ext uri="{FF2B5EF4-FFF2-40B4-BE49-F238E27FC236}">
                <a16:creationId xmlns:a16="http://schemas.microsoft.com/office/drawing/2014/main" id="{81CE0FFE-BED9-6E55-7B6C-B0ED8AB807F0}"/>
              </a:ext>
            </a:extLst>
          </p:cNvPr>
          <p:cNvGrpSpPr/>
          <p:nvPr/>
        </p:nvGrpSpPr>
        <p:grpSpPr>
          <a:xfrm>
            <a:off x="6686736" y="2479637"/>
            <a:ext cx="813661" cy="603800"/>
            <a:chOff x="6686736" y="2505204"/>
            <a:chExt cx="813661" cy="603800"/>
          </a:xfrm>
        </p:grpSpPr>
        <p:sp>
          <p:nvSpPr>
            <p:cNvPr id="43" name="任意多边形: 形状 42">
              <a:extLst>
                <a:ext uri="{FF2B5EF4-FFF2-40B4-BE49-F238E27FC236}">
                  <a16:creationId xmlns:a16="http://schemas.microsoft.com/office/drawing/2014/main" id="{A727F7B8-0DC3-F307-B1A4-6658786C6EF7}"/>
                </a:ext>
              </a:extLst>
            </p:cNvPr>
            <p:cNvSpPr/>
            <p:nvPr/>
          </p:nvSpPr>
          <p:spPr>
            <a:xfrm rot="16200000">
              <a:off x="6791666" y="2498697"/>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44" name="文本框 43"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F5392A02-A55E-B9B2-2A41-1D6D17388B26}"/>
                </a:ext>
              </a:extLst>
            </p:cNvPr>
            <p:cNvSpPr txBox="1"/>
            <p:nvPr/>
          </p:nvSpPr>
          <p:spPr>
            <a:xfrm>
              <a:off x="6686736" y="2623229"/>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01</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grpSp>
        <p:nvGrpSpPr>
          <p:cNvPr id="46" name="组合 45">
            <a:extLst>
              <a:ext uri="{FF2B5EF4-FFF2-40B4-BE49-F238E27FC236}">
                <a16:creationId xmlns:a16="http://schemas.microsoft.com/office/drawing/2014/main" id="{42F5FE97-BAFF-45ED-4202-09E14E9D6EE0}"/>
              </a:ext>
            </a:extLst>
          </p:cNvPr>
          <p:cNvGrpSpPr/>
          <p:nvPr/>
        </p:nvGrpSpPr>
        <p:grpSpPr>
          <a:xfrm>
            <a:off x="6649789" y="3809111"/>
            <a:ext cx="813661" cy="603800"/>
            <a:chOff x="6686736" y="2505204"/>
            <a:chExt cx="813661" cy="603800"/>
          </a:xfrm>
        </p:grpSpPr>
        <p:sp>
          <p:nvSpPr>
            <p:cNvPr id="47" name="任意多边形: 形状 46">
              <a:extLst>
                <a:ext uri="{FF2B5EF4-FFF2-40B4-BE49-F238E27FC236}">
                  <a16:creationId xmlns:a16="http://schemas.microsoft.com/office/drawing/2014/main" id="{0CFA33AA-4393-327E-42EC-2FFE5FD89451}"/>
                </a:ext>
              </a:extLst>
            </p:cNvPr>
            <p:cNvSpPr/>
            <p:nvPr/>
          </p:nvSpPr>
          <p:spPr>
            <a:xfrm rot="16200000">
              <a:off x="6791666" y="2498697"/>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48" name="文本框 47"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C22BBFE3-0F49-5FF3-3131-C11BD1340679}"/>
                </a:ext>
              </a:extLst>
            </p:cNvPr>
            <p:cNvSpPr txBox="1"/>
            <p:nvPr/>
          </p:nvSpPr>
          <p:spPr>
            <a:xfrm>
              <a:off x="6686736" y="2623229"/>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02</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grpSp>
        <p:nvGrpSpPr>
          <p:cNvPr id="49" name="组合 48">
            <a:extLst>
              <a:ext uri="{FF2B5EF4-FFF2-40B4-BE49-F238E27FC236}">
                <a16:creationId xmlns:a16="http://schemas.microsoft.com/office/drawing/2014/main" id="{9D2D58FF-219A-9A08-860F-F21894709A2E}"/>
              </a:ext>
            </a:extLst>
          </p:cNvPr>
          <p:cNvGrpSpPr/>
          <p:nvPr/>
        </p:nvGrpSpPr>
        <p:grpSpPr>
          <a:xfrm>
            <a:off x="6612842" y="5138585"/>
            <a:ext cx="813661" cy="603800"/>
            <a:chOff x="6686736" y="2505204"/>
            <a:chExt cx="813661" cy="603800"/>
          </a:xfrm>
        </p:grpSpPr>
        <p:sp>
          <p:nvSpPr>
            <p:cNvPr id="51" name="任意多边形: 形状 50">
              <a:extLst>
                <a:ext uri="{FF2B5EF4-FFF2-40B4-BE49-F238E27FC236}">
                  <a16:creationId xmlns:a16="http://schemas.microsoft.com/office/drawing/2014/main" id="{141A7A5F-073F-4A89-1BB0-8C11A06BCAC9}"/>
                </a:ext>
              </a:extLst>
            </p:cNvPr>
            <p:cNvSpPr/>
            <p:nvPr/>
          </p:nvSpPr>
          <p:spPr>
            <a:xfrm rot="16200000">
              <a:off x="6791666" y="2498697"/>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52" name="文本框 51"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DD08D263-2C89-E39F-0885-B23FB0C57278}"/>
                </a:ext>
              </a:extLst>
            </p:cNvPr>
            <p:cNvSpPr txBox="1"/>
            <p:nvPr/>
          </p:nvSpPr>
          <p:spPr>
            <a:xfrm>
              <a:off x="6686736" y="2623229"/>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03</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graphicFrame>
        <p:nvGraphicFramePr>
          <p:cNvPr id="11" name="图表 10">
            <a:extLst>
              <a:ext uri="{FF2B5EF4-FFF2-40B4-BE49-F238E27FC236}">
                <a16:creationId xmlns:a16="http://schemas.microsoft.com/office/drawing/2014/main" id="{2571B20A-3254-5BC4-218C-670524FFE300}"/>
              </a:ext>
            </a:extLst>
          </p:cNvPr>
          <p:cNvGraphicFramePr/>
          <p:nvPr>
            <p:extLst>
              <p:ext uri="{D42A27DB-BD31-4B8C-83A1-F6EECF244321}">
                <p14:modId xmlns:p14="http://schemas.microsoft.com/office/powerpoint/2010/main" val="2918402217"/>
              </p:ext>
            </p:extLst>
          </p:nvPr>
        </p:nvGraphicFramePr>
        <p:xfrm>
          <a:off x="1051508" y="2992120"/>
          <a:ext cx="4965200" cy="2673880"/>
        </p:xfrm>
        <a:graphic>
          <a:graphicData uri="http://schemas.openxmlformats.org/drawingml/2006/chart">
            <c:chart xmlns:c="http://schemas.openxmlformats.org/drawingml/2006/chart" xmlns:r="http://schemas.openxmlformats.org/officeDocument/2006/relationships" r:id="rId2"/>
          </a:graphicData>
        </a:graphic>
      </p:graphicFrame>
      <p:sp>
        <p:nvSpPr>
          <p:cNvPr id="54" name="任意多边形: 形状 53">
            <a:extLst>
              <a:ext uri="{FF2B5EF4-FFF2-40B4-BE49-F238E27FC236}">
                <a16:creationId xmlns:a16="http://schemas.microsoft.com/office/drawing/2014/main" id="{EAB8940C-00B8-94E6-1EAD-934D4CA9DA23}"/>
              </a:ext>
            </a:extLst>
          </p:cNvPr>
          <p:cNvSpPr>
            <a:spLocks/>
          </p:cNvSpPr>
          <p:nvPr/>
        </p:nvSpPr>
        <p:spPr>
          <a:xfrm rot="5400000">
            <a:off x="3216046" y="1713215"/>
            <a:ext cx="636121" cy="2085148"/>
          </a:xfrm>
          <a:custGeom>
            <a:avLst/>
            <a:gdLst>
              <a:gd name="connsiteX0" fmla="*/ 0 w 1170064"/>
              <a:gd name="connsiteY0" fmla="*/ 5247431 h 5397022"/>
              <a:gd name="connsiteX1" fmla="*/ 0 w 1170064"/>
              <a:gd name="connsiteY1" fmla="*/ 4122757 h 5397022"/>
              <a:gd name="connsiteX2" fmla="*/ 0 w 1170064"/>
              <a:gd name="connsiteY2" fmla="*/ 4085712 h 5397022"/>
              <a:gd name="connsiteX3" fmla="*/ 0 w 1170064"/>
              <a:gd name="connsiteY3" fmla="*/ 3576175 h 5397022"/>
              <a:gd name="connsiteX4" fmla="*/ 0 w 1170064"/>
              <a:gd name="connsiteY4" fmla="*/ 2961038 h 5397022"/>
              <a:gd name="connsiteX5" fmla="*/ 0 w 1170064"/>
              <a:gd name="connsiteY5" fmla="*/ 2923993 h 5397022"/>
              <a:gd name="connsiteX6" fmla="*/ 0 w 1170064"/>
              <a:gd name="connsiteY6" fmla="*/ 2451501 h 5397022"/>
              <a:gd name="connsiteX7" fmla="*/ 0 w 1170064"/>
              <a:gd name="connsiteY7" fmla="*/ 2414456 h 5397022"/>
              <a:gd name="connsiteX8" fmla="*/ 0 w 1170064"/>
              <a:gd name="connsiteY8" fmla="*/ 1799319 h 5397022"/>
              <a:gd name="connsiteX9" fmla="*/ 0 w 1170064"/>
              <a:gd name="connsiteY9" fmla="*/ 1289782 h 5397022"/>
              <a:gd name="connsiteX10" fmla="*/ 0 w 1170064"/>
              <a:gd name="connsiteY10" fmla="*/ 1252737 h 5397022"/>
              <a:gd name="connsiteX11" fmla="*/ 0 w 1170064"/>
              <a:gd name="connsiteY11" fmla="*/ 128063 h 5397022"/>
              <a:gd name="connsiteX12" fmla="*/ 23481 w 1170064"/>
              <a:gd name="connsiteY12" fmla="*/ 113007 h 5397022"/>
              <a:gd name="connsiteX13" fmla="*/ 86219 w 1170064"/>
              <a:gd name="connsiteY13" fmla="*/ 38891 h 5397022"/>
              <a:gd name="connsiteX14" fmla="*/ 104088 w 1170064"/>
              <a:gd name="connsiteY14" fmla="*/ 0 h 5397022"/>
              <a:gd name="connsiteX15" fmla="*/ 1065976 w 1170064"/>
              <a:gd name="connsiteY15" fmla="*/ 0 h 5397022"/>
              <a:gd name="connsiteX16" fmla="*/ 1083844 w 1170064"/>
              <a:gd name="connsiteY16" fmla="*/ 38891 h 5397022"/>
              <a:gd name="connsiteX17" fmla="*/ 1146583 w 1170064"/>
              <a:gd name="connsiteY17" fmla="*/ 113007 h 5397022"/>
              <a:gd name="connsiteX18" fmla="*/ 1170064 w 1170064"/>
              <a:gd name="connsiteY18" fmla="*/ 128063 h 5397022"/>
              <a:gd name="connsiteX19" fmla="*/ 1170064 w 1170064"/>
              <a:gd name="connsiteY19" fmla="*/ 1252737 h 5397022"/>
              <a:gd name="connsiteX20" fmla="*/ 1170064 w 1170064"/>
              <a:gd name="connsiteY20" fmla="*/ 1289782 h 5397022"/>
              <a:gd name="connsiteX21" fmla="*/ 1170064 w 1170064"/>
              <a:gd name="connsiteY21" fmla="*/ 1799319 h 5397022"/>
              <a:gd name="connsiteX22" fmla="*/ 1170064 w 1170064"/>
              <a:gd name="connsiteY22" fmla="*/ 2414456 h 5397022"/>
              <a:gd name="connsiteX23" fmla="*/ 1170064 w 1170064"/>
              <a:gd name="connsiteY23" fmla="*/ 2451501 h 5397022"/>
              <a:gd name="connsiteX24" fmla="*/ 1170064 w 1170064"/>
              <a:gd name="connsiteY24" fmla="*/ 2923993 h 5397022"/>
              <a:gd name="connsiteX25" fmla="*/ 1170064 w 1170064"/>
              <a:gd name="connsiteY25" fmla="*/ 2961038 h 5397022"/>
              <a:gd name="connsiteX26" fmla="*/ 1170064 w 1170064"/>
              <a:gd name="connsiteY26" fmla="*/ 3576175 h 5397022"/>
              <a:gd name="connsiteX27" fmla="*/ 1170064 w 1170064"/>
              <a:gd name="connsiteY27" fmla="*/ 4085712 h 5397022"/>
              <a:gd name="connsiteX28" fmla="*/ 1170064 w 1170064"/>
              <a:gd name="connsiteY28" fmla="*/ 4122757 h 5397022"/>
              <a:gd name="connsiteX29" fmla="*/ 1170064 w 1170064"/>
              <a:gd name="connsiteY29" fmla="*/ 5247431 h 5397022"/>
              <a:gd name="connsiteX30" fmla="*/ 1146583 w 1170064"/>
              <a:gd name="connsiteY30" fmla="*/ 5262486 h 5397022"/>
              <a:gd name="connsiteX31" fmla="*/ 1062429 w 1170064"/>
              <a:gd name="connsiteY31" fmla="*/ 5383212 h 5397022"/>
              <a:gd name="connsiteX32" fmla="*/ 1058800 w 1170064"/>
              <a:gd name="connsiteY32" fmla="*/ 5397022 h 5397022"/>
              <a:gd name="connsiteX33" fmla="*/ 111263 w 1170064"/>
              <a:gd name="connsiteY33" fmla="*/ 5397022 h 5397022"/>
              <a:gd name="connsiteX34" fmla="*/ 107634 w 1170064"/>
              <a:gd name="connsiteY34" fmla="*/ 5383212 h 5397022"/>
              <a:gd name="connsiteX35" fmla="*/ 23481 w 1170064"/>
              <a:gd name="connsiteY35" fmla="*/ 5262486 h 53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0064" h="5397022">
                <a:moveTo>
                  <a:pt x="0" y="5247431"/>
                </a:move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5247431"/>
                </a:lnTo>
                <a:lnTo>
                  <a:pt x="1146583" y="5262486"/>
                </a:lnTo>
                <a:cubicBezTo>
                  <a:pt x="1109512" y="5292073"/>
                  <a:pt x="1080060" y="5333970"/>
                  <a:pt x="1062429" y="5383212"/>
                </a:cubicBezTo>
                <a:lnTo>
                  <a:pt x="1058800" y="5397022"/>
                </a:lnTo>
                <a:lnTo>
                  <a:pt x="111263" y="5397022"/>
                </a:lnTo>
                <a:lnTo>
                  <a:pt x="107634" y="5383212"/>
                </a:lnTo>
                <a:cubicBezTo>
                  <a:pt x="90004" y="5333970"/>
                  <a:pt x="60552" y="5292073"/>
                  <a:pt x="23481" y="5262486"/>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2400" dirty="0">
              <a:solidFill>
                <a:schemeClr val="tx2"/>
              </a:solidFill>
              <a:latin typeface="思源黑体 CN Normal" panose="020B0400000000000000" pitchFamily="34" charset="-122"/>
              <a:ea typeface="思源黑体 CN Normal" panose="020B0400000000000000" pitchFamily="34" charset="-122"/>
            </a:endParaRPr>
          </a:p>
        </p:txBody>
      </p:sp>
      <p:sp>
        <p:nvSpPr>
          <p:cNvPr id="13" name="文本框 12">
            <a:extLst>
              <a:ext uri="{FF2B5EF4-FFF2-40B4-BE49-F238E27FC236}">
                <a16:creationId xmlns:a16="http://schemas.microsoft.com/office/drawing/2014/main" id="{AE6AF7A3-C9FF-4F6E-642B-BAE07E44C5FF}"/>
              </a:ext>
            </a:extLst>
          </p:cNvPr>
          <p:cNvSpPr txBox="1"/>
          <p:nvPr/>
        </p:nvSpPr>
        <p:spPr>
          <a:xfrm>
            <a:off x="2523186" y="2506650"/>
            <a:ext cx="2021840" cy="498278"/>
          </a:xfrm>
          <a:prstGeom prst="rect">
            <a:avLst/>
          </a:prstGeom>
          <a:noFill/>
        </p:spPr>
        <p:txBody>
          <a:bodyPr wrap="square" rtlCol="0">
            <a:noAutofit/>
          </a:bodyPr>
          <a:lstStyle/>
          <a:p>
            <a:pPr algn="ctr">
              <a:lnSpc>
                <a:spcPct val="120000"/>
              </a:lnSpc>
            </a:pPr>
            <a:r>
              <a:rPr lang="zh-CN" altLang="en-US" sz="2400" b="0" i="0" dirty="0">
                <a:solidFill>
                  <a:schemeClr val="accent3"/>
                </a:solidFill>
                <a:effectLst/>
                <a:latin typeface="+mj-ea"/>
                <a:ea typeface="+mj-ea"/>
              </a:rPr>
              <a:t>各项分布</a:t>
            </a:r>
          </a:p>
        </p:txBody>
      </p:sp>
    </p:spTree>
    <p:extLst>
      <p:ext uri="{BB962C8B-B14F-4D97-AF65-F5344CB8AC3E}">
        <p14:creationId xmlns:p14="http://schemas.microsoft.com/office/powerpoint/2010/main" val="2561930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a:extLst>
              <a:ext uri="{FF2B5EF4-FFF2-40B4-BE49-F238E27FC236}">
                <a16:creationId xmlns:a16="http://schemas.microsoft.com/office/drawing/2014/main" id="{FC927AC4-FFB2-2B98-237F-53C13A322F5D}"/>
              </a:ext>
            </a:extLst>
          </p:cNvPr>
          <p:cNvGrpSpPr/>
          <p:nvPr/>
        </p:nvGrpSpPr>
        <p:grpSpPr>
          <a:xfrm>
            <a:off x="1040312" y="2006874"/>
            <a:ext cx="10111376" cy="1170064"/>
            <a:chOff x="1040312" y="1935754"/>
            <a:chExt cx="10111376" cy="1170064"/>
          </a:xfrm>
        </p:grpSpPr>
        <p:sp>
          <p:nvSpPr>
            <p:cNvPr id="42" name="任意多边形: 形状 41">
              <a:extLst>
                <a:ext uri="{FF2B5EF4-FFF2-40B4-BE49-F238E27FC236}">
                  <a16:creationId xmlns:a16="http://schemas.microsoft.com/office/drawing/2014/main" id="{0485A25E-8D37-01A6-182C-362A93624709}"/>
                </a:ext>
              </a:extLst>
            </p:cNvPr>
            <p:cNvSpPr/>
            <p:nvPr/>
          </p:nvSpPr>
          <p:spPr>
            <a:xfrm rot="5400000">
              <a:off x="5510968" y="-2534902"/>
              <a:ext cx="1170064" cy="10111376"/>
            </a:xfrm>
            <a:custGeom>
              <a:avLst/>
              <a:gdLst>
                <a:gd name="connsiteX0" fmla="*/ 0 w 1170064"/>
                <a:gd name="connsiteY0" fmla="*/ 9961785 h 10111376"/>
                <a:gd name="connsiteX1" fmla="*/ 0 w 1170064"/>
                <a:gd name="connsiteY1" fmla="*/ 8837111 h 10111376"/>
                <a:gd name="connsiteX2" fmla="*/ 0 w 1170064"/>
                <a:gd name="connsiteY2" fmla="*/ 8800066 h 10111376"/>
                <a:gd name="connsiteX3" fmla="*/ 0 w 1170064"/>
                <a:gd name="connsiteY3" fmla="*/ 8290529 h 10111376"/>
                <a:gd name="connsiteX4" fmla="*/ 0 w 1170064"/>
                <a:gd name="connsiteY4" fmla="*/ 7675392 h 10111376"/>
                <a:gd name="connsiteX5" fmla="*/ 0 w 1170064"/>
                <a:gd name="connsiteY5" fmla="*/ 7638347 h 10111376"/>
                <a:gd name="connsiteX6" fmla="*/ 0 w 1170064"/>
                <a:gd name="connsiteY6" fmla="*/ 7165855 h 10111376"/>
                <a:gd name="connsiteX7" fmla="*/ 0 w 1170064"/>
                <a:gd name="connsiteY7" fmla="*/ 7128810 h 10111376"/>
                <a:gd name="connsiteX8" fmla="*/ 0 w 1170064"/>
                <a:gd name="connsiteY8" fmla="*/ 6513673 h 10111376"/>
                <a:gd name="connsiteX9" fmla="*/ 0 w 1170064"/>
                <a:gd name="connsiteY9" fmla="*/ 6004136 h 10111376"/>
                <a:gd name="connsiteX10" fmla="*/ 0 w 1170064"/>
                <a:gd name="connsiteY10" fmla="*/ 5967091 h 10111376"/>
                <a:gd name="connsiteX11" fmla="*/ 0 w 1170064"/>
                <a:gd name="connsiteY11" fmla="*/ 5247431 h 10111376"/>
                <a:gd name="connsiteX12" fmla="*/ 0 w 1170064"/>
                <a:gd name="connsiteY12" fmla="*/ 4842417 h 10111376"/>
                <a:gd name="connsiteX13" fmla="*/ 0 w 1170064"/>
                <a:gd name="connsiteY13" fmla="*/ 4122757 h 10111376"/>
                <a:gd name="connsiteX14" fmla="*/ 0 w 1170064"/>
                <a:gd name="connsiteY14" fmla="*/ 4085712 h 10111376"/>
                <a:gd name="connsiteX15" fmla="*/ 0 w 1170064"/>
                <a:gd name="connsiteY15" fmla="*/ 3576175 h 10111376"/>
                <a:gd name="connsiteX16" fmla="*/ 0 w 1170064"/>
                <a:gd name="connsiteY16" fmla="*/ 2961038 h 10111376"/>
                <a:gd name="connsiteX17" fmla="*/ 0 w 1170064"/>
                <a:gd name="connsiteY17" fmla="*/ 2923993 h 10111376"/>
                <a:gd name="connsiteX18" fmla="*/ 0 w 1170064"/>
                <a:gd name="connsiteY18" fmla="*/ 2451501 h 10111376"/>
                <a:gd name="connsiteX19" fmla="*/ 0 w 1170064"/>
                <a:gd name="connsiteY19" fmla="*/ 2414456 h 10111376"/>
                <a:gd name="connsiteX20" fmla="*/ 0 w 1170064"/>
                <a:gd name="connsiteY20" fmla="*/ 1799319 h 10111376"/>
                <a:gd name="connsiteX21" fmla="*/ 0 w 1170064"/>
                <a:gd name="connsiteY21" fmla="*/ 1289782 h 10111376"/>
                <a:gd name="connsiteX22" fmla="*/ 0 w 1170064"/>
                <a:gd name="connsiteY22" fmla="*/ 1252737 h 10111376"/>
                <a:gd name="connsiteX23" fmla="*/ 0 w 1170064"/>
                <a:gd name="connsiteY23" fmla="*/ 128063 h 10111376"/>
                <a:gd name="connsiteX24" fmla="*/ 23481 w 1170064"/>
                <a:gd name="connsiteY24" fmla="*/ 113007 h 10111376"/>
                <a:gd name="connsiteX25" fmla="*/ 86219 w 1170064"/>
                <a:gd name="connsiteY25" fmla="*/ 38891 h 10111376"/>
                <a:gd name="connsiteX26" fmla="*/ 104088 w 1170064"/>
                <a:gd name="connsiteY26" fmla="*/ 0 h 10111376"/>
                <a:gd name="connsiteX27" fmla="*/ 1065976 w 1170064"/>
                <a:gd name="connsiteY27" fmla="*/ 0 h 10111376"/>
                <a:gd name="connsiteX28" fmla="*/ 1083844 w 1170064"/>
                <a:gd name="connsiteY28" fmla="*/ 38891 h 10111376"/>
                <a:gd name="connsiteX29" fmla="*/ 1146583 w 1170064"/>
                <a:gd name="connsiteY29" fmla="*/ 113007 h 10111376"/>
                <a:gd name="connsiteX30" fmla="*/ 1170064 w 1170064"/>
                <a:gd name="connsiteY30" fmla="*/ 128063 h 10111376"/>
                <a:gd name="connsiteX31" fmla="*/ 1170064 w 1170064"/>
                <a:gd name="connsiteY31" fmla="*/ 1252737 h 10111376"/>
                <a:gd name="connsiteX32" fmla="*/ 1170064 w 1170064"/>
                <a:gd name="connsiteY32" fmla="*/ 1289782 h 10111376"/>
                <a:gd name="connsiteX33" fmla="*/ 1170064 w 1170064"/>
                <a:gd name="connsiteY33" fmla="*/ 1799319 h 10111376"/>
                <a:gd name="connsiteX34" fmla="*/ 1170064 w 1170064"/>
                <a:gd name="connsiteY34" fmla="*/ 2414456 h 10111376"/>
                <a:gd name="connsiteX35" fmla="*/ 1170064 w 1170064"/>
                <a:gd name="connsiteY35" fmla="*/ 2451501 h 10111376"/>
                <a:gd name="connsiteX36" fmla="*/ 1170064 w 1170064"/>
                <a:gd name="connsiteY36" fmla="*/ 2923993 h 10111376"/>
                <a:gd name="connsiteX37" fmla="*/ 1170064 w 1170064"/>
                <a:gd name="connsiteY37" fmla="*/ 2961038 h 10111376"/>
                <a:gd name="connsiteX38" fmla="*/ 1170064 w 1170064"/>
                <a:gd name="connsiteY38" fmla="*/ 3576175 h 10111376"/>
                <a:gd name="connsiteX39" fmla="*/ 1170064 w 1170064"/>
                <a:gd name="connsiteY39" fmla="*/ 4085712 h 10111376"/>
                <a:gd name="connsiteX40" fmla="*/ 1170064 w 1170064"/>
                <a:gd name="connsiteY40" fmla="*/ 4122757 h 10111376"/>
                <a:gd name="connsiteX41" fmla="*/ 1170064 w 1170064"/>
                <a:gd name="connsiteY41" fmla="*/ 4842417 h 10111376"/>
                <a:gd name="connsiteX42" fmla="*/ 1170064 w 1170064"/>
                <a:gd name="connsiteY42" fmla="*/ 5247431 h 10111376"/>
                <a:gd name="connsiteX43" fmla="*/ 1170064 w 1170064"/>
                <a:gd name="connsiteY43" fmla="*/ 5967091 h 10111376"/>
                <a:gd name="connsiteX44" fmla="*/ 1170064 w 1170064"/>
                <a:gd name="connsiteY44" fmla="*/ 6004136 h 10111376"/>
                <a:gd name="connsiteX45" fmla="*/ 1170064 w 1170064"/>
                <a:gd name="connsiteY45" fmla="*/ 6513673 h 10111376"/>
                <a:gd name="connsiteX46" fmla="*/ 1170064 w 1170064"/>
                <a:gd name="connsiteY46" fmla="*/ 7128810 h 10111376"/>
                <a:gd name="connsiteX47" fmla="*/ 1170064 w 1170064"/>
                <a:gd name="connsiteY47" fmla="*/ 7165855 h 10111376"/>
                <a:gd name="connsiteX48" fmla="*/ 1170064 w 1170064"/>
                <a:gd name="connsiteY48" fmla="*/ 7638347 h 10111376"/>
                <a:gd name="connsiteX49" fmla="*/ 1170064 w 1170064"/>
                <a:gd name="connsiteY49" fmla="*/ 7675392 h 10111376"/>
                <a:gd name="connsiteX50" fmla="*/ 1170064 w 1170064"/>
                <a:gd name="connsiteY50" fmla="*/ 8290529 h 10111376"/>
                <a:gd name="connsiteX51" fmla="*/ 1170064 w 1170064"/>
                <a:gd name="connsiteY51" fmla="*/ 8800066 h 10111376"/>
                <a:gd name="connsiteX52" fmla="*/ 1170064 w 1170064"/>
                <a:gd name="connsiteY52" fmla="*/ 8837111 h 10111376"/>
                <a:gd name="connsiteX53" fmla="*/ 1170064 w 1170064"/>
                <a:gd name="connsiteY53" fmla="*/ 9961785 h 10111376"/>
                <a:gd name="connsiteX54" fmla="*/ 1146583 w 1170064"/>
                <a:gd name="connsiteY54" fmla="*/ 9976840 h 10111376"/>
                <a:gd name="connsiteX55" fmla="*/ 1062429 w 1170064"/>
                <a:gd name="connsiteY55" fmla="*/ 10097566 h 10111376"/>
                <a:gd name="connsiteX56" fmla="*/ 1058800 w 1170064"/>
                <a:gd name="connsiteY56" fmla="*/ 10111376 h 10111376"/>
                <a:gd name="connsiteX57" fmla="*/ 111263 w 1170064"/>
                <a:gd name="connsiteY57" fmla="*/ 10111376 h 10111376"/>
                <a:gd name="connsiteX58" fmla="*/ 107634 w 1170064"/>
                <a:gd name="connsiteY58" fmla="*/ 10097566 h 10111376"/>
                <a:gd name="connsiteX59" fmla="*/ 23481 w 1170064"/>
                <a:gd name="connsiteY59" fmla="*/ 9976840 h 1011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70064" h="10111376">
                  <a:moveTo>
                    <a:pt x="0" y="9961785"/>
                  </a:moveTo>
                  <a:lnTo>
                    <a:pt x="0" y="8837111"/>
                  </a:lnTo>
                  <a:lnTo>
                    <a:pt x="0" y="8800066"/>
                  </a:lnTo>
                  <a:lnTo>
                    <a:pt x="0" y="8290529"/>
                  </a:lnTo>
                  <a:lnTo>
                    <a:pt x="0" y="7675392"/>
                  </a:lnTo>
                  <a:lnTo>
                    <a:pt x="0" y="7638347"/>
                  </a:lnTo>
                  <a:lnTo>
                    <a:pt x="0" y="7165855"/>
                  </a:lnTo>
                  <a:lnTo>
                    <a:pt x="0" y="7128810"/>
                  </a:lnTo>
                  <a:lnTo>
                    <a:pt x="0" y="6513673"/>
                  </a:lnTo>
                  <a:lnTo>
                    <a:pt x="0" y="6004136"/>
                  </a:lnTo>
                  <a:lnTo>
                    <a:pt x="0" y="5967091"/>
                  </a:lnTo>
                  <a:lnTo>
                    <a:pt x="0" y="5247431"/>
                  </a:lnTo>
                  <a:lnTo>
                    <a:pt x="0" y="4842417"/>
                  </a:ln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4842417"/>
                  </a:lnTo>
                  <a:lnTo>
                    <a:pt x="1170064" y="5247431"/>
                  </a:lnTo>
                  <a:lnTo>
                    <a:pt x="1170064" y="5967091"/>
                  </a:lnTo>
                  <a:lnTo>
                    <a:pt x="1170064" y="6004136"/>
                  </a:lnTo>
                  <a:lnTo>
                    <a:pt x="1170064" y="6513673"/>
                  </a:lnTo>
                  <a:lnTo>
                    <a:pt x="1170064" y="7128810"/>
                  </a:lnTo>
                  <a:lnTo>
                    <a:pt x="1170064" y="7165855"/>
                  </a:lnTo>
                  <a:lnTo>
                    <a:pt x="1170064" y="7638347"/>
                  </a:lnTo>
                  <a:lnTo>
                    <a:pt x="1170064" y="7675392"/>
                  </a:lnTo>
                  <a:lnTo>
                    <a:pt x="1170064" y="8290529"/>
                  </a:lnTo>
                  <a:lnTo>
                    <a:pt x="1170064" y="8800066"/>
                  </a:lnTo>
                  <a:lnTo>
                    <a:pt x="1170064" y="8837111"/>
                  </a:lnTo>
                  <a:lnTo>
                    <a:pt x="1170064" y="9961785"/>
                  </a:lnTo>
                  <a:lnTo>
                    <a:pt x="1146583" y="9976840"/>
                  </a:lnTo>
                  <a:cubicBezTo>
                    <a:pt x="1109512" y="10006427"/>
                    <a:pt x="1080060" y="10048324"/>
                    <a:pt x="1062429" y="10097566"/>
                  </a:cubicBezTo>
                  <a:lnTo>
                    <a:pt x="1058800" y="10111376"/>
                  </a:lnTo>
                  <a:lnTo>
                    <a:pt x="111263" y="10111376"/>
                  </a:lnTo>
                  <a:lnTo>
                    <a:pt x="107634" y="10097566"/>
                  </a:lnTo>
                  <a:cubicBezTo>
                    <a:pt x="90004" y="10048324"/>
                    <a:pt x="60552" y="10006427"/>
                    <a:pt x="23481" y="9976840"/>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3" name="任意多边形: 形状 42">
              <a:extLst>
                <a:ext uri="{FF2B5EF4-FFF2-40B4-BE49-F238E27FC236}">
                  <a16:creationId xmlns:a16="http://schemas.microsoft.com/office/drawing/2014/main" id="{5892A21C-181B-F38C-B667-F1FBDA92839F}"/>
                </a:ext>
              </a:extLst>
            </p:cNvPr>
            <p:cNvSpPr/>
            <p:nvPr/>
          </p:nvSpPr>
          <p:spPr>
            <a:xfrm rot="5400000">
              <a:off x="5603924" y="-2444670"/>
              <a:ext cx="984152" cy="9930912"/>
            </a:xfrm>
            <a:custGeom>
              <a:avLst/>
              <a:gdLst>
                <a:gd name="connsiteX0" fmla="*/ 0 w 984152"/>
                <a:gd name="connsiteY0" fmla="*/ 9795173 h 9930912"/>
                <a:gd name="connsiteX1" fmla="*/ 0 w 984152"/>
                <a:gd name="connsiteY1" fmla="*/ 8670499 h 9930912"/>
                <a:gd name="connsiteX2" fmla="*/ 0 w 984152"/>
                <a:gd name="connsiteY2" fmla="*/ 8633454 h 9930912"/>
                <a:gd name="connsiteX3" fmla="*/ 0 w 984152"/>
                <a:gd name="connsiteY3" fmla="*/ 8278672 h 9930912"/>
                <a:gd name="connsiteX4" fmla="*/ 0 w 984152"/>
                <a:gd name="connsiteY4" fmla="*/ 7508780 h 9930912"/>
                <a:gd name="connsiteX5" fmla="*/ 0 w 984152"/>
                <a:gd name="connsiteY5" fmla="*/ 7471735 h 9930912"/>
                <a:gd name="connsiteX6" fmla="*/ 0 w 984152"/>
                <a:gd name="connsiteY6" fmla="*/ 7153998 h 9930912"/>
                <a:gd name="connsiteX7" fmla="*/ 0 w 984152"/>
                <a:gd name="connsiteY7" fmla="*/ 7116953 h 9930912"/>
                <a:gd name="connsiteX8" fmla="*/ 0 w 984152"/>
                <a:gd name="connsiteY8" fmla="*/ 6347061 h 9930912"/>
                <a:gd name="connsiteX9" fmla="*/ 0 w 984152"/>
                <a:gd name="connsiteY9" fmla="*/ 5992279 h 9930912"/>
                <a:gd name="connsiteX10" fmla="*/ 0 w 984152"/>
                <a:gd name="connsiteY10" fmla="*/ 5955234 h 9930912"/>
                <a:gd name="connsiteX11" fmla="*/ 0 w 984152"/>
                <a:gd name="connsiteY11" fmla="*/ 5080819 h 9930912"/>
                <a:gd name="connsiteX12" fmla="*/ 0 w 984152"/>
                <a:gd name="connsiteY12" fmla="*/ 4830560 h 9930912"/>
                <a:gd name="connsiteX13" fmla="*/ 0 w 984152"/>
                <a:gd name="connsiteY13" fmla="*/ 3956145 h 9930912"/>
                <a:gd name="connsiteX14" fmla="*/ 0 w 984152"/>
                <a:gd name="connsiteY14" fmla="*/ 3919100 h 9930912"/>
                <a:gd name="connsiteX15" fmla="*/ 0 w 984152"/>
                <a:gd name="connsiteY15" fmla="*/ 3564318 h 9930912"/>
                <a:gd name="connsiteX16" fmla="*/ 0 w 984152"/>
                <a:gd name="connsiteY16" fmla="*/ 2794426 h 9930912"/>
                <a:gd name="connsiteX17" fmla="*/ 0 w 984152"/>
                <a:gd name="connsiteY17" fmla="*/ 2757381 h 9930912"/>
                <a:gd name="connsiteX18" fmla="*/ 0 w 984152"/>
                <a:gd name="connsiteY18" fmla="*/ 2439644 h 9930912"/>
                <a:gd name="connsiteX19" fmla="*/ 0 w 984152"/>
                <a:gd name="connsiteY19" fmla="*/ 2402599 h 9930912"/>
                <a:gd name="connsiteX20" fmla="*/ 0 w 984152"/>
                <a:gd name="connsiteY20" fmla="*/ 1632707 h 9930912"/>
                <a:gd name="connsiteX21" fmla="*/ 0 w 984152"/>
                <a:gd name="connsiteY21" fmla="*/ 1277925 h 9930912"/>
                <a:gd name="connsiteX22" fmla="*/ 0 w 984152"/>
                <a:gd name="connsiteY22" fmla="*/ 1240880 h 9930912"/>
                <a:gd name="connsiteX23" fmla="*/ 0 w 984152"/>
                <a:gd name="connsiteY23" fmla="*/ 116206 h 9930912"/>
                <a:gd name="connsiteX24" fmla="*/ 19750 w 984152"/>
                <a:gd name="connsiteY24" fmla="*/ 102544 h 9930912"/>
                <a:gd name="connsiteX25" fmla="*/ 72520 w 984152"/>
                <a:gd name="connsiteY25" fmla="*/ 35291 h 9930912"/>
                <a:gd name="connsiteX26" fmla="*/ 87549 w 984152"/>
                <a:gd name="connsiteY26" fmla="*/ 0 h 9930912"/>
                <a:gd name="connsiteX27" fmla="*/ 896602 w 984152"/>
                <a:gd name="connsiteY27" fmla="*/ 0 h 9930912"/>
                <a:gd name="connsiteX28" fmla="*/ 911632 w 984152"/>
                <a:gd name="connsiteY28" fmla="*/ 35291 h 9930912"/>
                <a:gd name="connsiteX29" fmla="*/ 964402 w 984152"/>
                <a:gd name="connsiteY29" fmla="*/ 102544 h 9930912"/>
                <a:gd name="connsiteX30" fmla="*/ 984152 w 984152"/>
                <a:gd name="connsiteY30" fmla="*/ 116206 h 9930912"/>
                <a:gd name="connsiteX31" fmla="*/ 984152 w 984152"/>
                <a:gd name="connsiteY31" fmla="*/ 1240880 h 9930912"/>
                <a:gd name="connsiteX32" fmla="*/ 984152 w 984152"/>
                <a:gd name="connsiteY32" fmla="*/ 1277925 h 9930912"/>
                <a:gd name="connsiteX33" fmla="*/ 984152 w 984152"/>
                <a:gd name="connsiteY33" fmla="*/ 1632707 h 9930912"/>
                <a:gd name="connsiteX34" fmla="*/ 984152 w 984152"/>
                <a:gd name="connsiteY34" fmla="*/ 2402599 h 9930912"/>
                <a:gd name="connsiteX35" fmla="*/ 984152 w 984152"/>
                <a:gd name="connsiteY35" fmla="*/ 2439644 h 9930912"/>
                <a:gd name="connsiteX36" fmla="*/ 984152 w 984152"/>
                <a:gd name="connsiteY36" fmla="*/ 2757381 h 9930912"/>
                <a:gd name="connsiteX37" fmla="*/ 984152 w 984152"/>
                <a:gd name="connsiteY37" fmla="*/ 2794426 h 9930912"/>
                <a:gd name="connsiteX38" fmla="*/ 984152 w 984152"/>
                <a:gd name="connsiteY38" fmla="*/ 3564318 h 9930912"/>
                <a:gd name="connsiteX39" fmla="*/ 984152 w 984152"/>
                <a:gd name="connsiteY39" fmla="*/ 3919100 h 9930912"/>
                <a:gd name="connsiteX40" fmla="*/ 984152 w 984152"/>
                <a:gd name="connsiteY40" fmla="*/ 3956145 h 9930912"/>
                <a:gd name="connsiteX41" fmla="*/ 984152 w 984152"/>
                <a:gd name="connsiteY41" fmla="*/ 4830560 h 9930912"/>
                <a:gd name="connsiteX42" fmla="*/ 984152 w 984152"/>
                <a:gd name="connsiteY42" fmla="*/ 5080819 h 9930912"/>
                <a:gd name="connsiteX43" fmla="*/ 984152 w 984152"/>
                <a:gd name="connsiteY43" fmla="*/ 5955234 h 9930912"/>
                <a:gd name="connsiteX44" fmla="*/ 984152 w 984152"/>
                <a:gd name="connsiteY44" fmla="*/ 5992279 h 9930912"/>
                <a:gd name="connsiteX45" fmla="*/ 984152 w 984152"/>
                <a:gd name="connsiteY45" fmla="*/ 6347061 h 9930912"/>
                <a:gd name="connsiteX46" fmla="*/ 984152 w 984152"/>
                <a:gd name="connsiteY46" fmla="*/ 7116953 h 9930912"/>
                <a:gd name="connsiteX47" fmla="*/ 984152 w 984152"/>
                <a:gd name="connsiteY47" fmla="*/ 7153998 h 9930912"/>
                <a:gd name="connsiteX48" fmla="*/ 984152 w 984152"/>
                <a:gd name="connsiteY48" fmla="*/ 7471735 h 9930912"/>
                <a:gd name="connsiteX49" fmla="*/ 984152 w 984152"/>
                <a:gd name="connsiteY49" fmla="*/ 7508780 h 9930912"/>
                <a:gd name="connsiteX50" fmla="*/ 984152 w 984152"/>
                <a:gd name="connsiteY50" fmla="*/ 8278672 h 9930912"/>
                <a:gd name="connsiteX51" fmla="*/ 984152 w 984152"/>
                <a:gd name="connsiteY51" fmla="*/ 8633454 h 9930912"/>
                <a:gd name="connsiteX52" fmla="*/ 984152 w 984152"/>
                <a:gd name="connsiteY52" fmla="*/ 8670499 h 9930912"/>
                <a:gd name="connsiteX53" fmla="*/ 984152 w 984152"/>
                <a:gd name="connsiteY53" fmla="*/ 9795173 h 9930912"/>
                <a:gd name="connsiteX54" fmla="*/ 964402 w 984152"/>
                <a:gd name="connsiteY54" fmla="*/ 9808834 h 9930912"/>
                <a:gd name="connsiteX55" fmla="*/ 893619 w 984152"/>
                <a:gd name="connsiteY55" fmla="*/ 9918381 h 9930912"/>
                <a:gd name="connsiteX56" fmla="*/ 890567 w 984152"/>
                <a:gd name="connsiteY56" fmla="*/ 9930912 h 9930912"/>
                <a:gd name="connsiteX57" fmla="*/ 93585 w 984152"/>
                <a:gd name="connsiteY57" fmla="*/ 9930912 h 9930912"/>
                <a:gd name="connsiteX58" fmla="*/ 90532 w 984152"/>
                <a:gd name="connsiteY58" fmla="*/ 9918381 h 9930912"/>
                <a:gd name="connsiteX59" fmla="*/ 19750 w 984152"/>
                <a:gd name="connsiteY59" fmla="*/ 9808834 h 993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84152" h="9930912">
                  <a:moveTo>
                    <a:pt x="0" y="9795173"/>
                  </a:moveTo>
                  <a:lnTo>
                    <a:pt x="0" y="8670499"/>
                  </a:lnTo>
                  <a:lnTo>
                    <a:pt x="0" y="8633454"/>
                  </a:lnTo>
                  <a:lnTo>
                    <a:pt x="0" y="8278672"/>
                  </a:lnTo>
                  <a:lnTo>
                    <a:pt x="0" y="7508780"/>
                  </a:lnTo>
                  <a:lnTo>
                    <a:pt x="0" y="7471735"/>
                  </a:lnTo>
                  <a:lnTo>
                    <a:pt x="0" y="7153998"/>
                  </a:lnTo>
                  <a:lnTo>
                    <a:pt x="0" y="7116953"/>
                  </a:lnTo>
                  <a:lnTo>
                    <a:pt x="0" y="6347061"/>
                  </a:lnTo>
                  <a:lnTo>
                    <a:pt x="0" y="5992279"/>
                  </a:lnTo>
                  <a:lnTo>
                    <a:pt x="0" y="5955234"/>
                  </a:lnTo>
                  <a:lnTo>
                    <a:pt x="0" y="5080819"/>
                  </a:lnTo>
                  <a:lnTo>
                    <a:pt x="0" y="4830560"/>
                  </a:ln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4830560"/>
                  </a:lnTo>
                  <a:lnTo>
                    <a:pt x="984152" y="5080819"/>
                  </a:lnTo>
                  <a:lnTo>
                    <a:pt x="984152" y="5955234"/>
                  </a:lnTo>
                  <a:lnTo>
                    <a:pt x="984152" y="5992279"/>
                  </a:lnTo>
                  <a:lnTo>
                    <a:pt x="984152" y="6347061"/>
                  </a:lnTo>
                  <a:lnTo>
                    <a:pt x="984152" y="7116953"/>
                  </a:lnTo>
                  <a:lnTo>
                    <a:pt x="984152" y="7153998"/>
                  </a:lnTo>
                  <a:lnTo>
                    <a:pt x="984152" y="7471735"/>
                  </a:lnTo>
                  <a:lnTo>
                    <a:pt x="984152" y="7508780"/>
                  </a:lnTo>
                  <a:lnTo>
                    <a:pt x="984152" y="8278672"/>
                  </a:lnTo>
                  <a:lnTo>
                    <a:pt x="984152" y="8633454"/>
                  </a:lnTo>
                  <a:lnTo>
                    <a:pt x="984152" y="8670499"/>
                  </a:lnTo>
                  <a:lnTo>
                    <a:pt x="984152" y="9795173"/>
                  </a:lnTo>
                  <a:lnTo>
                    <a:pt x="964402" y="9808834"/>
                  </a:lnTo>
                  <a:cubicBezTo>
                    <a:pt x="933221" y="9835681"/>
                    <a:pt x="908448" y="9873698"/>
                    <a:pt x="893619" y="9918381"/>
                  </a:cubicBezTo>
                  <a:lnTo>
                    <a:pt x="890567" y="9930912"/>
                  </a:lnTo>
                  <a:lnTo>
                    <a:pt x="93585" y="9930912"/>
                  </a:lnTo>
                  <a:lnTo>
                    <a:pt x="90532" y="9918381"/>
                  </a:lnTo>
                  <a:cubicBezTo>
                    <a:pt x="75703" y="9873698"/>
                    <a:pt x="50931" y="9835681"/>
                    <a:pt x="19750" y="9808834"/>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4" name="任意多边形: 形状 43">
              <a:extLst>
                <a:ext uri="{FF2B5EF4-FFF2-40B4-BE49-F238E27FC236}">
                  <a16:creationId xmlns:a16="http://schemas.microsoft.com/office/drawing/2014/main" id="{9D4896A6-9DEE-BB3A-3B12-83E9D4520C99}"/>
                </a:ext>
              </a:extLst>
            </p:cNvPr>
            <p:cNvSpPr/>
            <p:nvPr/>
          </p:nvSpPr>
          <p:spPr>
            <a:xfrm rot="16200000" flipV="1">
              <a:off x="1352915" y="2422397"/>
              <a:ext cx="192627" cy="196778"/>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45" name="任意多边形: 形状 44">
              <a:extLst>
                <a:ext uri="{FF2B5EF4-FFF2-40B4-BE49-F238E27FC236}">
                  <a16:creationId xmlns:a16="http://schemas.microsoft.com/office/drawing/2014/main" id="{920EA750-B46F-2AB3-B240-0272E85B46EC}"/>
                </a:ext>
              </a:extLst>
            </p:cNvPr>
            <p:cNvSpPr/>
            <p:nvPr/>
          </p:nvSpPr>
          <p:spPr>
            <a:xfrm rot="16200000" flipV="1">
              <a:off x="10646457" y="2422397"/>
              <a:ext cx="192627" cy="196778"/>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grp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活动经费预算</a:t>
            </a:r>
          </a:p>
        </p:txBody>
      </p:sp>
      <p:grpSp>
        <p:nvGrpSpPr>
          <p:cNvPr id="2" name="组合 1">
            <a:extLst>
              <a:ext uri="{FF2B5EF4-FFF2-40B4-BE49-F238E27FC236}">
                <a16:creationId xmlns:a16="http://schemas.microsoft.com/office/drawing/2014/main" id="{DC106B9F-CD9E-DFD1-FC96-F66CE0564B8A}"/>
              </a:ext>
            </a:extLst>
          </p:cNvPr>
          <p:cNvGrpSpPr/>
          <p:nvPr/>
        </p:nvGrpSpPr>
        <p:grpSpPr>
          <a:xfrm>
            <a:off x="5182026" y="3375281"/>
            <a:ext cx="6051899" cy="2952222"/>
            <a:chOff x="5182026" y="4030243"/>
            <a:chExt cx="6051899" cy="2297260"/>
          </a:xfrm>
        </p:grpSpPr>
        <p:sp>
          <p:nvSpPr>
            <p:cNvPr id="39" name="矩形: 圆角 38">
              <a:extLst>
                <a:ext uri="{FF2B5EF4-FFF2-40B4-BE49-F238E27FC236}">
                  <a16:creationId xmlns:a16="http://schemas.microsoft.com/office/drawing/2014/main" id="{90A872A9-80A9-E3C9-DA90-479FC8394803}"/>
                </a:ext>
              </a:extLst>
            </p:cNvPr>
            <p:cNvSpPr/>
            <p:nvPr/>
          </p:nvSpPr>
          <p:spPr>
            <a:xfrm>
              <a:off x="5182026" y="4030243"/>
              <a:ext cx="6051899" cy="2297260"/>
            </a:xfrm>
            <a:prstGeom prst="roundRect">
              <a:avLst>
                <a:gd name="adj" fmla="val 4900"/>
              </a:avLst>
            </a:prstGeom>
            <a:solidFill>
              <a:schemeClr val="bg1">
                <a:alpha val="23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aphicFrame>
          <p:nvGraphicFramePr>
            <p:cNvPr id="40" name="图表 39">
              <a:extLst>
                <a:ext uri="{FF2B5EF4-FFF2-40B4-BE49-F238E27FC236}">
                  <a16:creationId xmlns:a16="http://schemas.microsoft.com/office/drawing/2014/main" id="{9BA5701A-0AA9-FEE5-5EFF-0323FB08DB44}"/>
                </a:ext>
              </a:extLst>
            </p:cNvPr>
            <p:cNvGraphicFramePr/>
            <p:nvPr>
              <p:extLst>
                <p:ext uri="{D42A27DB-BD31-4B8C-83A1-F6EECF244321}">
                  <p14:modId xmlns:p14="http://schemas.microsoft.com/office/powerpoint/2010/main" val="616098354"/>
                </p:ext>
              </p:extLst>
            </p:nvPr>
          </p:nvGraphicFramePr>
          <p:xfrm>
            <a:off x="5338707" y="4141375"/>
            <a:ext cx="5738536" cy="2074995"/>
          </p:xfrm>
          <a:graphic>
            <a:graphicData uri="http://schemas.openxmlformats.org/drawingml/2006/chart">
              <c:chart xmlns:c="http://schemas.openxmlformats.org/drawingml/2006/chart" xmlns:r="http://schemas.openxmlformats.org/officeDocument/2006/relationships" r:id="rId2"/>
            </a:graphicData>
          </a:graphic>
        </p:graphicFrame>
      </p:grpSp>
      <p:sp>
        <p:nvSpPr>
          <p:cNvPr id="76" name="文本框 75">
            <a:extLst>
              <a:ext uri="{FF2B5EF4-FFF2-40B4-BE49-F238E27FC236}">
                <a16:creationId xmlns:a16="http://schemas.microsoft.com/office/drawing/2014/main" id="{0E2A4246-EE5D-28FE-F2B8-DFFA99BCD8A4}"/>
              </a:ext>
            </a:extLst>
          </p:cNvPr>
          <p:cNvSpPr txBox="1"/>
          <p:nvPr/>
        </p:nvSpPr>
        <p:spPr>
          <a:xfrm>
            <a:off x="1603359" y="2298172"/>
            <a:ext cx="8985283" cy="587469"/>
          </a:xfrm>
          <a:prstGeom prst="rect">
            <a:avLst/>
          </a:prstGeom>
          <a:noFill/>
        </p:spPr>
        <p:txBody>
          <a:bodyPr wrap="square" rtlCol="0">
            <a:noAutofit/>
          </a:bodyPr>
          <a:lstStyle/>
          <a:p>
            <a:pPr algn="ctr">
              <a:lnSpc>
                <a:spcPct val="120000"/>
              </a:lnSpc>
            </a:pPr>
            <a:r>
              <a:rPr lang="zh-CN" altLang="en-US" sz="1400" spc="120" dirty="0">
                <a:latin typeface="微软雅黑" panose="020B0503020204020204" pitchFamily="34" charset="-122"/>
                <a:ea typeface="微软雅黑" panose="020B0503020204020204" pitchFamily="34" charset="-122"/>
                <a:sym typeface="微软雅黑" panose="020B0503020204020204" pitchFamily="34" charset="-122"/>
              </a:rPr>
              <a:t>本次活动营销推广项目的经费列支，财政要做到账目清晰，数据明确，文化站需要将文化活动的每个直列图片，影响，文字才来哦收集归档，以备上级文化部门专项资金绩效考核小组进行审核以及督查</a:t>
            </a:r>
          </a:p>
        </p:txBody>
      </p:sp>
      <p:sp>
        <p:nvSpPr>
          <p:cNvPr id="3" name="缺角矩形 2">
            <a:extLst>
              <a:ext uri="{FF2B5EF4-FFF2-40B4-BE49-F238E27FC236}">
                <a16:creationId xmlns:a16="http://schemas.microsoft.com/office/drawing/2014/main" id="{B7197B87-C4FA-ECC4-AB15-FB6AD9E200DE}"/>
              </a:ext>
            </a:extLst>
          </p:cNvPr>
          <p:cNvSpPr/>
          <p:nvPr/>
        </p:nvSpPr>
        <p:spPr>
          <a:xfrm>
            <a:off x="1325638" y="3592829"/>
            <a:ext cx="1381308" cy="1149201"/>
          </a:xfrm>
          <a:prstGeom prst="plaque">
            <a:avLst>
              <a:gd name="adj" fmla="val 11362"/>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文本框 48">
            <a:extLst>
              <a:ext uri="{FF2B5EF4-FFF2-40B4-BE49-F238E27FC236}">
                <a16:creationId xmlns:a16="http://schemas.microsoft.com/office/drawing/2014/main" id="{246A70C6-74DE-CC9B-0ADC-67E0CFA2566D}"/>
              </a:ext>
            </a:extLst>
          </p:cNvPr>
          <p:cNvSpPr txBox="1"/>
          <p:nvPr/>
        </p:nvSpPr>
        <p:spPr>
          <a:xfrm>
            <a:off x="1485170" y="3731973"/>
            <a:ext cx="1062245" cy="584775"/>
          </a:xfrm>
          <a:prstGeom prst="rect">
            <a:avLst/>
          </a:prstGeom>
          <a:noFill/>
        </p:spPr>
        <p:txBody>
          <a:bodyPr wrap="square" rtlCol="0">
            <a:noAutofit/>
          </a:bodyPr>
          <a:lstStyle/>
          <a:p>
            <a:pPr algn="ctr"/>
            <a:r>
              <a:rPr lang="en-US" altLang="zh-CN" sz="3200" dirty="0">
                <a:solidFill>
                  <a:schemeClr val="accent3"/>
                </a:solidFill>
                <a:latin typeface="梦源宋体 CN W27" panose="02020200000000000000" pitchFamily="18" charset="-122"/>
                <a:ea typeface="梦源宋体 CN W27" panose="02020200000000000000" pitchFamily="18" charset="-122"/>
                <a:sym typeface="梦源宋体 CN W27" panose="02020200000000000000" pitchFamily="18" charset="-122"/>
              </a:rPr>
              <a:t>310</a:t>
            </a:r>
            <a:endParaRPr lang="zh-CN" altLang="en-US" sz="3200" dirty="0">
              <a:solidFill>
                <a:schemeClr val="accent3"/>
              </a:solidFill>
              <a:latin typeface="梦源宋体 CN W27" panose="02020200000000000000" pitchFamily="18" charset="-122"/>
              <a:ea typeface="梦源宋体 CN W27" panose="02020200000000000000" pitchFamily="18" charset="-122"/>
              <a:sym typeface="梦源宋体 CN W27" panose="02020200000000000000" pitchFamily="18" charset="-122"/>
            </a:endParaRPr>
          </a:p>
        </p:txBody>
      </p:sp>
      <p:sp>
        <p:nvSpPr>
          <p:cNvPr id="50" name="文本框 49">
            <a:extLst>
              <a:ext uri="{FF2B5EF4-FFF2-40B4-BE49-F238E27FC236}">
                <a16:creationId xmlns:a16="http://schemas.microsoft.com/office/drawing/2014/main" id="{1FFDC130-3088-46E5-8A8B-95B06E6A7DC1}"/>
              </a:ext>
            </a:extLst>
          </p:cNvPr>
          <p:cNvSpPr txBox="1"/>
          <p:nvPr/>
        </p:nvSpPr>
        <p:spPr>
          <a:xfrm>
            <a:off x="1403979" y="4274167"/>
            <a:ext cx="1224627" cy="369332"/>
          </a:xfrm>
          <a:prstGeom prst="rect">
            <a:avLst/>
          </a:prstGeom>
          <a:noFill/>
        </p:spPr>
        <p:txBody>
          <a:bodyPr wrap="square" rtlCol="0">
            <a:noAutofit/>
          </a:bodyPr>
          <a:lstStyle/>
          <a:p>
            <a:pPr algn="ctr"/>
            <a:r>
              <a:rPr lang="zh-CN" altLang="en-US" b="1" dirty="0">
                <a:solidFill>
                  <a:schemeClr val="accent3"/>
                </a:solidFill>
                <a:latin typeface="微软雅黑" panose="020B0503020204020204" pitchFamily="34" charset="-122"/>
                <a:ea typeface="微软雅黑" panose="020B0503020204020204" pitchFamily="34" charset="-122"/>
              </a:rPr>
              <a:t>数据展示</a:t>
            </a:r>
          </a:p>
        </p:txBody>
      </p:sp>
      <p:cxnSp>
        <p:nvCxnSpPr>
          <p:cNvPr id="66" name="直接连接符 65">
            <a:extLst>
              <a:ext uri="{FF2B5EF4-FFF2-40B4-BE49-F238E27FC236}">
                <a16:creationId xmlns:a16="http://schemas.microsoft.com/office/drawing/2014/main" id="{FE7585E4-A48D-50B1-125B-099114317F5D}"/>
              </a:ext>
            </a:extLst>
          </p:cNvPr>
          <p:cNvCxnSpPr>
            <a:cxnSpLocks/>
          </p:cNvCxnSpPr>
          <p:nvPr/>
        </p:nvCxnSpPr>
        <p:spPr>
          <a:xfrm>
            <a:off x="1580469" y="4259047"/>
            <a:ext cx="871647" cy="0"/>
          </a:xfrm>
          <a:prstGeom prst="line">
            <a:avLst/>
          </a:prstGeom>
          <a:solidFill>
            <a:schemeClr val="accent4"/>
          </a:solid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7" name="菱形 66">
            <a:extLst>
              <a:ext uri="{FF2B5EF4-FFF2-40B4-BE49-F238E27FC236}">
                <a16:creationId xmlns:a16="http://schemas.microsoft.com/office/drawing/2014/main" id="{5CCF7FAF-8C43-9EDE-C82A-5CD866C3EAD6}"/>
              </a:ext>
            </a:extLst>
          </p:cNvPr>
          <p:cNvSpPr/>
          <p:nvPr/>
        </p:nvSpPr>
        <p:spPr>
          <a:xfrm>
            <a:off x="1980676" y="4232783"/>
            <a:ext cx="71232" cy="63364"/>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3"/>
              </a:solidFill>
            </a:endParaRPr>
          </a:p>
        </p:txBody>
      </p:sp>
      <p:sp>
        <p:nvSpPr>
          <p:cNvPr id="70" name="缺角矩形 69">
            <a:extLst>
              <a:ext uri="{FF2B5EF4-FFF2-40B4-BE49-F238E27FC236}">
                <a16:creationId xmlns:a16="http://schemas.microsoft.com/office/drawing/2014/main" id="{BF5F53DC-1C31-430D-94E5-F7158FBC4DDD}"/>
              </a:ext>
            </a:extLst>
          </p:cNvPr>
          <p:cNvSpPr/>
          <p:nvPr/>
        </p:nvSpPr>
        <p:spPr>
          <a:xfrm>
            <a:off x="3124112" y="3592829"/>
            <a:ext cx="1381308" cy="1149201"/>
          </a:xfrm>
          <a:prstGeom prst="plaque">
            <a:avLst>
              <a:gd name="adj" fmla="val 11362"/>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文本框 70">
            <a:extLst>
              <a:ext uri="{FF2B5EF4-FFF2-40B4-BE49-F238E27FC236}">
                <a16:creationId xmlns:a16="http://schemas.microsoft.com/office/drawing/2014/main" id="{5FA3D68B-2BA1-B8EC-6D6A-053FCD9FC7A9}"/>
              </a:ext>
            </a:extLst>
          </p:cNvPr>
          <p:cNvSpPr txBox="1"/>
          <p:nvPr/>
        </p:nvSpPr>
        <p:spPr>
          <a:xfrm>
            <a:off x="3283644" y="3731973"/>
            <a:ext cx="1062245" cy="584775"/>
          </a:xfrm>
          <a:prstGeom prst="rect">
            <a:avLst/>
          </a:prstGeom>
          <a:noFill/>
        </p:spPr>
        <p:txBody>
          <a:bodyPr wrap="square" rtlCol="0">
            <a:noAutofit/>
          </a:bodyPr>
          <a:lstStyle/>
          <a:p>
            <a:pPr algn="ctr"/>
            <a:r>
              <a:rPr lang="en-US" altLang="zh-CN" sz="3200" dirty="0">
                <a:solidFill>
                  <a:schemeClr val="accent3"/>
                </a:solidFill>
                <a:latin typeface="梦源宋体 CN W27" panose="02020200000000000000" pitchFamily="18" charset="-122"/>
                <a:ea typeface="梦源宋体 CN W27" panose="02020200000000000000" pitchFamily="18" charset="-122"/>
                <a:sym typeface="梦源宋体 CN W27" panose="02020200000000000000" pitchFamily="18" charset="-122"/>
              </a:rPr>
              <a:t>220</a:t>
            </a:r>
            <a:endParaRPr lang="zh-CN" altLang="en-US" sz="3200" dirty="0">
              <a:solidFill>
                <a:schemeClr val="accent3"/>
              </a:solidFill>
              <a:latin typeface="梦源宋体 CN W27" panose="02020200000000000000" pitchFamily="18" charset="-122"/>
              <a:ea typeface="梦源宋体 CN W27" panose="02020200000000000000" pitchFamily="18" charset="-122"/>
              <a:sym typeface="梦源宋体 CN W27" panose="02020200000000000000" pitchFamily="18" charset="-122"/>
            </a:endParaRPr>
          </a:p>
        </p:txBody>
      </p:sp>
      <p:sp>
        <p:nvSpPr>
          <p:cNvPr id="72" name="文本框 71">
            <a:extLst>
              <a:ext uri="{FF2B5EF4-FFF2-40B4-BE49-F238E27FC236}">
                <a16:creationId xmlns:a16="http://schemas.microsoft.com/office/drawing/2014/main" id="{EB6A4D87-CA09-5B29-5E77-D0DF46E2045C}"/>
              </a:ext>
            </a:extLst>
          </p:cNvPr>
          <p:cNvSpPr txBox="1"/>
          <p:nvPr/>
        </p:nvSpPr>
        <p:spPr>
          <a:xfrm>
            <a:off x="3202453" y="4274167"/>
            <a:ext cx="1224627" cy="369332"/>
          </a:xfrm>
          <a:prstGeom prst="rect">
            <a:avLst/>
          </a:prstGeom>
          <a:noFill/>
        </p:spPr>
        <p:txBody>
          <a:bodyPr wrap="square" rtlCol="0">
            <a:noAutofit/>
          </a:bodyPr>
          <a:lstStyle/>
          <a:p>
            <a:pPr algn="ctr"/>
            <a:r>
              <a:rPr lang="zh-CN" altLang="en-US" b="1" dirty="0">
                <a:solidFill>
                  <a:schemeClr val="accent3"/>
                </a:solidFill>
                <a:latin typeface="微软雅黑" panose="020B0503020204020204" pitchFamily="34" charset="-122"/>
                <a:ea typeface="微软雅黑" panose="020B0503020204020204" pitchFamily="34" charset="-122"/>
              </a:rPr>
              <a:t>数据展示</a:t>
            </a:r>
          </a:p>
        </p:txBody>
      </p:sp>
      <p:cxnSp>
        <p:nvCxnSpPr>
          <p:cNvPr id="79" name="直接连接符 78">
            <a:extLst>
              <a:ext uri="{FF2B5EF4-FFF2-40B4-BE49-F238E27FC236}">
                <a16:creationId xmlns:a16="http://schemas.microsoft.com/office/drawing/2014/main" id="{7A1EAD4A-0A1B-0869-841B-1C236D995E21}"/>
              </a:ext>
            </a:extLst>
          </p:cNvPr>
          <p:cNvCxnSpPr>
            <a:cxnSpLocks/>
          </p:cNvCxnSpPr>
          <p:nvPr/>
        </p:nvCxnSpPr>
        <p:spPr>
          <a:xfrm>
            <a:off x="3378943" y="4259047"/>
            <a:ext cx="871647" cy="0"/>
          </a:xfrm>
          <a:prstGeom prst="line">
            <a:avLst/>
          </a:prstGeom>
          <a:solidFill>
            <a:schemeClr val="accent4"/>
          </a:solid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0" name="菱形 79">
            <a:extLst>
              <a:ext uri="{FF2B5EF4-FFF2-40B4-BE49-F238E27FC236}">
                <a16:creationId xmlns:a16="http://schemas.microsoft.com/office/drawing/2014/main" id="{0962F429-D7E1-E827-D44C-966DB8DD75DE}"/>
              </a:ext>
            </a:extLst>
          </p:cNvPr>
          <p:cNvSpPr/>
          <p:nvPr/>
        </p:nvSpPr>
        <p:spPr>
          <a:xfrm>
            <a:off x="3779150" y="4232783"/>
            <a:ext cx="71232" cy="63364"/>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3"/>
              </a:solidFill>
            </a:endParaRPr>
          </a:p>
        </p:txBody>
      </p:sp>
      <p:sp>
        <p:nvSpPr>
          <p:cNvPr id="82" name="缺角矩形 81">
            <a:extLst>
              <a:ext uri="{FF2B5EF4-FFF2-40B4-BE49-F238E27FC236}">
                <a16:creationId xmlns:a16="http://schemas.microsoft.com/office/drawing/2014/main" id="{2CF7D72F-AF08-6E0F-5BA0-11C763F572F5}"/>
              </a:ext>
            </a:extLst>
          </p:cNvPr>
          <p:cNvSpPr/>
          <p:nvPr/>
        </p:nvSpPr>
        <p:spPr>
          <a:xfrm>
            <a:off x="1325638" y="4968004"/>
            <a:ext cx="1381308" cy="1149201"/>
          </a:xfrm>
          <a:prstGeom prst="plaque">
            <a:avLst>
              <a:gd name="adj" fmla="val 11362"/>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3" name="文本框 82">
            <a:extLst>
              <a:ext uri="{FF2B5EF4-FFF2-40B4-BE49-F238E27FC236}">
                <a16:creationId xmlns:a16="http://schemas.microsoft.com/office/drawing/2014/main" id="{F69BEA5C-55FC-022E-A93A-185FCF92CC65}"/>
              </a:ext>
            </a:extLst>
          </p:cNvPr>
          <p:cNvSpPr txBox="1"/>
          <p:nvPr/>
        </p:nvSpPr>
        <p:spPr>
          <a:xfrm>
            <a:off x="1485170" y="5107148"/>
            <a:ext cx="1062245" cy="584775"/>
          </a:xfrm>
          <a:prstGeom prst="rect">
            <a:avLst/>
          </a:prstGeom>
          <a:noFill/>
        </p:spPr>
        <p:txBody>
          <a:bodyPr wrap="square" rtlCol="0">
            <a:noAutofit/>
          </a:bodyPr>
          <a:lstStyle/>
          <a:p>
            <a:pPr algn="ctr"/>
            <a:r>
              <a:rPr lang="en-US" altLang="zh-CN" sz="3200" dirty="0">
                <a:solidFill>
                  <a:schemeClr val="accent3"/>
                </a:solidFill>
                <a:latin typeface="梦源宋体 CN W27" panose="02020200000000000000" pitchFamily="18" charset="-122"/>
                <a:ea typeface="梦源宋体 CN W27" panose="02020200000000000000" pitchFamily="18" charset="-122"/>
                <a:sym typeface="梦源宋体 CN W27" panose="02020200000000000000" pitchFamily="18" charset="-122"/>
              </a:rPr>
              <a:t>540</a:t>
            </a:r>
            <a:endParaRPr lang="zh-CN" altLang="en-US" sz="3200" dirty="0">
              <a:solidFill>
                <a:schemeClr val="accent3"/>
              </a:solidFill>
              <a:latin typeface="梦源宋体 CN W27" panose="02020200000000000000" pitchFamily="18" charset="-122"/>
              <a:ea typeface="梦源宋体 CN W27" panose="02020200000000000000" pitchFamily="18" charset="-122"/>
              <a:sym typeface="梦源宋体 CN W27" panose="02020200000000000000" pitchFamily="18" charset="-122"/>
            </a:endParaRPr>
          </a:p>
        </p:txBody>
      </p:sp>
      <p:sp>
        <p:nvSpPr>
          <p:cNvPr id="84" name="文本框 83">
            <a:extLst>
              <a:ext uri="{FF2B5EF4-FFF2-40B4-BE49-F238E27FC236}">
                <a16:creationId xmlns:a16="http://schemas.microsoft.com/office/drawing/2014/main" id="{93E30ED7-DD0D-D08E-74ED-A0C658527517}"/>
              </a:ext>
            </a:extLst>
          </p:cNvPr>
          <p:cNvSpPr txBox="1"/>
          <p:nvPr/>
        </p:nvSpPr>
        <p:spPr>
          <a:xfrm>
            <a:off x="1403979" y="5649342"/>
            <a:ext cx="1224627" cy="369332"/>
          </a:xfrm>
          <a:prstGeom prst="rect">
            <a:avLst/>
          </a:prstGeom>
          <a:noFill/>
        </p:spPr>
        <p:txBody>
          <a:bodyPr wrap="square" rtlCol="0">
            <a:noAutofit/>
          </a:bodyPr>
          <a:lstStyle/>
          <a:p>
            <a:pPr algn="ctr"/>
            <a:r>
              <a:rPr lang="zh-CN" altLang="en-US" b="1" dirty="0">
                <a:solidFill>
                  <a:schemeClr val="accent3"/>
                </a:solidFill>
                <a:latin typeface="微软雅黑" panose="020B0503020204020204" pitchFamily="34" charset="-122"/>
                <a:ea typeface="微软雅黑" panose="020B0503020204020204" pitchFamily="34" charset="-122"/>
              </a:rPr>
              <a:t>数据展示</a:t>
            </a:r>
          </a:p>
        </p:txBody>
      </p:sp>
      <p:cxnSp>
        <p:nvCxnSpPr>
          <p:cNvPr id="86" name="直接连接符 85">
            <a:extLst>
              <a:ext uri="{FF2B5EF4-FFF2-40B4-BE49-F238E27FC236}">
                <a16:creationId xmlns:a16="http://schemas.microsoft.com/office/drawing/2014/main" id="{3E6528E0-172F-F614-21D1-F1567AFDA717}"/>
              </a:ext>
            </a:extLst>
          </p:cNvPr>
          <p:cNvCxnSpPr>
            <a:cxnSpLocks/>
          </p:cNvCxnSpPr>
          <p:nvPr/>
        </p:nvCxnSpPr>
        <p:spPr>
          <a:xfrm>
            <a:off x="1580469" y="5634222"/>
            <a:ext cx="871647" cy="0"/>
          </a:xfrm>
          <a:prstGeom prst="line">
            <a:avLst/>
          </a:prstGeom>
          <a:solidFill>
            <a:schemeClr val="accent4"/>
          </a:solid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7" name="菱形 86">
            <a:extLst>
              <a:ext uri="{FF2B5EF4-FFF2-40B4-BE49-F238E27FC236}">
                <a16:creationId xmlns:a16="http://schemas.microsoft.com/office/drawing/2014/main" id="{37699ADE-5D66-5FAC-6C43-BE46B3155F34}"/>
              </a:ext>
            </a:extLst>
          </p:cNvPr>
          <p:cNvSpPr/>
          <p:nvPr/>
        </p:nvSpPr>
        <p:spPr>
          <a:xfrm>
            <a:off x="1980676" y="5607958"/>
            <a:ext cx="71232" cy="63364"/>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3"/>
              </a:solidFill>
            </a:endParaRPr>
          </a:p>
        </p:txBody>
      </p:sp>
      <p:sp>
        <p:nvSpPr>
          <p:cNvPr id="89" name="缺角矩形 88">
            <a:extLst>
              <a:ext uri="{FF2B5EF4-FFF2-40B4-BE49-F238E27FC236}">
                <a16:creationId xmlns:a16="http://schemas.microsoft.com/office/drawing/2014/main" id="{0C34C0FF-A7D6-8112-BA3F-3F1CDFD4C4EB}"/>
              </a:ext>
            </a:extLst>
          </p:cNvPr>
          <p:cNvSpPr/>
          <p:nvPr/>
        </p:nvSpPr>
        <p:spPr>
          <a:xfrm>
            <a:off x="3124112" y="4968004"/>
            <a:ext cx="1381308" cy="1149201"/>
          </a:xfrm>
          <a:prstGeom prst="plaque">
            <a:avLst>
              <a:gd name="adj" fmla="val 11362"/>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0" name="文本框 89">
            <a:extLst>
              <a:ext uri="{FF2B5EF4-FFF2-40B4-BE49-F238E27FC236}">
                <a16:creationId xmlns:a16="http://schemas.microsoft.com/office/drawing/2014/main" id="{0F1F66EC-27B5-E90B-B2BA-C62FEF8F24CF}"/>
              </a:ext>
            </a:extLst>
          </p:cNvPr>
          <p:cNvSpPr txBox="1"/>
          <p:nvPr/>
        </p:nvSpPr>
        <p:spPr>
          <a:xfrm>
            <a:off x="3283644" y="5107148"/>
            <a:ext cx="1062245" cy="584775"/>
          </a:xfrm>
          <a:prstGeom prst="rect">
            <a:avLst/>
          </a:prstGeom>
          <a:noFill/>
        </p:spPr>
        <p:txBody>
          <a:bodyPr wrap="square" rtlCol="0">
            <a:noAutofit/>
          </a:bodyPr>
          <a:lstStyle/>
          <a:p>
            <a:pPr algn="ctr"/>
            <a:r>
              <a:rPr lang="en-US" altLang="zh-CN" sz="3200" dirty="0">
                <a:solidFill>
                  <a:schemeClr val="accent3"/>
                </a:solidFill>
                <a:latin typeface="梦源宋体 CN W27" panose="02020200000000000000" pitchFamily="18" charset="-122"/>
                <a:ea typeface="梦源宋体 CN W27" panose="02020200000000000000" pitchFamily="18" charset="-122"/>
                <a:sym typeface="梦源宋体 CN W27" panose="02020200000000000000" pitchFamily="18" charset="-122"/>
              </a:rPr>
              <a:t>430</a:t>
            </a:r>
            <a:endParaRPr lang="zh-CN" altLang="en-US" sz="3200" dirty="0">
              <a:solidFill>
                <a:schemeClr val="accent3"/>
              </a:solidFill>
              <a:latin typeface="梦源宋体 CN W27" panose="02020200000000000000" pitchFamily="18" charset="-122"/>
              <a:ea typeface="梦源宋体 CN W27" panose="02020200000000000000" pitchFamily="18" charset="-122"/>
              <a:sym typeface="梦源宋体 CN W27" panose="02020200000000000000" pitchFamily="18" charset="-122"/>
            </a:endParaRPr>
          </a:p>
        </p:txBody>
      </p:sp>
      <p:sp>
        <p:nvSpPr>
          <p:cNvPr id="91" name="文本框 90">
            <a:extLst>
              <a:ext uri="{FF2B5EF4-FFF2-40B4-BE49-F238E27FC236}">
                <a16:creationId xmlns:a16="http://schemas.microsoft.com/office/drawing/2014/main" id="{86A61142-DDBE-BB26-EF59-B98EE5CC2C99}"/>
              </a:ext>
            </a:extLst>
          </p:cNvPr>
          <p:cNvSpPr txBox="1"/>
          <p:nvPr/>
        </p:nvSpPr>
        <p:spPr>
          <a:xfrm>
            <a:off x="3202453" y="5649342"/>
            <a:ext cx="1224627" cy="369332"/>
          </a:xfrm>
          <a:prstGeom prst="rect">
            <a:avLst/>
          </a:prstGeom>
          <a:noFill/>
        </p:spPr>
        <p:txBody>
          <a:bodyPr wrap="square" rtlCol="0">
            <a:noAutofit/>
          </a:bodyPr>
          <a:lstStyle/>
          <a:p>
            <a:pPr algn="ctr"/>
            <a:r>
              <a:rPr lang="zh-CN" altLang="en-US" b="1" dirty="0">
                <a:solidFill>
                  <a:schemeClr val="accent3"/>
                </a:solidFill>
                <a:latin typeface="微软雅黑" panose="020B0503020204020204" pitchFamily="34" charset="-122"/>
                <a:ea typeface="微软雅黑" panose="020B0503020204020204" pitchFamily="34" charset="-122"/>
              </a:rPr>
              <a:t>数据展示</a:t>
            </a:r>
          </a:p>
        </p:txBody>
      </p:sp>
      <p:cxnSp>
        <p:nvCxnSpPr>
          <p:cNvPr id="93" name="直接连接符 92">
            <a:extLst>
              <a:ext uri="{FF2B5EF4-FFF2-40B4-BE49-F238E27FC236}">
                <a16:creationId xmlns:a16="http://schemas.microsoft.com/office/drawing/2014/main" id="{883E43BD-88D0-48AD-BD20-F7B8F26089DC}"/>
              </a:ext>
            </a:extLst>
          </p:cNvPr>
          <p:cNvCxnSpPr>
            <a:cxnSpLocks/>
          </p:cNvCxnSpPr>
          <p:nvPr/>
        </p:nvCxnSpPr>
        <p:spPr>
          <a:xfrm>
            <a:off x="3378943" y="5634222"/>
            <a:ext cx="871647" cy="0"/>
          </a:xfrm>
          <a:prstGeom prst="line">
            <a:avLst/>
          </a:prstGeom>
          <a:solidFill>
            <a:schemeClr val="accent4"/>
          </a:solid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4" name="菱形 93">
            <a:extLst>
              <a:ext uri="{FF2B5EF4-FFF2-40B4-BE49-F238E27FC236}">
                <a16:creationId xmlns:a16="http://schemas.microsoft.com/office/drawing/2014/main" id="{47353171-1F4E-95DC-CD40-3EC0C302DE75}"/>
              </a:ext>
            </a:extLst>
          </p:cNvPr>
          <p:cNvSpPr/>
          <p:nvPr/>
        </p:nvSpPr>
        <p:spPr>
          <a:xfrm>
            <a:off x="3779150" y="5607958"/>
            <a:ext cx="71232" cy="63364"/>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accent3"/>
              </a:solidFill>
            </a:endParaRPr>
          </a:p>
        </p:txBody>
      </p:sp>
      <p:grpSp>
        <p:nvGrpSpPr>
          <p:cNvPr id="95" name="组合 94">
            <a:extLst>
              <a:ext uri="{FF2B5EF4-FFF2-40B4-BE49-F238E27FC236}">
                <a16:creationId xmlns:a16="http://schemas.microsoft.com/office/drawing/2014/main" id="{81C28372-7815-4E72-AFAA-641614DEBC29}"/>
              </a:ext>
            </a:extLst>
          </p:cNvPr>
          <p:cNvGrpSpPr/>
          <p:nvPr/>
        </p:nvGrpSpPr>
        <p:grpSpPr>
          <a:xfrm>
            <a:off x="4677263" y="1471469"/>
            <a:ext cx="2837474" cy="461665"/>
            <a:chOff x="1093137" y="1471469"/>
            <a:chExt cx="2837474" cy="461665"/>
          </a:xfrm>
        </p:grpSpPr>
        <p:sp>
          <p:nvSpPr>
            <p:cNvPr id="96" name="文本框 95">
              <a:extLst>
                <a:ext uri="{FF2B5EF4-FFF2-40B4-BE49-F238E27FC236}">
                  <a16:creationId xmlns:a16="http://schemas.microsoft.com/office/drawing/2014/main" id="{1FC62CA6-B462-F639-A3A5-2510725367C5}"/>
                </a:ext>
              </a:extLst>
            </p:cNvPr>
            <p:cNvSpPr txBox="1"/>
            <p:nvPr/>
          </p:nvSpPr>
          <p:spPr>
            <a:xfrm>
              <a:off x="1093137" y="1471469"/>
              <a:ext cx="2837474" cy="461665"/>
            </a:xfrm>
            <a:prstGeom prst="rect">
              <a:avLst/>
            </a:prstGeom>
            <a:noFill/>
          </p:spPr>
          <p:txBody>
            <a:bodyPr wrap="square" rtlCol="0">
              <a:noAutofit/>
            </a:bodyPr>
            <a:lstStyle/>
            <a:p>
              <a:pPr algn="dist"/>
              <a:r>
                <a:rPr lang="zh-CN" altLang="en-US" sz="2400" dirty="0">
                  <a:latin typeface="+mj-lt"/>
                  <a:ea typeface="梦源宋体 CN W27" panose="02020200000000000000" pitchFamily="18" charset="-122"/>
                  <a:sym typeface="梦源宋体 CN W27" panose="02020200000000000000" pitchFamily="18" charset="-122"/>
                </a:rPr>
                <a:t>经费预算</a:t>
              </a:r>
            </a:p>
          </p:txBody>
        </p:sp>
        <p:cxnSp>
          <p:nvCxnSpPr>
            <p:cNvPr id="97" name="直接连接符 96">
              <a:extLst>
                <a:ext uri="{FF2B5EF4-FFF2-40B4-BE49-F238E27FC236}">
                  <a16:creationId xmlns:a16="http://schemas.microsoft.com/office/drawing/2014/main" id="{6054E1AB-3169-E6B6-8FB9-1B57DC43620D}"/>
                </a:ext>
              </a:extLst>
            </p:cNvPr>
            <p:cNvCxnSpPr>
              <a:cxnSpLocks/>
            </p:cNvCxnSpPr>
            <p:nvPr/>
          </p:nvCxnSpPr>
          <p:spPr>
            <a:xfrm flipH="1">
              <a:off x="1713053"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821CD680-E35E-9F85-E6C8-E0DE453E0485}"/>
                </a:ext>
              </a:extLst>
            </p:cNvPr>
            <p:cNvCxnSpPr>
              <a:cxnSpLocks/>
            </p:cNvCxnSpPr>
            <p:nvPr/>
          </p:nvCxnSpPr>
          <p:spPr>
            <a:xfrm flipH="1">
              <a:off x="2430684"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F998471E-D528-FC93-584D-47B71EAC9CFA}"/>
                </a:ext>
              </a:extLst>
            </p:cNvPr>
            <p:cNvCxnSpPr>
              <a:cxnSpLocks/>
            </p:cNvCxnSpPr>
            <p:nvPr/>
          </p:nvCxnSpPr>
          <p:spPr>
            <a:xfrm flipH="1">
              <a:off x="3148315"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7256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活动经费预算</a:t>
            </a:r>
          </a:p>
        </p:txBody>
      </p:sp>
      <p:grpSp>
        <p:nvGrpSpPr>
          <p:cNvPr id="5" name="组合 4">
            <a:extLst>
              <a:ext uri="{FF2B5EF4-FFF2-40B4-BE49-F238E27FC236}">
                <a16:creationId xmlns:a16="http://schemas.microsoft.com/office/drawing/2014/main" id="{D1D19BC0-A0CC-3D8D-B654-115A6AEB146D}"/>
              </a:ext>
            </a:extLst>
          </p:cNvPr>
          <p:cNvGrpSpPr/>
          <p:nvPr/>
        </p:nvGrpSpPr>
        <p:grpSpPr>
          <a:xfrm>
            <a:off x="1040312" y="2056740"/>
            <a:ext cx="10111376" cy="2917931"/>
            <a:chOff x="1040312" y="3527299"/>
            <a:chExt cx="10111376" cy="2917931"/>
          </a:xfrm>
        </p:grpSpPr>
        <p:sp>
          <p:nvSpPr>
            <p:cNvPr id="26" name="矩形: 圆角 25">
              <a:extLst>
                <a:ext uri="{FF2B5EF4-FFF2-40B4-BE49-F238E27FC236}">
                  <a16:creationId xmlns:a16="http://schemas.microsoft.com/office/drawing/2014/main" id="{0431E3D6-D4F4-DABC-5B55-4FB6CFD6BC1D}"/>
                </a:ext>
              </a:extLst>
            </p:cNvPr>
            <p:cNvSpPr/>
            <p:nvPr/>
          </p:nvSpPr>
          <p:spPr>
            <a:xfrm>
              <a:off x="1040312" y="3527299"/>
              <a:ext cx="10111376" cy="2917931"/>
            </a:xfrm>
            <a:prstGeom prst="roundRect">
              <a:avLst>
                <a:gd name="adj" fmla="val 5925"/>
              </a:avLst>
            </a:prstGeom>
            <a:solidFill>
              <a:schemeClr val="bg1">
                <a:alpha val="23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aphicFrame>
          <p:nvGraphicFramePr>
            <p:cNvPr id="35" name="图表 34">
              <a:extLst>
                <a:ext uri="{FF2B5EF4-FFF2-40B4-BE49-F238E27FC236}">
                  <a16:creationId xmlns:a16="http://schemas.microsoft.com/office/drawing/2014/main" id="{593659E7-B566-EB5C-7DCE-841EFE9617A5}"/>
                </a:ext>
              </a:extLst>
            </p:cNvPr>
            <p:cNvGraphicFramePr/>
            <p:nvPr>
              <p:extLst>
                <p:ext uri="{D42A27DB-BD31-4B8C-83A1-F6EECF244321}">
                  <p14:modId xmlns:p14="http://schemas.microsoft.com/office/powerpoint/2010/main" val="2979040011"/>
                </p:ext>
              </p:extLst>
            </p:nvPr>
          </p:nvGraphicFramePr>
          <p:xfrm>
            <a:off x="1230094" y="3608560"/>
            <a:ext cx="9813091" cy="2755408"/>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3" name="组合 2">
            <a:extLst>
              <a:ext uri="{FF2B5EF4-FFF2-40B4-BE49-F238E27FC236}">
                <a16:creationId xmlns:a16="http://schemas.microsoft.com/office/drawing/2014/main" id="{75047393-E2F5-085F-2327-485E952C83A7}"/>
              </a:ext>
            </a:extLst>
          </p:cNvPr>
          <p:cNvGrpSpPr/>
          <p:nvPr/>
        </p:nvGrpSpPr>
        <p:grpSpPr>
          <a:xfrm>
            <a:off x="4677263" y="1471469"/>
            <a:ext cx="2837474" cy="461665"/>
            <a:chOff x="1093137" y="1471469"/>
            <a:chExt cx="2837474" cy="461665"/>
          </a:xfrm>
        </p:grpSpPr>
        <p:sp>
          <p:nvSpPr>
            <p:cNvPr id="53" name="文本框 52">
              <a:extLst>
                <a:ext uri="{FF2B5EF4-FFF2-40B4-BE49-F238E27FC236}">
                  <a16:creationId xmlns:a16="http://schemas.microsoft.com/office/drawing/2014/main" id="{4207DD92-F484-EDF9-B45E-8EA249C1032A}"/>
                </a:ext>
              </a:extLst>
            </p:cNvPr>
            <p:cNvSpPr txBox="1"/>
            <p:nvPr/>
          </p:nvSpPr>
          <p:spPr>
            <a:xfrm>
              <a:off x="1093137" y="1471469"/>
              <a:ext cx="2837474" cy="461665"/>
            </a:xfrm>
            <a:prstGeom prst="rect">
              <a:avLst/>
            </a:prstGeom>
            <a:noFill/>
          </p:spPr>
          <p:txBody>
            <a:bodyPr wrap="square" rtlCol="0">
              <a:noAutofit/>
            </a:bodyPr>
            <a:lstStyle/>
            <a:p>
              <a:pPr algn="dist"/>
              <a:r>
                <a:rPr lang="zh-CN" altLang="en-US" sz="2400" dirty="0">
                  <a:latin typeface="+mj-lt"/>
                  <a:ea typeface="梦源宋体 CN W27" panose="02020200000000000000" pitchFamily="18" charset="-122"/>
                  <a:sym typeface="梦源宋体 CN W27" panose="02020200000000000000" pitchFamily="18" charset="-122"/>
                </a:rPr>
                <a:t>经费预算</a:t>
              </a:r>
            </a:p>
          </p:txBody>
        </p:sp>
        <p:cxnSp>
          <p:nvCxnSpPr>
            <p:cNvPr id="54" name="直接连接符 53">
              <a:extLst>
                <a:ext uri="{FF2B5EF4-FFF2-40B4-BE49-F238E27FC236}">
                  <a16:creationId xmlns:a16="http://schemas.microsoft.com/office/drawing/2014/main" id="{AC513811-49D2-86C2-BF8C-5468D79A5747}"/>
                </a:ext>
              </a:extLst>
            </p:cNvPr>
            <p:cNvCxnSpPr>
              <a:cxnSpLocks/>
            </p:cNvCxnSpPr>
            <p:nvPr/>
          </p:nvCxnSpPr>
          <p:spPr>
            <a:xfrm flipH="1">
              <a:off x="1713053"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856E97F-6545-F390-B597-A7C8E59187A4}"/>
                </a:ext>
              </a:extLst>
            </p:cNvPr>
            <p:cNvCxnSpPr>
              <a:cxnSpLocks/>
            </p:cNvCxnSpPr>
            <p:nvPr/>
          </p:nvCxnSpPr>
          <p:spPr>
            <a:xfrm flipH="1">
              <a:off x="2430684"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A8A1BA2-E856-A75C-2ACD-9F25A238EF83}"/>
                </a:ext>
              </a:extLst>
            </p:cNvPr>
            <p:cNvCxnSpPr>
              <a:cxnSpLocks/>
            </p:cNvCxnSpPr>
            <p:nvPr/>
          </p:nvCxnSpPr>
          <p:spPr>
            <a:xfrm flipH="1">
              <a:off x="3148315"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grpSp>
      <p:grpSp>
        <p:nvGrpSpPr>
          <p:cNvPr id="4" name="组合 3">
            <a:extLst>
              <a:ext uri="{FF2B5EF4-FFF2-40B4-BE49-F238E27FC236}">
                <a16:creationId xmlns:a16="http://schemas.microsoft.com/office/drawing/2014/main" id="{CBF4BC8F-A537-C07B-09E6-E5055BA92E28}"/>
              </a:ext>
            </a:extLst>
          </p:cNvPr>
          <p:cNvGrpSpPr/>
          <p:nvPr/>
        </p:nvGrpSpPr>
        <p:grpSpPr>
          <a:xfrm>
            <a:off x="1040312" y="5234535"/>
            <a:ext cx="10111376" cy="1170064"/>
            <a:chOff x="1040312" y="2006874"/>
            <a:chExt cx="10111376" cy="1170064"/>
          </a:xfrm>
        </p:grpSpPr>
        <p:grpSp>
          <p:nvGrpSpPr>
            <p:cNvPr id="32" name="组合 31">
              <a:extLst>
                <a:ext uri="{FF2B5EF4-FFF2-40B4-BE49-F238E27FC236}">
                  <a16:creationId xmlns:a16="http://schemas.microsoft.com/office/drawing/2014/main" id="{44229A1D-5573-20CC-0131-5ECEB33F6988}"/>
                </a:ext>
              </a:extLst>
            </p:cNvPr>
            <p:cNvGrpSpPr/>
            <p:nvPr/>
          </p:nvGrpSpPr>
          <p:grpSpPr>
            <a:xfrm>
              <a:off x="1040312" y="2006874"/>
              <a:ext cx="10111376" cy="1170064"/>
              <a:chOff x="1040312" y="1935754"/>
              <a:chExt cx="10111376" cy="1170064"/>
            </a:xfrm>
          </p:grpSpPr>
          <p:sp>
            <p:nvSpPr>
              <p:cNvPr id="36" name="任意多边形: 形状 35">
                <a:extLst>
                  <a:ext uri="{FF2B5EF4-FFF2-40B4-BE49-F238E27FC236}">
                    <a16:creationId xmlns:a16="http://schemas.microsoft.com/office/drawing/2014/main" id="{B346B735-84AB-FAA9-40A9-1BE7F0C0BB3B}"/>
                  </a:ext>
                </a:extLst>
              </p:cNvPr>
              <p:cNvSpPr/>
              <p:nvPr/>
            </p:nvSpPr>
            <p:spPr>
              <a:xfrm rot="5400000">
                <a:off x="5510968" y="-2534902"/>
                <a:ext cx="1170064" cy="10111376"/>
              </a:xfrm>
              <a:custGeom>
                <a:avLst/>
                <a:gdLst>
                  <a:gd name="connsiteX0" fmla="*/ 0 w 1170064"/>
                  <a:gd name="connsiteY0" fmla="*/ 9961785 h 10111376"/>
                  <a:gd name="connsiteX1" fmla="*/ 0 w 1170064"/>
                  <a:gd name="connsiteY1" fmla="*/ 8837111 h 10111376"/>
                  <a:gd name="connsiteX2" fmla="*/ 0 w 1170064"/>
                  <a:gd name="connsiteY2" fmla="*/ 8800066 h 10111376"/>
                  <a:gd name="connsiteX3" fmla="*/ 0 w 1170064"/>
                  <a:gd name="connsiteY3" fmla="*/ 8290529 h 10111376"/>
                  <a:gd name="connsiteX4" fmla="*/ 0 w 1170064"/>
                  <a:gd name="connsiteY4" fmla="*/ 7675392 h 10111376"/>
                  <a:gd name="connsiteX5" fmla="*/ 0 w 1170064"/>
                  <a:gd name="connsiteY5" fmla="*/ 7638347 h 10111376"/>
                  <a:gd name="connsiteX6" fmla="*/ 0 w 1170064"/>
                  <a:gd name="connsiteY6" fmla="*/ 7165855 h 10111376"/>
                  <a:gd name="connsiteX7" fmla="*/ 0 w 1170064"/>
                  <a:gd name="connsiteY7" fmla="*/ 7128810 h 10111376"/>
                  <a:gd name="connsiteX8" fmla="*/ 0 w 1170064"/>
                  <a:gd name="connsiteY8" fmla="*/ 6513673 h 10111376"/>
                  <a:gd name="connsiteX9" fmla="*/ 0 w 1170064"/>
                  <a:gd name="connsiteY9" fmla="*/ 6004136 h 10111376"/>
                  <a:gd name="connsiteX10" fmla="*/ 0 w 1170064"/>
                  <a:gd name="connsiteY10" fmla="*/ 5967091 h 10111376"/>
                  <a:gd name="connsiteX11" fmla="*/ 0 w 1170064"/>
                  <a:gd name="connsiteY11" fmla="*/ 5247431 h 10111376"/>
                  <a:gd name="connsiteX12" fmla="*/ 0 w 1170064"/>
                  <a:gd name="connsiteY12" fmla="*/ 4842417 h 10111376"/>
                  <a:gd name="connsiteX13" fmla="*/ 0 w 1170064"/>
                  <a:gd name="connsiteY13" fmla="*/ 4122757 h 10111376"/>
                  <a:gd name="connsiteX14" fmla="*/ 0 w 1170064"/>
                  <a:gd name="connsiteY14" fmla="*/ 4085712 h 10111376"/>
                  <a:gd name="connsiteX15" fmla="*/ 0 w 1170064"/>
                  <a:gd name="connsiteY15" fmla="*/ 3576175 h 10111376"/>
                  <a:gd name="connsiteX16" fmla="*/ 0 w 1170064"/>
                  <a:gd name="connsiteY16" fmla="*/ 2961038 h 10111376"/>
                  <a:gd name="connsiteX17" fmla="*/ 0 w 1170064"/>
                  <a:gd name="connsiteY17" fmla="*/ 2923993 h 10111376"/>
                  <a:gd name="connsiteX18" fmla="*/ 0 w 1170064"/>
                  <a:gd name="connsiteY18" fmla="*/ 2451501 h 10111376"/>
                  <a:gd name="connsiteX19" fmla="*/ 0 w 1170064"/>
                  <a:gd name="connsiteY19" fmla="*/ 2414456 h 10111376"/>
                  <a:gd name="connsiteX20" fmla="*/ 0 w 1170064"/>
                  <a:gd name="connsiteY20" fmla="*/ 1799319 h 10111376"/>
                  <a:gd name="connsiteX21" fmla="*/ 0 w 1170064"/>
                  <a:gd name="connsiteY21" fmla="*/ 1289782 h 10111376"/>
                  <a:gd name="connsiteX22" fmla="*/ 0 w 1170064"/>
                  <a:gd name="connsiteY22" fmla="*/ 1252737 h 10111376"/>
                  <a:gd name="connsiteX23" fmla="*/ 0 w 1170064"/>
                  <a:gd name="connsiteY23" fmla="*/ 128063 h 10111376"/>
                  <a:gd name="connsiteX24" fmla="*/ 23481 w 1170064"/>
                  <a:gd name="connsiteY24" fmla="*/ 113007 h 10111376"/>
                  <a:gd name="connsiteX25" fmla="*/ 86219 w 1170064"/>
                  <a:gd name="connsiteY25" fmla="*/ 38891 h 10111376"/>
                  <a:gd name="connsiteX26" fmla="*/ 104088 w 1170064"/>
                  <a:gd name="connsiteY26" fmla="*/ 0 h 10111376"/>
                  <a:gd name="connsiteX27" fmla="*/ 1065976 w 1170064"/>
                  <a:gd name="connsiteY27" fmla="*/ 0 h 10111376"/>
                  <a:gd name="connsiteX28" fmla="*/ 1083844 w 1170064"/>
                  <a:gd name="connsiteY28" fmla="*/ 38891 h 10111376"/>
                  <a:gd name="connsiteX29" fmla="*/ 1146583 w 1170064"/>
                  <a:gd name="connsiteY29" fmla="*/ 113007 h 10111376"/>
                  <a:gd name="connsiteX30" fmla="*/ 1170064 w 1170064"/>
                  <a:gd name="connsiteY30" fmla="*/ 128063 h 10111376"/>
                  <a:gd name="connsiteX31" fmla="*/ 1170064 w 1170064"/>
                  <a:gd name="connsiteY31" fmla="*/ 1252737 h 10111376"/>
                  <a:gd name="connsiteX32" fmla="*/ 1170064 w 1170064"/>
                  <a:gd name="connsiteY32" fmla="*/ 1289782 h 10111376"/>
                  <a:gd name="connsiteX33" fmla="*/ 1170064 w 1170064"/>
                  <a:gd name="connsiteY33" fmla="*/ 1799319 h 10111376"/>
                  <a:gd name="connsiteX34" fmla="*/ 1170064 w 1170064"/>
                  <a:gd name="connsiteY34" fmla="*/ 2414456 h 10111376"/>
                  <a:gd name="connsiteX35" fmla="*/ 1170064 w 1170064"/>
                  <a:gd name="connsiteY35" fmla="*/ 2451501 h 10111376"/>
                  <a:gd name="connsiteX36" fmla="*/ 1170064 w 1170064"/>
                  <a:gd name="connsiteY36" fmla="*/ 2923993 h 10111376"/>
                  <a:gd name="connsiteX37" fmla="*/ 1170064 w 1170064"/>
                  <a:gd name="connsiteY37" fmla="*/ 2961038 h 10111376"/>
                  <a:gd name="connsiteX38" fmla="*/ 1170064 w 1170064"/>
                  <a:gd name="connsiteY38" fmla="*/ 3576175 h 10111376"/>
                  <a:gd name="connsiteX39" fmla="*/ 1170064 w 1170064"/>
                  <a:gd name="connsiteY39" fmla="*/ 4085712 h 10111376"/>
                  <a:gd name="connsiteX40" fmla="*/ 1170064 w 1170064"/>
                  <a:gd name="connsiteY40" fmla="*/ 4122757 h 10111376"/>
                  <a:gd name="connsiteX41" fmla="*/ 1170064 w 1170064"/>
                  <a:gd name="connsiteY41" fmla="*/ 4842417 h 10111376"/>
                  <a:gd name="connsiteX42" fmla="*/ 1170064 w 1170064"/>
                  <a:gd name="connsiteY42" fmla="*/ 5247431 h 10111376"/>
                  <a:gd name="connsiteX43" fmla="*/ 1170064 w 1170064"/>
                  <a:gd name="connsiteY43" fmla="*/ 5967091 h 10111376"/>
                  <a:gd name="connsiteX44" fmla="*/ 1170064 w 1170064"/>
                  <a:gd name="connsiteY44" fmla="*/ 6004136 h 10111376"/>
                  <a:gd name="connsiteX45" fmla="*/ 1170064 w 1170064"/>
                  <a:gd name="connsiteY45" fmla="*/ 6513673 h 10111376"/>
                  <a:gd name="connsiteX46" fmla="*/ 1170064 w 1170064"/>
                  <a:gd name="connsiteY46" fmla="*/ 7128810 h 10111376"/>
                  <a:gd name="connsiteX47" fmla="*/ 1170064 w 1170064"/>
                  <a:gd name="connsiteY47" fmla="*/ 7165855 h 10111376"/>
                  <a:gd name="connsiteX48" fmla="*/ 1170064 w 1170064"/>
                  <a:gd name="connsiteY48" fmla="*/ 7638347 h 10111376"/>
                  <a:gd name="connsiteX49" fmla="*/ 1170064 w 1170064"/>
                  <a:gd name="connsiteY49" fmla="*/ 7675392 h 10111376"/>
                  <a:gd name="connsiteX50" fmla="*/ 1170064 w 1170064"/>
                  <a:gd name="connsiteY50" fmla="*/ 8290529 h 10111376"/>
                  <a:gd name="connsiteX51" fmla="*/ 1170064 w 1170064"/>
                  <a:gd name="connsiteY51" fmla="*/ 8800066 h 10111376"/>
                  <a:gd name="connsiteX52" fmla="*/ 1170064 w 1170064"/>
                  <a:gd name="connsiteY52" fmla="*/ 8837111 h 10111376"/>
                  <a:gd name="connsiteX53" fmla="*/ 1170064 w 1170064"/>
                  <a:gd name="connsiteY53" fmla="*/ 9961785 h 10111376"/>
                  <a:gd name="connsiteX54" fmla="*/ 1146583 w 1170064"/>
                  <a:gd name="connsiteY54" fmla="*/ 9976840 h 10111376"/>
                  <a:gd name="connsiteX55" fmla="*/ 1062429 w 1170064"/>
                  <a:gd name="connsiteY55" fmla="*/ 10097566 h 10111376"/>
                  <a:gd name="connsiteX56" fmla="*/ 1058800 w 1170064"/>
                  <a:gd name="connsiteY56" fmla="*/ 10111376 h 10111376"/>
                  <a:gd name="connsiteX57" fmla="*/ 111263 w 1170064"/>
                  <a:gd name="connsiteY57" fmla="*/ 10111376 h 10111376"/>
                  <a:gd name="connsiteX58" fmla="*/ 107634 w 1170064"/>
                  <a:gd name="connsiteY58" fmla="*/ 10097566 h 10111376"/>
                  <a:gd name="connsiteX59" fmla="*/ 23481 w 1170064"/>
                  <a:gd name="connsiteY59" fmla="*/ 9976840 h 1011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70064" h="10111376">
                    <a:moveTo>
                      <a:pt x="0" y="9961785"/>
                    </a:moveTo>
                    <a:lnTo>
                      <a:pt x="0" y="8837111"/>
                    </a:lnTo>
                    <a:lnTo>
                      <a:pt x="0" y="8800066"/>
                    </a:lnTo>
                    <a:lnTo>
                      <a:pt x="0" y="8290529"/>
                    </a:lnTo>
                    <a:lnTo>
                      <a:pt x="0" y="7675392"/>
                    </a:lnTo>
                    <a:lnTo>
                      <a:pt x="0" y="7638347"/>
                    </a:lnTo>
                    <a:lnTo>
                      <a:pt x="0" y="7165855"/>
                    </a:lnTo>
                    <a:lnTo>
                      <a:pt x="0" y="7128810"/>
                    </a:lnTo>
                    <a:lnTo>
                      <a:pt x="0" y="6513673"/>
                    </a:lnTo>
                    <a:lnTo>
                      <a:pt x="0" y="6004136"/>
                    </a:lnTo>
                    <a:lnTo>
                      <a:pt x="0" y="5967091"/>
                    </a:lnTo>
                    <a:lnTo>
                      <a:pt x="0" y="5247431"/>
                    </a:lnTo>
                    <a:lnTo>
                      <a:pt x="0" y="4842417"/>
                    </a:ln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4842417"/>
                    </a:lnTo>
                    <a:lnTo>
                      <a:pt x="1170064" y="5247431"/>
                    </a:lnTo>
                    <a:lnTo>
                      <a:pt x="1170064" y="5967091"/>
                    </a:lnTo>
                    <a:lnTo>
                      <a:pt x="1170064" y="6004136"/>
                    </a:lnTo>
                    <a:lnTo>
                      <a:pt x="1170064" y="6513673"/>
                    </a:lnTo>
                    <a:lnTo>
                      <a:pt x="1170064" y="7128810"/>
                    </a:lnTo>
                    <a:lnTo>
                      <a:pt x="1170064" y="7165855"/>
                    </a:lnTo>
                    <a:lnTo>
                      <a:pt x="1170064" y="7638347"/>
                    </a:lnTo>
                    <a:lnTo>
                      <a:pt x="1170064" y="7675392"/>
                    </a:lnTo>
                    <a:lnTo>
                      <a:pt x="1170064" y="8290529"/>
                    </a:lnTo>
                    <a:lnTo>
                      <a:pt x="1170064" y="8800066"/>
                    </a:lnTo>
                    <a:lnTo>
                      <a:pt x="1170064" y="8837111"/>
                    </a:lnTo>
                    <a:lnTo>
                      <a:pt x="1170064" y="9961785"/>
                    </a:lnTo>
                    <a:lnTo>
                      <a:pt x="1146583" y="9976840"/>
                    </a:lnTo>
                    <a:cubicBezTo>
                      <a:pt x="1109512" y="10006427"/>
                      <a:pt x="1080060" y="10048324"/>
                      <a:pt x="1062429" y="10097566"/>
                    </a:cubicBezTo>
                    <a:lnTo>
                      <a:pt x="1058800" y="10111376"/>
                    </a:lnTo>
                    <a:lnTo>
                      <a:pt x="111263" y="10111376"/>
                    </a:lnTo>
                    <a:lnTo>
                      <a:pt x="107634" y="10097566"/>
                    </a:lnTo>
                    <a:cubicBezTo>
                      <a:pt x="90004" y="10048324"/>
                      <a:pt x="60552" y="10006427"/>
                      <a:pt x="23481" y="9976840"/>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7" name="任意多边形: 形状 36">
                <a:extLst>
                  <a:ext uri="{FF2B5EF4-FFF2-40B4-BE49-F238E27FC236}">
                    <a16:creationId xmlns:a16="http://schemas.microsoft.com/office/drawing/2014/main" id="{E9BEE7EE-473C-30E6-CBBA-87D5C9B04959}"/>
                  </a:ext>
                </a:extLst>
              </p:cNvPr>
              <p:cNvSpPr/>
              <p:nvPr/>
            </p:nvSpPr>
            <p:spPr>
              <a:xfrm rot="5400000">
                <a:off x="5603924" y="-2444670"/>
                <a:ext cx="984152" cy="9930912"/>
              </a:xfrm>
              <a:custGeom>
                <a:avLst/>
                <a:gdLst>
                  <a:gd name="connsiteX0" fmla="*/ 0 w 984152"/>
                  <a:gd name="connsiteY0" fmla="*/ 9795173 h 9930912"/>
                  <a:gd name="connsiteX1" fmla="*/ 0 w 984152"/>
                  <a:gd name="connsiteY1" fmla="*/ 8670499 h 9930912"/>
                  <a:gd name="connsiteX2" fmla="*/ 0 w 984152"/>
                  <a:gd name="connsiteY2" fmla="*/ 8633454 h 9930912"/>
                  <a:gd name="connsiteX3" fmla="*/ 0 w 984152"/>
                  <a:gd name="connsiteY3" fmla="*/ 8278672 h 9930912"/>
                  <a:gd name="connsiteX4" fmla="*/ 0 w 984152"/>
                  <a:gd name="connsiteY4" fmla="*/ 7508780 h 9930912"/>
                  <a:gd name="connsiteX5" fmla="*/ 0 w 984152"/>
                  <a:gd name="connsiteY5" fmla="*/ 7471735 h 9930912"/>
                  <a:gd name="connsiteX6" fmla="*/ 0 w 984152"/>
                  <a:gd name="connsiteY6" fmla="*/ 7153998 h 9930912"/>
                  <a:gd name="connsiteX7" fmla="*/ 0 w 984152"/>
                  <a:gd name="connsiteY7" fmla="*/ 7116953 h 9930912"/>
                  <a:gd name="connsiteX8" fmla="*/ 0 w 984152"/>
                  <a:gd name="connsiteY8" fmla="*/ 6347061 h 9930912"/>
                  <a:gd name="connsiteX9" fmla="*/ 0 w 984152"/>
                  <a:gd name="connsiteY9" fmla="*/ 5992279 h 9930912"/>
                  <a:gd name="connsiteX10" fmla="*/ 0 w 984152"/>
                  <a:gd name="connsiteY10" fmla="*/ 5955234 h 9930912"/>
                  <a:gd name="connsiteX11" fmla="*/ 0 w 984152"/>
                  <a:gd name="connsiteY11" fmla="*/ 5080819 h 9930912"/>
                  <a:gd name="connsiteX12" fmla="*/ 0 w 984152"/>
                  <a:gd name="connsiteY12" fmla="*/ 4830560 h 9930912"/>
                  <a:gd name="connsiteX13" fmla="*/ 0 w 984152"/>
                  <a:gd name="connsiteY13" fmla="*/ 3956145 h 9930912"/>
                  <a:gd name="connsiteX14" fmla="*/ 0 w 984152"/>
                  <a:gd name="connsiteY14" fmla="*/ 3919100 h 9930912"/>
                  <a:gd name="connsiteX15" fmla="*/ 0 w 984152"/>
                  <a:gd name="connsiteY15" fmla="*/ 3564318 h 9930912"/>
                  <a:gd name="connsiteX16" fmla="*/ 0 w 984152"/>
                  <a:gd name="connsiteY16" fmla="*/ 2794426 h 9930912"/>
                  <a:gd name="connsiteX17" fmla="*/ 0 w 984152"/>
                  <a:gd name="connsiteY17" fmla="*/ 2757381 h 9930912"/>
                  <a:gd name="connsiteX18" fmla="*/ 0 w 984152"/>
                  <a:gd name="connsiteY18" fmla="*/ 2439644 h 9930912"/>
                  <a:gd name="connsiteX19" fmla="*/ 0 w 984152"/>
                  <a:gd name="connsiteY19" fmla="*/ 2402599 h 9930912"/>
                  <a:gd name="connsiteX20" fmla="*/ 0 w 984152"/>
                  <a:gd name="connsiteY20" fmla="*/ 1632707 h 9930912"/>
                  <a:gd name="connsiteX21" fmla="*/ 0 w 984152"/>
                  <a:gd name="connsiteY21" fmla="*/ 1277925 h 9930912"/>
                  <a:gd name="connsiteX22" fmla="*/ 0 w 984152"/>
                  <a:gd name="connsiteY22" fmla="*/ 1240880 h 9930912"/>
                  <a:gd name="connsiteX23" fmla="*/ 0 w 984152"/>
                  <a:gd name="connsiteY23" fmla="*/ 116206 h 9930912"/>
                  <a:gd name="connsiteX24" fmla="*/ 19750 w 984152"/>
                  <a:gd name="connsiteY24" fmla="*/ 102544 h 9930912"/>
                  <a:gd name="connsiteX25" fmla="*/ 72520 w 984152"/>
                  <a:gd name="connsiteY25" fmla="*/ 35291 h 9930912"/>
                  <a:gd name="connsiteX26" fmla="*/ 87549 w 984152"/>
                  <a:gd name="connsiteY26" fmla="*/ 0 h 9930912"/>
                  <a:gd name="connsiteX27" fmla="*/ 896602 w 984152"/>
                  <a:gd name="connsiteY27" fmla="*/ 0 h 9930912"/>
                  <a:gd name="connsiteX28" fmla="*/ 911632 w 984152"/>
                  <a:gd name="connsiteY28" fmla="*/ 35291 h 9930912"/>
                  <a:gd name="connsiteX29" fmla="*/ 964402 w 984152"/>
                  <a:gd name="connsiteY29" fmla="*/ 102544 h 9930912"/>
                  <a:gd name="connsiteX30" fmla="*/ 984152 w 984152"/>
                  <a:gd name="connsiteY30" fmla="*/ 116206 h 9930912"/>
                  <a:gd name="connsiteX31" fmla="*/ 984152 w 984152"/>
                  <a:gd name="connsiteY31" fmla="*/ 1240880 h 9930912"/>
                  <a:gd name="connsiteX32" fmla="*/ 984152 w 984152"/>
                  <a:gd name="connsiteY32" fmla="*/ 1277925 h 9930912"/>
                  <a:gd name="connsiteX33" fmla="*/ 984152 w 984152"/>
                  <a:gd name="connsiteY33" fmla="*/ 1632707 h 9930912"/>
                  <a:gd name="connsiteX34" fmla="*/ 984152 w 984152"/>
                  <a:gd name="connsiteY34" fmla="*/ 2402599 h 9930912"/>
                  <a:gd name="connsiteX35" fmla="*/ 984152 w 984152"/>
                  <a:gd name="connsiteY35" fmla="*/ 2439644 h 9930912"/>
                  <a:gd name="connsiteX36" fmla="*/ 984152 w 984152"/>
                  <a:gd name="connsiteY36" fmla="*/ 2757381 h 9930912"/>
                  <a:gd name="connsiteX37" fmla="*/ 984152 w 984152"/>
                  <a:gd name="connsiteY37" fmla="*/ 2794426 h 9930912"/>
                  <a:gd name="connsiteX38" fmla="*/ 984152 w 984152"/>
                  <a:gd name="connsiteY38" fmla="*/ 3564318 h 9930912"/>
                  <a:gd name="connsiteX39" fmla="*/ 984152 w 984152"/>
                  <a:gd name="connsiteY39" fmla="*/ 3919100 h 9930912"/>
                  <a:gd name="connsiteX40" fmla="*/ 984152 w 984152"/>
                  <a:gd name="connsiteY40" fmla="*/ 3956145 h 9930912"/>
                  <a:gd name="connsiteX41" fmla="*/ 984152 w 984152"/>
                  <a:gd name="connsiteY41" fmla="*/ 4830560 h 9930912"/>
                  <a:gd name="connsiteX42" fmla="*/ 984152 w 984152"/>
                  <a:gd name="connsiteY42" fmla="*/ 5080819 h 9930912"/>
                  <a:gd name="connsiteX43" fmla="*/ 984152 w 984152"/>
                  <a:gd name="connsiteY43" fmla="*/ 5955234 h 9930912"/>
                  <a:gd name="connsiteX44" fmla="*/ 984152 w 984152"/>
                  <a:gd name="connsiteY44" fmla="*/ 5992279 h 9930912"/>
                  <a:gd name="connsiteX45" fmla="*/ 984152 w 984152"/>
                  <a:gd name="connsiteY45" fmla="*/ 6347061 h 9930912"/>
                  <a:gd name="connsiteX46" fmla="*/ 984152 w 984152"/>
                  <a:gd name="connsiteY46" fmla="*/ 7116953 h 9930912"/>
                  <a:gd name="connsiteX47" fmla="*/ 984152 w 984152"/>
                  <a:gd name="connsiteY47" fmla="*/ 7153998 h 9930912"/>
                  <a:gd name="connsiteX48" fmla="*/ 984152 w 984152"/>
                  <a:gd name="connsiteY48" fmla="*/ 7471735 h 9930912"/>
                  <a:gd name="connsiteX49" fmla="*/ 984152 w 984152"/>
                  <a:gd name="connsiteY49" fmla="*/ 7508780 h 9930912"/>
                  <a:gd name="connsiteX50" fmla="*/ 984152 w 984152"/>
                  <a:gd name="connsiteY50" fmla="*/ 8278672 h 9930912"/>
                  <a:gd name="connsiteX51" fmla="*/ 984152 w 984152"/>
                  <a:gd name="connsiteY51" fmla="*/ 8633454 h 9930912"/>
                  <a:gd name="connsiteX52" fmla="*/ 984152 w 984152"/>
                  <a:gd name="connsiteY52" fmla="*/ 8670499 h 9930912"/>
                  <a:gd name="connsiteX53" fmla="*/ 984152 w 984152"/>
                  <a:gd name="connsiteY53" fmla="*/ 9795173 h 9930912"/>
                  <a:gd name="connsiteX54" fmla="*/ 964402 w 984152"/>
                  <a:gd name="connsiteY54" fmla="*/ 9808834 h 9930912"/>
                  <a:gd name="connsiteX55" fmla="*/ 893619 w 984152"/>
                  <a:gd name="connsiteY55" fmla="*/ 9918381 h 9930912"/>
                  <a:gd name="connsiteX56" fmla="*/ 890567 w 984152"/>
                  <a:gd name="connsiteY56" fmla="*/ 9930912 h 9930912"/>
                  <a:gd name="connsiteX57" fmla="*/ 93585 w 984152"/>
                  <a:gd name="connsiteY57" fmla="*/ 9930912 h 9930912"/>
                  <a:gd name="connsiteX58" fmla="*/ 90532 w 984152"/>
                  <a:gd name="connsiteY58" fmla="*/ 9918381 h 9930912"/>
                  <a:gd name="connsiteX59" fmla="*/ 19750 w 984152"/>
                  <a:gd name="connsiteY59" fmla="*/ 9808834 h 993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84152" h="9930912">
                    <a:moveTo>
                      <a:pt x="0" y="9795173"/>
                    </a:moveTo>
                    <a:lnTo>
                      <a:pt x="0" y="8670499"/>
                    </a:lnTo>
                    <a:lnTo>
                      <a:pt x="0" y="8633454"/>
                    </a:lnTo>
                    <a:lnTo>
                      <a:pt x="0" y="8278672"/>
                    </a:lnTo>
                    <a:lnTo>
                      <a:pt x="0" y="7508780"/>
                    </a:lnTo>
                    <a:lnTo>
                      <a:pt x="0" y="7471735"/>
                    </a:lnTo>
                    <a:lnTo>
                      <a:pt x="0" y="7153998"/>
                    </a:lnTo>
                    <a:lnTo>
                      <a:pt x="0" y="7116953"/>
                    </a:lnTo>
                    <a:lnTo>
                      <a:pt x="0" y="6347061"/>
                    </a:lnTo>
                    <a:lnTo>
                      <a:pt x="0" y="5992279"/>
                    </a:lnTo>
                    <a:lnTo>
                      <a:pt x="0" y="5955234"/>
                    </a:lnTo>
                    <a:lnTo>
                      <a:pt x="0" y="5080819"/>
                    </a:lnTo>
                    <a:lnTo>
                      <a:pt x="0" y="4830560"/>
                    </a:ln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4830560"/>
                    </a:lnTo>
                    <a:lnTo>
                      <a:pt x="984152" y="5080819"/>
                    </a:lnTo>
                    <a:lnTo>
                      <a:pt x="984152" y="5955234"/>
                    </a:lnTo>
                    <a:lnTo>
                      <a:pt x="984152" y="5992279"/>
                    </a:lnTo>
                    <a:lnTo>
                      <a:pt x="984152" y="6347061"/>
                    </a:lnTo>
                    <a:lnTo>
                      <a:pt x="984152" y="7116953"/>
                    </a:lnTo>
                    <a:lnTo>
                      <a:pt x="984152" y="7153998"/>
                    </a:lnTo>
                    <a:lnTo>
                      <a:pt x="984152" y="7471735"/>
                    </a:lnTo>
                    <a:lnTo>
                      <a:pt x="984152" y="7508780"/>
                    </a:lnTo>
                    <a:lnTo>
                      <a:pt x="984152" y="8278672"/>
                    </a:lnTo>
                    <a:lnTo>
                      <a:pt x="984152" y="8633454"/>
                    </a:lnTo>
                    <a:lnTo>
                      <a:pt x="984152" y="8670499"/>
                    </a:lnTo>
                    <a:lnTo>
                      <a:pt x="984152" y="9795173"/>
                    </a:lnTo>
                    <a:lnTo>
                      <a:pt x="964402" y="9808834"/>
                    </a:lnTo>
                    <a:cubicBezTo>
                      <a:pt x="933221" y="9835681"/>
                      <a:pt x="908448" y="9873698"/>
                      <a:pt x="893619" y="9918381"/>
                    </a:cubicBezTo>
                    <a:lnTo>
                      <a:pt x="890567" y="9930912"/>
                    </a:lnTo>
                    <a:lnTo>
                      <a:pt x="93585" y="9930912"/>
                    </a:lnTo>
                    <a:lnTo>
                      <a:pt x="90532" y="9918381"/>
                    </a:lnTo>
                    <a:cubicBezTo>
                      <a:pt x="75703" y="9873698"/>
                      <a:pt x="50931" y="9835681"/>
                      <a:pt x="19750" y="9808834"/>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8" name="任意多边形: 形状 37">
                <a:extLst>
                  <a:ext uri="{FF2B5EF4-FFF2-40B4-BE49-F238E27FC236}">
                    <a16:creationId xmlns:a16="http://schemas.microsoft.com/office/drawing/2014/main" id="{4604ED5C-4C19-CAB9-2CFB-18BF876D22E7}"/>
                  </a:ext>
                </a:extLst>
              </p:cNvPr>
              <p:cNvSpPr/>
              <p:nvPr/>
            </p:nvSpPr>
            <p:spPr>
              <a:xfrm rot="16200000" flipV="1">
                <a:off x="1352915" y="2422397"/>
                <a:ext cx="192627" cy="196778"/>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39" name="任意多边形: 形状 38">
                <a:extLst>
                  <a:ext uri="{FF2B5EF4-FFF2-40B4-BE49-F238E27FC236}">
                    <a16:creationId xmlns:a16="http://schemas.microsoft.com/office/drawing/2014/main" id="{DBB03E93-D559-7328-D852-79D37465D7BE}"/>
                  </a:ext>
                </a:extLst>
              </p:cNvPr>
              <p:cNvSpPr/>
              <p:nvPr/>
            </p:nvSpPr>
            <p:spPr>
              <a:xfrm rot="16200000" flipV="1">
                <a:off x="10646457" y="2422397"/>
                <a:ext cx="192627" cy="196778"/>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grpSp>
        <p:sp>
          <p:nvSpPr>
            <p:cNvPr id="40" name="文本框 39">
              <a:extLst>
                <a:ext uri="{FF2B5EF4-FFF2-40B4-BE49-F238E27FC236}">
                  <a16:creationId xmlns:a16="http://schemas.microsoft.com/office/drawing/2014/main" id="{2E1D03EC-B2DC-4AD3-2CA0-896E556FA039}"/>
                </a:ext>
              </a:extLst>
            </p:cNvPr>
            <p:cNvSpPr txBox="1"/>
            <p:nvPr/>
          </p:nvSpPr>
          <p:spPr>
            <a:xfrm>
              <a:off x="1877245" y="2262714"/>
              <a:ext cx="8437511" cy="658385"/>
            </a:xfrm>
            <a:prstGeom prst="rect">
              <a:avLst/>
            </a:prstGeom>
            <a:noFill/>
          </p:spPr>
          <p:txBody>
            <a:bodyPr wrap="square">
              <a:noAutofit/>
            </a:bodyPr>
            <a:lstStyle/>
            <a:p>
              <a:pPr algn="ctr">
                <a:lnSpc>
                  <a:spcPct val="120000"/>
                </a:lnSpc>
              </a:pPr>
              <a:r>
                <a:rPr lang="zh-CN" altLang="en-US" sz="1600" b="0" i="0" dirty="0">
                  <a:solidFill>
                    <a:schemeClr val="accent5"/>
                  </a:solidFill>
                  <a:effectLst/>
                  <a:latin typeface="+mn-ea"/>
                </a:rPr>
                <a:t>主办方要分析自己的数据制作出有效的数据，这样可以提升产品的权重，商品权重提升了，商家的产品也是可以更好的排列在搜索和类别页面上，商家还可以设置店铺收款凭证</a:t>
              </a:r>
              <a:endParaRPr lang="zh-CN" altLang="en-US" sz="1600" dirty="0">
                <a:solidFill>
                  <a:schemeClr val="accent5"/>
                </a:solidFill>
              </a:endParaRPr>
            </a:p>
          </p:txBody>
        </p:sp>
      </p:grpSp>
    </p:spTree>
    <p:extLst>
      <p:ext uri="{BB962C8B-B14F-4D97-AF65-F5344CB8AC3E}">
        <p14:creationId xmlns:p14="http://schemas.microsoft.com/office/powerpoint/2010/main" val="364568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FE7C4A37-78C0-17A4-C01E-70C6289C6264}"/>
              </a:ext>
            </a:extLst>
          </p:cNvPr>
          <p:cNvSpPr txBox="1"/>
          <p:nvPr/>
        </p:nvSpPr>
        <p:spPr>
          <a:xfrm>
            <a:off x="2402218" y="614444"/>
            <a:ext cx="7387563" cy="6447919"/>
          </a:xfrm>
          <a:prstGeom prst="rect">
            <a:avLst/>
          </a:prstGeom>
          <a:noFill/>
        </p:spPr>
        <p:txBody>
          <a:bodyPr wrap="square" rtlCol="0">
            <a:noAutofit/>
          </a:bodyPr>
          <a:lstStyle/>
          <a:p>
            <a:pPr algn="ctr"/>
            <a:r>
              <a:rPr lang="zh-CN" altLang="en-US" sz="41300" dirty="0">
                <a:solidFill>
                  <a:schemeClr val="accent6">
                    <a:alpha val="11000"/>
                  </a:schemeClr>
                </a:solidFill>
                <a:latin typeface="+mj-ea"/>
                <a:ea typeface="+mj-ea"/>
              </a:rPr>
              <a:t>陆</a:t>
            </a:r>
          </a:p>
        </p:txBody>
      </p:sp>
      <p:grpSp>
        <p:nvGrpSpPr>
          <p:cNvPr id="22" name="组合 21">
            <a:extLst>
              <a:ext uri="{FF2B5EF4-FFF2-40B4-BE49-F238E27FC236}">
                <a16:creationId xmlns:a16="http://schemas.microsoft.com/office/drawing/2014/main" id="{E8B22DC1-C937-C188-D5AE-72D6DBD50EB5}"/>
              </a:ext>
            </a:extLst>
          </p:cNvPr>
          <p:cNvGrpSpPr/>
          <p:nvPr/>
        </p:nvGrpSpPr>
        <p:grpSpPr>
          <a:xfrm>
            <a:off x="1891866" y="1859868"/>
            <a:ext cx="8408269" cy="3138264"/>
            <a:chOff x="1891866" y="1736203"/>
            <a:chExt cx="8408269" cy="3138264"/>
          </a:xfrm>
        </p:grpSpPr>
        <p:sp>
          <p:nvSpPr>
            <p:cNvPr id="23" name="任意多边形: 形状 22">
              <a:extLst>
                <a:ext uri="{FF2B5EF4-FFF2-40B4-BE49-F238E27FC236}">
                  <a16:creationId xmlns:a16="http://schemas.microsoft.com/office/drawing/2014/main" id="{037A4191-8D94-8744-BB63-3036E631EDBB}"/>
                </a:ext>
              </a:extLst>
            </p:cNvPr>
            <p:cNvSpPr/>
            <p:nvPr userDrawn="1"/>
          </p:nvSpPr>
          <p:spPr>
            <a:xfrm rot="5400000" flipH="1">
              <a:off x="4784203" y="-641466"/>
              <a:ext cx="2623596" cy="8408269"/>
            </a:xfrm>
            <a:custGeom>
              <a:avLst/>
              <a:gdLst>
                <a:gd name="connsiteX0" fmla="*/ 2623596 w 2623596"/>
                <a:gd name="connsiteY0" fmla="*/ 7447692 h 8408269"/>
                <a:gd name="connsiteX1" fmla="*/ 2623596 w 2623596"/>
                <a:gd name="connsiteY1" fmla="*/ 6561520 h 8408269"/>
                <a:gd name="connsiteX2" fmla="*/ 2623596 w 2623596"/>
                <a:gd name="connsiteY2" fmla="*/ 6009593 h 8408269"/>
                <a:gd name="connsiteX3" fmla="*/ 2623596 w 2623596"/>
                <a:gd name="connsiteY3" fmla="*/ 5901380 h 8408269"/>
                <a:gd name="connsiteX4" fmla="*/ 2623596 w 2623596"/>
                <a:gd name="connsiteY4" fmla="*/ 2506890 h 8408269"/>
                <a:gd name="connsiteX5" fmla="*/ 2623596 w 2623596"/>
                <a:gd name="connsiteY5" fmla="*/ 2398676 h 8408269"/>
                <a:gd name="connsiteX6" fmla="*/ 2623596 w 2623596"/>
                <a:gd name="connsiteY6" fmla="*/ 1846749 h 8408269"/>
                <a:gd name="connsiteX7" fmla="*/ 2623596 w 2623596"/>
                <a:gd name="connsiteY7" fmla="*/ 960577 h 8408269"/>
                <a:gd name="connsiteX8" fmla="*/ 2186322 w 2623596"/>
                <a:gd name="connsiteY8" fmla="*/ 611591 h 8408269"/>
                <a:gd name="connsiteX9" fmla="*/ 2103826 w 2623596"/>
                <a:gd name="connsiteY9" fmla="*/ 611591 h 8408269"/>
                <a:gd name="connsiteX10" fmla="*/ 2107553 w 2623596"/>
                <a:gd name="connsiteY10" fmla="*/ 591637 h 8408269"/>
                <a:gd name="connsiteX11" fmla="*/ 1634793 w 2623596"/>
                <a:gd name="connsiteY11" fmla="*/ 206853 h 8408269"/>
                <a:gd name="connsiteX12" fmla="*/ 1501969 w 2623596"/>
                <a:gd name="connsiteY12" fmla="*/ 192385 h 8408269"/>
                <a:gd name="connsiteX13" fmla="*/ 1487500 w 2623596"/>
                <a:gd name="connsiteY13" fmla="*/ 125651 h 8408269"/>
                <a:gd name="connsiteX14" fmla="*/ 1430296 w 2623596"/>
                <a:gd name="connsiteY14" fmla="*/ 46653 h 8408269"/>
                <a:gd name="connsiteX15" fmla="*/ 1355985 w 2623596"/>
                <a:gd name="connsiteY15" fmla="*/ 0 h 8408269"/>
                <a:gd name="connsiteX16" fmla="*/ 1315605 w 2623596"/>
                <a:gd name="connsiteY16" fmla="*/ 7591 h 8408269"/>
                <a:gd name="connsiteX17" fmla="*/ 1198170 w 2623596"/>
                <a:gd name="connsiteY17" fmla="*/ 97635 h 8408269"/>
                <a:gd name="connsiteX18" fmla="*/ 1167165 w 2623596"/>
                <a:gd name="connsiteY18" fmla="*/ 192151 h 8408269"/>
                <a:gd name="connsiteX19" fmla="*/ 1032195 w 2623596"/>
                <a:gd name="connsiteY19" fmla="*/ 206853 h 8408269"/>
                <a:gd name="connsiteX20" fmla="*/ 559432 w 2623596"/>
                <a:gd name="connsiteY20" fmla="*/ 591637 h 8408269"/>
                <a:gd name="connsiteX21" fmla="*/ 563162 w 2623596"/>
                <a:gd name="connsiteY21" fmla="*/ 611591 h 8408269"/>
                <a:gd name="connsiteX22" fmla="*/ 437274 w 2623596"/>
                <a:gd name="connsiteY22" fmla="*/ 611591 h 8408269"/>
                <a:gd name="connsiteX23" fmla="*/ 0 w 2623596"/>
                <a:gd name="connsiteY23" fmla="*/ 960577 h 8408269"/>
                <a:gd name="connsiteX24" fmla="*/ 0 w 2623596"/>
                <a:gd name="connsiteY24" fmla="*/ 1846749 h 8408269"/>
                <a:gd name="connsiteX25" fmla="*/ 0 w 2623596"/>
                <a:gd name="connsiteY25" fmla="*/ 2398676 h 8408269"/>
                <a:gd name="connsiteX26" fmla="*/ 0 w 2623596"/>
                <a:gd name="connsiteY26" fmla="*/ 2506890 h 8408269"/>
                <a:gd name="connsiteX27" fmla="*/ 0 w 2623596"/>
                <a:gd name="connsiteY27" fmla="*/ 5901380 h 8408269"/>
                <a:gd name="connsiteX28" fmla="*/ 0 w 2623596"/>
                <a:gd name="connsiteY28" fmla="*/ 6009593 h 8408269"/>
                <a:gd name="connsiteX29" fmla="*/ 0 w 2623596"/>
                <a:gd name="connsiteY29" fmla="*/ 6561520 h 8408269"/>
                <a:gd name="connsiteX30" fmla="*/ 0 w 2623596"/>
                <a:gd name="connsiteY30" fmla="*/ 7447692 h 8408269"/>
                <a:gd name="connsiteX31" fmla="*/ 437274 w 2623596"/>
                <a:gd name="connsiteY31" fmla="*/ 7796678 h 8408269"/>
                <a:gd name="connsiteX32" fmla="*/ 563162 w 2623596"/>
                <a:gd name="connsiteY32" fmla="*/ 7796678 h 8408269"/>
                <a:gd name="connsiteX33" fmla="*/ 559432 w 2623596"/>
                <a:gd name="connsiteY33" fmla="*/ 7816632 h 8408269"/>
                <a:gd name="connsiteX34" fmla="*/ 1032195 w 2623596"/>
                <a:gd name="connsiteY34" fmla="*/ 8201416 h 8408269"/>
                <a:gd name="connsiteX35" fmla="*/ 1167165 w 2623596"/>
                <a:gd name="connsiteY35" fmla="*/ 8216118 h 8408269"/>
                <a:gd name="connsiteX36" fmla="*/ 1198170 w 2623596"/>
                <a:gd name="connsiteY36" fmla="*/ 8310634 h 8408269"/>
                <a:gd name="connsiteX37" fmla="*/ 1315604 w 2623596"/>
                <a:gd name="connsiteY37" fmla="*/ 8400677 h 8408269"/>
                <a:gd name="connsiteX38" fmla="*/ 1355985 w 2623596"/>
                <a:gd name="connsiteY38" fmla="*/ 8408269 h 8408269"/>
                <a:gd name="connsiteX39" fmla="*/ 1430296 w 2623596"/>
                <a:gd name="connsiteY39" fmla="*/ 8361616 h 8408269"/>
                <a:gd name="connsiteX40" fmla="*/ 1487499 w 2623596"/>
                <a:gd name="connsiteY40" fmla="*/ 8282618 h 8408269"/>
                <a:gd name="connsiteX41" fmla="*/ 1501968 w 2623596"/>
                <a:gd name="connsiteY41" fmla="*/ 8215884 h 8408269"/>
                <a:gd name="connsiteX42" fmla="*/ 1634793 w 2623596"/>
                <a:gd name="connsiteY42" fmla="*/ 8201416 h 8408269"/>
                <a:gd name="connsiteX43" fmla="*/ 2107553 w 2623596"/>
                <a:gd name="connsiteY43" fmla="*/ 7816632 h 8408269"/>
                <a:gd name="connsiteX44" fmla="*/ 2103826 w 2623596"/>
                <a:gd name="connsiteY44" fmla="*/ 7796678 h 8408269"/>
                <a:gd name="connsiteX45" fmla="*/ 2186322 w 2623596"/>
                <a:gd name="connsiteY45" fmla="*/ 7796678 h 8408269"/>
                <a:gd name="connsiteX46" fmla="*/ 2623596 w 2623596"/>
                <a:gd name="connsiteY46" fmla="*/ 7447692 h 84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23596" h="8408269">
                  <a:moveTo>
                    <a:pt x="2623596" y="7447692"/>
                  </a:moveTo>
                  <a:lnTo>
                    <a:pt x="2623596" y="6561520"/>
                  </a:lnTo>
                  <a:lnTo>
                    <a:pt x="2623596" y="6009593"/>
                  </a:lnTo>
                  <a:lnTo>
                    <a:pt x="2623596" y="5901380"/>
                  </a:lnTo>
                  <a:lnTo>
                    <a:pt x="2623596" y="2506890"/>
                  </a:lnTo>
                  <a:lnTo>
                    <a:pt x="2623596" y="2398676"/>
                  </a:lnTo>
                  <a:lnTo>
                    <a:pt x="2623596" y="1846749"/>
                  </a:lnTo>
                  <a:lnTo>
                    <a:pt x="2623596" y="960577"/>
                  </a:lnTo>
                  <a:cubicBezTo>
                    <a:pt x="2623596" y="767837"/>
                    <a:pt x="2427823" y="611591"/>
                    <a:pt x="2186322" y="611591"/>
                  </a:cubicBezTo>
                  <a:lnTo>
                    <a:pt x="2103826" y="611591"/>
                  </a:lnTo>
                  <a:lnTo>
                    <a:pt x="2107553" y="591637"/>
                  </a:lnTo>
                  <a:cubicBezTo>
                    <a:pt x="2107553" y="418660"/>
                    <a:pt x="1912615" y="270249"/>
                    <a:pt x="1634793" y="206853"/>
                  </a:cubicBezTo>
                  <a:lnTo>
                    <a:pt x="1501969" y="192385"/>
                  </a:lnTo>
                  <a:lnTo>
                    <a:pt x="1487500" y="125651"/>
                  </a:lnTo>
                  <a:cubicBezTo>
                    <a:pt x="1473993" y="95918"/>
                    <a:pt x="1454448" y="69139"/>
                    <a:pt x="1430296" y="46653"/>
                  </a:cubicBezTo>
                  <a:lnTo>
                    <a:pt x="1355985" y="0"/>
                  </a:lnTo>
                  <a:lnTo>
                    <a:pt x="1315605" y="7591"/>
                  </a:lnTo>
                  <a:cubicBezTo>
                    <a:pt x="1267704" y="26455"/>
                    <a:pt x="1226950" y="57969"/>
                    <a:pt x="1198170" y="97635"/>
                  </a:cubicBezTo>
                  <a:lnTo>
                    <a:pt x="1167165" y="192151"/>
                  </a:lnTo>
                  <a:lnTo>
                    <a:pt x="1032195" y="206853"/>
                  </a:lnTo>
                  <a:cubicBezTo>
                    <a:pt x="754370" y="270249"/>
                    <a:pt x="559432" y="418660"/>
                    <a:pt x="559432" y="591637"/>
                  </a:cubicBezTo>
                  <a:lnTo>
                    <a:pt x="563162" y="611591"/>
                  </a:lnTo>
                  <a:lnTo>
                    <a:pt x="437274" y="611591"/>
                  </a:lnTo>
                  <a:cubicBezTo>
                    <a:pt x="195774" y="611591"/>
                    <a:pt x="0" y="767837"/>
                    <a:pt x="0" y="960577"/>
                  </a:cubicBezTo>
                  <a:lnTo>
                    <a:pt x="0" y="1846749"/>
                  </a:lnTo>
                  <a:lnTo>
                    <a:pt x="0" y="2398676"/>
                  </a:lnTo>
                  <a:lnTo>
                    <a:pt x="0" y="2506890"/>
                  </a:lnTo>
                  <a:lnTo>
                    <a:pt x="0" y="5901380"/>
                  </a:lnTo>
                  <a:lnTo>
                    <a:pt x="0" y="6009593"/>
                  </a:lnTo>
                  <a:lnTo>
                    <a:pt x="0" y="6561520"/>
                  </a:lnTo>
                  <a:lnTo>
                    <a:pt x="0" y="7447692"/>
                  </a:lnTo>
                  <a:cubicBezTo>
                    <a:pt x="0" y="7640432"/>
                    <a:pt x="195774" y="7796678"/>
                    <a:pt x="437274" y="7796678"/>
                  </a:cubicBezTo>
                  <a:lnTo>
                    <a:pt x="563162" y="7796678"/>
                  </a:lnTo>
                  <a:lnTo>
                    <a:pt x="559432" y="7816632"/>
                  </a:lnTo>
                  <a:cubicBezTo>
                    <a:pt x="559432" y="7989609"/>
                    <a:pt x="754370" y="8138020"/>
                    <a:pt x="1032195" y="8201416"/>
                  </a:cubicBezTo>
                  <a:lnTo>
                    <a:pt x="1167165" y="8216118"/>
                  </a:lnTo>
                  <a:lnTo>
                    <a:pt x="1198170" y="8310634"/>
                  </a:lnTo>
                  <a:cubicBezTo>
                    <a:pt x="1226950" y="8350299"/>
                    <a:pt x="1267704" y="8381814"/>
                    <a:pt x="1315604" y="8400677"/>
                  </a:cubicBezTo>
                  <a:lnTo>
                    <a:pt x="1355985" y="8408269"/>
                  </a:lnTo>
                  <a:lnTo>
                    <a:pt x="1430296" y="8361616"/>
                  </a:lnTo>
                  <a:cubicBezTo>
                    <a:pt x="1454448" y="8339129"/>
                    <a:pt x="1473992" y="8312351"/>
                    <a:pt x="1487499" y="8282618"/>
                  </a:cubicBezTo>
                  <a:lnTo>
                    <a:pt x="1501968" y="8215884"/>
                  </a:lnTo>
                  <a:lnTo>
                    <a:pt x="1634793" y="8201416"/>
                  </a:lnTo>
                  <a:cubicBezTo>
                    <a:pt x="1912614" y="8138020"/>
                    <a:pt x="2107553" y="7989609"/>
                    <a:pt x="2107553" y="7816632"/>
                  </a:cubicBezTo>
                  <a:lnTo>
                    <a:pt x="2103826" y="7796678"/>
                  </a:lnTo>
                  <a:lnTo>
                    <a:pt x="2186322" y="7796678"/>
                  </a:lnTo>
                  <a:cubicBezTo>
                    <a:pt x="2427823" y="7796678"/>
                    <a:pt x="2623596" y="7640432"/>
                    <a:pt x="2623596" y="7447692"/>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25" name="任意多边形: 形状 24">
              <a:extLst>
                <a:ext uri="{FF2B5EF4-FFF2-40B4-BE49-F238E27FC236}">
                  <a16:creationId xmlns:a16="http://schemas.microsoft.com/office/drawing/2014/main" id="{041C9795-17D6-3529-2C3B-50B520959615}"/>
                </a:ext>
              </a:extLst>
            </p:cNvPr>
            <p:cNvSpPr/>
            <p:nvPr userDrawn="1"/>
          </p:nvSpPr>
          <p:spPr>
            <a:xfrm rot="16200000">
              <a:off x="4948110" y="-407130"/>
              <a:ext cx="2295783" cy="7939600"/>
            </a:xfrm>
            <a:custGeom>
              <a:avLst/>
              <a:gdLst>
                <a:gd name="connsiteX0" fmla="*/ 2295783 w 2295783"/>
                <a:gd name="connsiteY0" fmla="*/ 840555 h 7939600"/>
                <a:gd name="connsiteX1" fmla="*/ 2295783 w 2295783"/>
                <a:gd name="connsiteY1" fmla="*/ 2098966 h 7939600"/>
                <a:gd name="connsiteX2" fmla="*/ 2295783 w 2295783"/>
                <a:gd name="connsiteY2" fmla="*/ 2193658 h 7939600"/>
                <a:gd name="connsiteX3" fmla="*/ 2295783 w 2295783"/>
                <a:gd name="connsiteY3" fmla="*/ 5741670 h 7939600"/>
                <a:gd name="connsiteX4" fmla="*/ 2295782 w 2295783"/>
                <a:gd name="connsiteY4" fmla="*/ 5741670 h 7939600"/>
                <a:gd name="connsiteX5" fmla="*/ 2295782 w 2295783"/>
                <a:gd name="connsiteY5" fmla="*/ 5745942 h 7939600"/>
                <a:gd name="connsiteX6" fmla="*/ 2295782 w 2295783"/>
                <a:gd name="connsiteY6" fmla="*/ 5840634 h 7939600"/>
                <a:gd name="connsiteX7" fmla="*/ 2295782 w 2295783"/>
                <a:gd name="connsiteY7" fmla="*/ 7099045 h 7939600"/>
                <a:gd name="connsiteX8" fmla="*/ 1913145 w 2295783"/>
                <a:gd name="connsiteY8" fmla="*/ 7404426 h 7939600"/>
                <a:gd name="connsiteX9" fmla="*/ 1840957 w 2295783"/>
                <a:gd name="connsiteY9" fmla="*/ 7404426 h 7939600"/>
                <a:gd name="connsiteX10" fmla="*/ 1844218 w 2295783"/>
                <a:gd name="connsiteY10" fmla="*/ 7421887 h 7939600"/>
                <a:gd name="connsiteX11" fmla="*/ 1430529 w 2295783"/>
                <a:gd name="connsiteY11" fmla="*/ 7758593 h 7939600"/>
                <a:gd name="connsiteX12" fmla="*/ 1314300 w 2295783"/>
                <a:gd name="connsiteY12" fmla="*/ 7771253 h 7939600"/>
                <a:gd name="connsiteX13" fmla="*/ 1301639 w 2295783"/>
                <a:gd name="connsiteY13" fmla="*/ 7829649 h 7939600"/>
                <a:gd name="connsiteX14" fmla="*/ 1251582 w 2295783"/>
                <a:gd name="connsiteY14" fmla="*/ 7898776 h 7939600"/>
                <a:gd name="connsiteX15" fmla="*/ 1186557 w 2295783"/>
                <a:gd name="connsiteY15" fmla="*/ 7939600 h 7939600"/>
                <a:gd name="connsiteX16" fmla="*/ 1151222 w 2295783"/>
                <a:gd name="connsiteY16" fmla="*/ 7932957 h 7939600"/>
                <a:gd name="connsiteX17" fmla="*/ 1048461 w 2295783"/>
                <a:gd name="connsiteY17" fmla="*/ 7854165 h 7939600"/>
                <a:gd name="connsiteX18" fmla="*/ 1021329 w 2295783"/>
                <a:gd name="connsiteY18" fmla="*/ 7771457 h 7939600"/>
                <a:gd name="connsiteX19" fmla="*/ 903223 w 2295783"/>
                <a:gd name="connsiteY19" fmla="*/ 7758593 h 7939600"/>
                <a:gd name="connsiteX20" fmla="*/ 489531 w 2295783"/>
                <a:gd name="connsiteY20" fmla="*/ 7421887 h 7939600"/>
                <a:gd name="connsiteX21" fmla="*/ 492795 w 2295783"/>
                <a:gd name="connsiteY21" fmla="*/ 7404426 h 7939600"/>
                <a:gd name="connsiteX22" fmla="*/ 382637 w 2295783"/>
                <a:gd name="connsiteY22" fmla="*/ 7404426 h 7939600"/>
                <a:gd name="connsiteX23" fmla="*/ 0 w 2295783"/>
                <a:gd name="connsiteY23" fmla="*/ 7099045 h 7939600"/>
                <a:gd name="connsiteX24" fmla="*/ 0 w 2295783"/>
                <a:gd name="connsiteY24" fmla="*/ 5840634 h 7939600"/>
                <a:gd name="connsiteX25" fmla="*/ 0 w 2295783"/>
                <a:gd name="connsiteY25" fmla="*/ 5745942 h 7939600"/>
                <a:gd name="connsiteX26" fmla="*/ 0 w 2295783"/>
                <a:gd name="connsiteY26" fmla="*/ 2197930 h 7939600"/>
                <a:gd name="connsiteX27" fmla="*/ 1 w 2295783"/>
                <a:gd name="connsiteY27" fmla="*/ 2197930 h 7939600"/>
                <a:gd name="connsiteX28" fmla="*/ 1 w 2295783"/>
                <a:gd name="connsiteY28" fmla="*/ 2193658 h 7939600"/>
                <a:gd name="connsiteX29" fmla="*/ 1 w 2295783"/>
                <a:gd name="connsiteY29" fmla="*/ 2098966 h 7939600"/>
                <a:gd name="connsiteX30" fmla="*/ 1 w 2295783"/>
                <a:gd name="connsiteY30" fmla="*/ 840555 h 7939600"/>
                <a:gd name="connsiteX31" fmla="*/ 382638 w 2295783"/>
                <a:gd name="connsiteY31" fmla="*/ 535174 h 7939600"/>
                <a:gd name="connsiteX32" fmla="*/ 492797 w 2295783"/>
                <a:gd name="connsiteY32" fmla="*/ 535174 h 7939600"/>
                <a:gd name="connsiteX33" fmla="*/ 489533 w 2295783"/>
                <a:gd name="connsiteY33" fmla="*/ 517713 h 7939600"/>
                <a:gd name="connsiteX34" fmla="*/ 903225 w 2295783"/>
                <a:gd name="connsiteY34" fmla="*/ 181007 h 7939600"/>
                <a:gd name="connsiteX35" fmla="*/ 1021330 w 2295783"/>
                <a:gd name="connsiteY35" fmla="*/ 168143 h 7939600"/>
                <a:gd name="connsiteX36" fmla="*/ 1048462 w 2295783"/>
                <a:gd name="connsiteY36" fmla="*/ 85436 h 7939600"/>
                <a:gd name="connsiteX37" fmla="*/ 1151223 w 2295783"/>
                <a:gd name="connsiteY37" fmla="*/ 6643 h 7939600"/>
                <a:gd name="connsiteX38" fmla="*/ 1186558 w 2295783"/>
                <a:gd name="connsiteY38" fmla="*/ 0 h 7939600"/>
                <a:gd name="connsiteX39" fmla="*/ 1251584 w 2295783"/>
                <a:gd name="connsiteY39" fmla="*/ 40824 h 7939600"/>
                <a:gd name="connsiteX40" fmla="*/ 1301640 w 2295783"/>
                <a:gd name="connsiteY40" fmla="*/ 109951 h 7939600"/>
                <a:gd name="connsiteX41" fmla="*/ 1314301 w 2295783"/>
                <a:gd name="connsiteY41" fmla="*/ 168347 h 7939600"/>
                <a:gd name="connsiteX42" fmla="*/ 1430530 w 2295783"/>
                <a:gd name="connsiteY42" fmla="*/ 181007 h 7939600"/>
                <a:gd name="connsiteX43" fmla="*/ 1844219 w 2295783"/>
                <a:gd name="connsiteY43" fmla="*/ 517713 h 7939600"/>
                <a:gd name="connsiteX44" fmla="*/ 1840958 w 2295783"/>
                <a:gd name="connsiteY44" fmla="*/ 535174 h 7939600"/>
                <a:gd name="connsiteX45" fmla="*/ 1913146 w 2295783"/>
                <a:gd name="connsiteY45" fmla="*/ 535174 h 7939600"/>
                <a:gd name="connsiteX46" fmla="*/ 2295783 w 2295783"/>
                <a:gd name="connsiteY46" fmla="*/ 840555 h 7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95783" h="7939600">
                  <a:moveTo>
                    <a:pt x="2295783" y="840555"/>
                  </a:moveTo>
                  <a:lnTo>
                    <a:pt x="2295783" y="2098966"/>
                  </a:lnTo>
                  <a:lnTo>
                    <a:pt x="2295783" y="2193658"/>
                  </a:lnTo>
                  <a:lnTo>
                    <a:pt x="2295783" y="5741670"/>
                  </a:lnTo>
                  <a:lnTo>
                    <a:pt x="2295782" y="5741670"/>
                  </a:lnTo>
                  <a:lnTo>
                    <a:pt x="2295782" y="5745942"/>
                  </a:lnTo>
                  <a:lnTo>
                    <a:pt x="2295782" y="5840634"/>
                  </a:lnTo>
                  <a:lnTo>
                    <a:pt x="2295782" y="7099045"/>
                  </a:lnTo>
                  <a:cubicBezTo>
                    <a:pt x="2295782" y="7267703"/>
                    <a:pt x="2124470" y="7404426"/>
                    <a:pt x="1913145" y="7404426"/>
                  </a:cubicBezTo>
                  <a:lnTo>
                    <a:pt x="1840957" y="7404426"/>
                  </a:lnTo>
                  <a:lnTo>
                    <a:pt x="1844218" y="7421887"/>
                  </a:lnTo>
                  <a:cubicBezTo>
                    <a:pt x="1844218" y="7573251"/>
                    <a:pt x="1673636" y="7703118"/>
                    <a:pt x="1430529" y="7758593"/>
                  </a:cubicBezTo>
                  <a:lnTo>
                    <a:pt x="1314300" y="7771253"/>
                  </a:lnTo>
                  <a:lnTo>
                    <a:pt x="1301639" y="7829649"/>
                  </a:lnTo>
                  <a:cubicBezTo>
                    <a:pt x="1289819" y="7855667"/>
                    <a:pt x="1272717" y="7879099"/>
                    <a:pt x="1251582" y="7898776"/>
                  </a:cubicBezTo>
                  <a:lnTo>
                    <a:pt x="1186557" y="7939600"/>
                  </a:lnTo>
                  <a:lnTo>
                    <a:pt x="1151222" y="7932957"/>
                  </a:lnTo>
                  <a:cubicBezTo>
                    <a:pt x="1109307" y="7916451"/>
                    <a:pt x="1073644" y="7888873"/>
                    <a:pt x="1048461" y="7854165"/>
                  </a:cubicBezTo>
                  <a:lnTo>
                    <a:pt x="1021329" y="7771457"/>
                  </a:lnTo>
                  <a:lnTo>
                    <a:pt x="903223" y="7758593"/>
                  </a:lnTo>
                  <a:cubicBezTo>
                    <a:pt x="660113" y="7703118"/>
                    <a:pt x="489531" y="7573251"/>
                    <a:pt x="489531" y="7421887"/>
                  </a:cubicBezTo>
                  <a:lnTo>
                    <a:pt x="492795" y="7404426"/>
                  </a:lnTo>
                  <a:lnTo>
                    <a:pt x="382637" y="7404426"/>
                  </a:lnTo>
                  <a:cubicBezTo>
                    <a:pt x="171312" y="7404426"/>
                    <a:pt x="0" y="7267703"/>
                    <a:pt x="0" y="7099045"/>
                  </a:cubicBezTo>
                  <a:lnTo>
                    <a:pt x="0" y="5840634"/>
                  </a:lnTo>
                  <a:lnTo>
                    <a:pt x="0" y="5745942"/>
                  </a:lnTo>
                  <a:lnTo>
                    <a:pt x="0" y="2197930"/>
                  </a:lnTo>
                  <a:lnTo>
                    <a:pt x="1" y="2197930"/>
                  </a:lnTo>
                  <a:lnTo>
                    <a:pt x="1" y="2193658"/>
                  </a:lnTo>
                  <a:lnTo>
                    <a:pt x="1" y="2098966"/>
                  </a:lnTo>
                  <a:lnTo>
                    <a:pt x="1" y="840555"/>
                  </a:lnTo>
                  <a:cubicBezTo>
                    <a:pt x="1" y="671897"/>
                    <a:pt x="171313" y="535174"/>
                    <a:pt x="382638" y="535174"/>
                  </a:cubicBezTo>
                  <a:lnTo>
                    <a:pt x="492797" y="535174"/>
                  </a:lnTo>
                  <a:lnTo>
                    <a:pt x="489533" y="517713"/>
                  </a:lnTo>
                  <a:cubicBezTo>
                    <a:pt x="489533" y="366349"/>
                    <a:pt x="660114" y="236482"/>
                    <a:pt x="903225" y="181007"/>
                  </a:cubicBezTo>
                  <a:lnTo>
                    <a:pt x="1021330" y="168143"/>
                  </a:lnTo>
                  <a:lnTo>
                    <a:pt x="1048462" y="85436"/>
                  </a:lnTo>
                  <a:cubicBezTo>
                    <a:pt x="1073646" y="50727"/>
                    <a:pt x="1109308" y="23150"/>
                    <a:pt x="1151223" y="6643"/>
                  </a:cubicBezTo>
                  <a:lnTo>
                    <a:pt x="1186558" y="0"/>
                  </a:lnTo>
                  <a:lnTo>
                    <a:pt x="1251584" y="40824"/>
                  </a:lnTo>
                  <a:cubicBezTo>
                    <a:pt x="1272718" y="60501"/>
                    <a:pt x="1289821" y="83933"/>
                    <a:pt x="1301640" y="109951"/>
                  </a:cubicBezTo>
                  <a:lnTo>
                    <a:pt x="1314301" y="168347"/>
                  </a:lnTo>
                  <a:lnTo>
                    <a:pt x="1430530" y="181007"/>
                  </a:lnTo>
                  <a:cubicBezTo>
                    <a:pt x="1673637" y="236482"/>
                    <a:pt x="1844219" y="366349"/>
                    <a:pt x="1844219" y="517713"/>
                  </a:cubicBezTo>
                  <a:lnTo>
                    <a:pt x="1840958" y="535174"/>
                  </a:lnTo>
                  <a:lnTo>
                    <a:pt x="1913146" y="535174"/>
                  </a:lnTo>
                  <a:cubicBezTo>
                    <a:pt x="2124471" y="535174"/>
                    <a:pt x="2295783" y="671897"/>
                    <a:pt x="2295783" y="840555"/>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2" name="任意多边形: 形状 31">
              <a:extLst>
                <a:ext uri="{FF2B5EF4-FFF2-40B4-BE49-F238E27FC236}">
                  <a16:creationId xmlns:a16="http://schemas.microsoft.com/office/drawing/2014/main" id="{C4516C3F-8325-B05C-14C6-97B4CAEE501A}"/>
                </a:ext>
              </a:extLst>
            </p:cNvPr>
            <p:cNvSpPr/>
            <p:nvPr userDrawn="1"/>
          </p:nvSpPr>
          <p:spPr>
            <a:xfrm flipH="1">
              <a:off x="5482369" y="1736203"/>
              <a:ext cx="1227265" cy="12049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3" name="任意多边形: 形状 32">
              <a:extLst>
                <a:ext uri="{FF2B5EF4-FFF2-40B4-BE49-F238E27FC236}">
                  <a16:creationId xmlns:a16="http://schemas.microsoft.com/office/drawing/2014/main" id="{EB5D2E26-878D-6EA8-C995-824F07AF3D00}"/>
                </a:ext>
              </a:extLst>
            </p:cNvPr>
            <p:cNvSpPr/>
            <p:nvPr userDrawn="1"/>
          </p:nvSpPr>
          <p:spPr>
            <a:xfrm flipH="1">
              <a:off x="5587883" y="1839803"/>
              <a:ext cx="1016236" cy="9977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sp>
        <p:nvSpPr>
          <p:cNvPr id="7" name="文本框 6">
            <a:extLst>
              <a:ext uri="{FF2B5EF4-FFF2-40B4-BE49-F238E27FC236}">
                <a16:creationId xmlns:a16="http://schemas.microsoft.com/office/drawing/2014/main" id="{E603814F-04AF-7665-040D-874EDEBE3490}"/>
              </a:ext>
            </a:extLst>
          </p:cNvPr>
          <p:cNvSpPr txBox="1"/>
          <p:nvPr/>
        </p:nvSpPr>
        <p:spPr>
          <a:xfrm>
            <a:off x="3386204" y="3061198"/>
            <a:ext cx="5419588" cy="1015663"/>
          </a:xfrm>
          <a:prstGeom prst="rect">
            <a:avLst/>
          </a:prstGeom>
          <a:noFill/>
          <a:ln>
            <a:noFill/>
          </a:ln>
        </p:spPr>
        <p:txBody>
          <a:bodyPr wrap="square" rtlCol="0">
            <a:noAutofit/>
          </a:bodyPr>
          <a:lstStyle/>
          <a:p>
            <a:pPr algn="ctr"/>
            <a:r>
              <a:rPr lang="zh-CN" altLang="en-US" sz="6000" dirty="0">
                <a:solidFill>
                  <a:schemeClr val="accent5"/>
                </a:solidFill>
                <a:latin typeface="+mj-ea"/>
                <a:ea typeface="+mj-ea"/>
              </a:rPr>
              <a:t>活动最终效果</a:t>
            </a:r>
          </a:p>
        </p:txBody>
      </p:sp>
      <p:sp>
        <p:nvSpPr>
          <p:cNvPr id="15" name="文本框 14">
            <a:extLst>
              <a:ext uri="{FF2B5EF4-FFF2-40B4-BE49-F238E27FC236}">
                <a16:creationId xmlns:a16="http://schemas.microsoft.com/office/drawing/2014/main" id="{B807556B-6249-82EF-B2C9-148A8AF60E1E}"/>
              </a:ext>
            </a:extLst>
          </p:cNvPr>
          <p:cNvSpPr txBox="1"/>
          <p:nvPr/>
        </p:nvSpPr>
        <p:spPr>
          <a:xfrm>
            <a:off x="3047998" y="4012777"/>
            <a:ext cx="6096000" cy="400110"/>
          </a:xfrm>
          <a:prstGeom prst="rect">
            <a:avLst/>
          </a:prstGeom>
          <a:noFill/>
        </p:spPr>
        <p:txBody>
          <a:bodyPr wrap="square">
            <a:noAutofit/>
          </a:bodyPr>
          <a:lstStyle/>
          <a:p>
            <a:pPr algn="ctr"/>
            <a:r>
              <a:rPr lang="en-US" altLang="zh-CN" sz="2000" dirty="0">
                <a:solidFill>
                  <a:schemeClr val="accent4"/>
                </a:solidFill>
                <a:ea typeface="+mj-ea"/>
              </a:rPr>
              <a:t>FINAL EFFECT OF THE ACTIVITY</a:t>
            </a:r>
            <a:endParaRPr lang="zh-CN" altLang="en-US" sz="2000" dirty="0">
              <a:solidFill>
                <a:schemeClr val="accent4"/>
              </a:solidFill>
              <a:ea typeface="+mj-ea"/>
            </a:endParaRPr>
          </a:p>
        </p:txBody>
      </p:sp>
      <p:cxnSp>
        <p:nvCxnSpPr>
          <p:cNvPr id="14" name="直接连接符 13">
            <a:extLst>
              <a:ext uri="{FF2B5EF4-FFF2-40B4-BE49-F238E27FC236}">
                <a16:creationId xmlns:a16="http://schemas.microsoft.com/office/drawing/2014/main" id="{04C9DB37-FD95-52DA-C906-CD0945595F29}"/>
              </a:ext>
            </a:extLst>
          </p:cNvPr>
          <p:cNvCxnSpPr>
            <a:cxnSpLocks/>
          </p:cNvCxnSpPr>
          <p:nvPr/>
        </p:nvCxnSpPr>
        <p:spPr>
          <a:xfrm>
            <a:off x="3858258" y="4012777"/>
            <a:ext cx="4475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134AFA7-A7AB-93E0-C841-EDA15A82FA8C}"/>
              </a:ext>
            </a:extLst>
          </p:cNvPr>
          <p:cNvSpPr txBox="1"/>
          <p:nvPr/>
        </p:nvSpPr>
        <p:spPr>
          <a:xfrm>
            <a:off x="5681112" y="2046867"/>
            <a:ext cx="829771" cy="830997"/>
          </a:xfrm>
          <a:prstGeom prst="rect">
            <a:avLst/>
          </a:prstGeom>
          <a:noFill/>
          <a:ln>
            <a:noFill/>
          </a:ln>
        </p:spPr>
        <p:txBody>
          <a:bodyPr wrap="square" rtlCol="0">
            <a:noAutofit/>
          </a:bodyPr>
          <a:lstStyle/>
          <a:p>
            <a:pPr algn="ctr"/>
            <a:r>
              <a:rPr lang="zh-CN" altLang="en-US" sz="4800" dirty="0">
                <a:solidFill>
                  <a:schemeClr val="accent5"/>
                </a:solidFill>
                <a:latin typeface="+mj-ea"/>
                <a:ea typeface="+mj-ea"/>
              </a:rPr>
              <a:t>陆</a:t>
            </a:r>
          </a:p>
        </p:txBody>
      </p:sp>
    </p:spTree>
    <p:extLst>
      <p:ext uri="{BB962C8B-B14F-4D97-AF65-F5344CB8AC3E}">
        <p14:creationId xmlns:p14="http://schemas.microsoft.com/office/powerpoint/2010/main" val="1251023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50C4BDD9-D062-E4D5-665D-A481AECEAEC6}"/>
              </a:ext>
            </a:extLst>
          </p:cNvPr>
          <p:cNvSpPr/>
          <p:nvPr/>
        </p:nvSpPr>
        <p:spPr>
          <a:xfrm>
            <a:off x="2149510" y="3599728"/>
            <a:ext cx="7892980" cy="2946604"/>
          </a:xfrm>
          <a:prstGeom prst="ellipse">
            <a:avLst/>
          </a:prstGeom>
          <a:noFill/>
          <a:ln w="41275">
            <a:gradFill flip="none" rotWithShape="1">
              <a:gsLst>
                <a:gs pos="0">
                  <a:schemeClr val="accent6"/>
                </a:gs>
                <a:gs pos="27000">
                  <a:srgbClr val="9BAA8D">
                    <a:alpha val="0"/>
                  </a:srgbClr>
                </a:gs>
                <a:gs pos="100000">
                  <a:schemeClr val="accent1">
                    <a:lumMod val="30000"/>
                    <a:lumOff val="70000"/>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23" name="组合 22">
            <a:extLst>
              <a:ext uri="{FF2B5EF4-FFF2-40B4-BE49-F238E27FC236}">
                <a16:creationId xmlns:a16="http://schemas.microsoft.com/office/drawing/2014/main" id="{D25D5CDA-F6C6-44C1-16AA-1D4E1C7E5EFD}"/>
              </a:ext>
            </a:extLst>
          </p:cNvPr>
          <p:cNvGrpSpPr/>
          <p:nvPr/>
        </p:nvGrpSpPr>
        <p:grpSpPr>
          <a:xfrm>
            <a:off x="4252383" y="2229863"/>
            <a:ext cx="3687234" cy="3366189"/>
            <a:chOff x="8724433" y="666712"/>
            <a:chExt cx="5724643" cy="5474014"/>
          </a:xfrm>
        </p:grpSpPr>
        <p:grpSp>
          <p:nvGrpSpPr>
            <p:cNvPr id="24" name="组合 23">
              <a:extLst>
                <a:ext uri="{FF2B5EF4-FFF2-40B4-BE49-F238E27FC236}">
                  <a16:creationId xmlns:a16="http://schemas.microsoft.com/office/drawing/2014/main" id="{8C9C005E-8513-6221-CF0E-5D8C8F73CD45}"/>
                </a:ext>
              </a:extLst>
            </p:cNvPr>
            <p:cNvGrpSpPr/>
            <p:nvPr/>
          </p:nvGrpSpPr>
          <p:grpSpPr>
            <a:xfrm>
              <a:off x="8724433" y="666712"/>
              <a:ext cx="5724643" cy="5474014"/>
              <a:chOff x="8151841" y="77463"/>
              <a:chExt cx="7740044" cy="7240319"/>
            </a:xfrm>
          </p:grpSpPr>
          <p:sp>
            <p:nvSpPr>
              <p:cNvPr id="32" name="任意多边形: 形状 31">
                <a:extLst>
                  <a:ext uri="{FF2B5EF4-FFF2-40B4-BE49-F238E27FC236}">
                    <a16:creationId xmlns:a16="http://schemas.microsoft.com/office/drawing/2014/main" id="{0AE970A5-5B75-077B-684B-FF7AAAF60702}"/>
                  </a:ext>
                </a:extLst>
              </p:cNvPr>
              <p:cNvSpPr/>
              <p:nvPr/>
            </p:nvSpPr>
            <p:spPr>
              <a:xfrm>
                <a:off x="8151841" y="77463"/>
                <a:ext cx="7282221" cy="7240319"/>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35" name="任意多边形: 形状 34">
                <a:extLst>
                  <a:ext uri="{FF2B5EF4-FFF2-40B4-BE49-F238E27FC236}">
                    <a16:creationId xmlns:a16="http://schemas.microsoft.com/office/drawing/2014/main" id="{ECDE2DC6-3D67-DC3F-B6A0-0C60A4C7E804}"/>
                  </a:ext>
                </a:extLst>
              </p:cNvPr>
              <p:cNvSpPr/>
              <p:nvPr/>
            </p:nvSpPr>
            <p:spPr>
              <a:xfrm>
                <a:off x="8458171" y="382029"/>
                <a:ext cx="6669562" cy="6631185"/>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思源黑体 CN Normal" panose="020B0400000000000000" pitchFamily="34" charset="-122"/>
                  <a:ea typeface="思源黑体 CN Normal" panose="020B0400000000000000" pitchFamily="34" charset="-122"/>
                </a:endParaRPr>
              </a:p>
            </p:txBody>
          </p:sp>
          <p:sp>
            <p:nvSpPr>
              <p:cNvPr id="36" name="任意多边形: 形状 35">
                <a:extLst>
                  <a:ext uri="{FF2B5EF4-FFF2-40B4-BE49-F238E27FC236}">
                    <a16:creationId xmlns:a16="http://schemas.microsoft.com/office/drawing/2014/main" id="{69D8D116-B676-EC29-CCCD-2287233AAC5A}"/>
                  </a:ext>
                </a:extLst>
              </p:cNvPr>
              <p:cNvSpPr/>
              <p:nvPr/>
            </p:nvSpPr>
            <p:spPr>
              <a:xfrm>
                <a:off x="11149091" y="2625176"/>
                <a:ext cx="2761230" cy="4309589"/>
              </a:xfrm>
              <a:custGeom>
                <a:avLst/>
                <a:gdLst>
                  <a:gd name="connsiteX0" fmla="*/ 998464 w 2761230"/>
                  <a:gd name="connsiteY0" fmla="*/ 0 h 4309589"/>
                  <a:gd name="connsiteX1" fmla="*/ 1441298 w 2761230"/>
                  <a:gd name="connsiteY1" fmla="*/ 336338 h 4309589"/>
                  <a:gd name="connsiteX2" fmla="*/ 2761230 w 2761230"/>
                  <a:gd name="connsiteY2" fmla="*/ 3581621 h 4309589"/>
                  <a:gd name="connsiteX3" fmla="*/ 2758103 w 2761230"/>
                  <a:gd name="connsiteY3" fmla="*/ 3584517 h 4309589"/>
                  <a:gd name="connsiteX4" fmla="*/ 1939139 w 2761230"/>
                  <a:gd name="connsiteY4" fmla="*/ 3974634 h 4309589"/>
                  <a:gd name="connsiteX5" fmla="*/ 1925595 w 2761230"/>
                  <a:gd name="connsiteY5" fmla="*/ 3976692 h 4309589"/>
                  <a:gd name="connsiteX6" fmla="*/ 1920175 w 2761230"/>
                  <a:gd name="connsiteY6" fmla="*/ 3978397 h 4309589"/>
                  <a:gd name="connsiteX7" fmla="*/ 1794837 w 2761230"/>
                  <a:gd name="connsiteY7" fmla="*/ 4010860 h 4309589"/>
                  <a:gd name="connsiteX8" fmla="*/ 1701528 w 2761230"/>
                  <a:gd name="connsiteY8" fmla="*/ 4068445 h 4309589"/>
                  <a:gd name="connsiteX9" fmla="*/ 1196328 w 2761230"/>
                  <a:gd name="connsiteY9" fmla="*/ 4287556 h 4309589"/>
                  <a:gd name="connsiteX10" fmla="*/ 1120103 w 2761230"/>
                  <a:gd name="connsiteY10" fmla="*/ 4309589 h 4309589"/>
                  <a:gd name="connsiteX11" fmla="*/ 0 w 2761230"/>
                  <a:gd name="connsiteY11" fmla="*/ 1555623 h 4309589"/>
                  <a:gd name="connsiteX12" fmla="*/ 555632 w 2761230"/>
                  <a:gd name="connsiteY12" fmla="*/ 336338 h 4309589"/>
                  <a:gd name="connsiteX13" fmla="*/ 998464 w 2761230"/>
                  <a:gd name="connsiteY13" fmla="*/ 0 h 430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1230" h="4309589">
                    <a:moveTo>
                      <a:pt x="998464" y="0"/>
                    </a:moveTo>
                    <a:cubicBezTo>
                      <a:pt x="1197535" y="0"/>
                      <a:pt x="1368337" y="138686"/>
                      <a:pt x="1441298" y="336338"/>
                    </a:cubicBezTo>
                    <a:lnTo>
                      <a:pt x="2761230" y="3581621"/>
                    </a:lnTo>
                    <a:lnTo>
                      <a:pt x="2758103" y="3584517"/>
                    </a:lnTo>
                    <a:cubicBezTo>
                      <a:pt x="2525411" y="3775599"/>
                      <a:pt x="2245845" y="3912185"/>
                      <a:pt x="1939139" y="3974634"/>
                    </a:cubicBezTo>
                    <a:lnTo>
                      <a:pt x="1925595" y="3976692"/>
                    </a:lnTo>
                    <a:lnTo>
                      <a:pt x="1920175" y="3978397"/>
                    </a:lnTo>
                    <a:lnTo>
                      <a:pt x="1794837" y="4010860"/>
                    </a:lnTo>
                    <a:lnTo>
                      <a:pt x="1701528" y="4068445"/>
                    </a:lnTo>
                    <a:cubicBezTo>
                      <a:pt x="1552305" y="4153377"/>
                      <a:pt x="1375732" y="4230418"/>
                      <a:pt x="1196328" y="4287556"/>
                    </a:cubicBezTo>
                    <a:lnTo>
                      <a:pt x="1120103" y="4309589"/>
                    </a:lnTo>
                    <a:lnTo>
                      <a:pt x="0" y="1555623"/>
                    </a:lnTo>
                    <a:lnTo>
                      <a:pt x="555632" y="336338"/>
                    </a:lnTo>
                    <a:cubicBezTo>
                      <a:pt x="628591" y="138686"/>
                      <a:pt x="799394" y="0"/>
                      <a:pt x="99846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37" name="任意多边形: 形状 36">
                <a:extLst>
                  <a:ext uri="{FF2B5EF4-FFF2-40B4-BE49-F238E27FC236}">
                    <a16:creationId xmlns:a16="http://schemas.microsoft.com/office/drawing/2014/main" id="{64A20009-2A9B-8B58-BC4C-A083F227E134}"/>
                  </a:ext>
                </a:extLst>
              </p:cNvPr>
              <p:cNvSpPr/>
              <p:nvPr/>
            </p:nvSpPr>
            <p:spPr>
              <a:xfrm>
                <a:off x="8736792" y="3275573"/>
                <a:ext cx="1513897" cy="2754654"/>
              </a:xfrm>
              <a:custGeom>
                <a:avLst/>
                <a:gdLst>
                  <a:gd name="connsiteX0" fmla="*/ 944911 w 1513897"/>
                  <a:gd name="connsiteY0" fmla="*/ 0 h 2754654"/>
                  <a:gd name="connsiteX1" fmla="*/ 1295445 w 1513897"/>
                  <a:gd name="connsiteY1" fmla="*/ 266235 h 2754654"/>
                  <a:gd name="connsiteX2" fmla="*/ 1513897 w 1513897"/>
                  <a:gd name="connsiteY2" fmla="*/ 803337 h 2754654"/>
                  <a:gd name="connsiteX3" fmla="*/ 624676 w 1513897"/>
                  <a:gd name="connsiteY3" fmla="*/ 2754654 h 2754654"/>
                  <a:gd name="connsiteX4" fmla="*/ 600358 w 1513897"/>
                  <a:gd name="connsiteY4" fmla="*/ 2730311 h 2754654"/>
                  <a:gd name="connsiteX5" fmla="*/ 110775 w 1513897"/>
                  <a:gd name="connsiteY5" fmla="*/ 1469434 h 2754654"/>
                  <a:gd name="connsiteX6" fmla="*/ 111530 w 1513897"/>
                  <a:gd name="connsiteY6" fmla="*/ 1454554 h 2754654"/>
                  <a:gd name="connsiteX7" fmla="*/ 43239 w 1513897"/>
                  <a:gd name="connsiteY7" fmla="*/ 1372193 h 2754654"/>
                  <a:gd name="connsiteX8" fmla="*/ 0 w 1513897"/>
                  <a:gd name="connsiteY8" fmla="*/ 1303266 h 2754654"/>
                  <a:gd name="connsiteX9" fmla="*/ 594378 w 1513897"/>
                  <a:gd name="connsiteY9" fmla="*/ 266235 h 2754654"/>
                  <a:gd name="connsiteX10" fmla="*/ 944911 w 1513897"/>
                  <a:gd name="connsiteY10" fmla="*/ 0 h 275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3897" h="2754654">
                    <a:moveTo>
                      <a:pt x="944911" y="0"/>
                    </a:moveTo>
                    <a:cubicBezTo>
                      <a:pt x="1102489" y="0"/>
                      <a:pt x="1237692" y="109780"/>
                      <a:pt x="1295445" y="266235"/>
                    </a:cubicBezTo>
                    <a:lnTo>
                      <a:pt x="1513897" y="803337"/>
                    </a:lnTo>
                    <a:lnTo>
                      <a:pt x="624676" y="2754654"/>
                    </a:lnTo>
                    <a:lnTo>
                      <a:pt x="600358" y="2730311"/>
                    </a:lnTo>
                    <a:cubicBezTo>
                      <a:pt x="296172" y="2397290"/>
                      <a:pt x="110775" y="1954906"/>
                      <a:pt x="110775" y="1469434"/>
                    </a:cubicBezTo>
                    <a:lnTo>
                      <a:pt x="111530" y="1454554"/>
                    </a:lnTo>
                    <a:lnTo>
                      <a:pt x="43239" y="1372193"/>
                    </a:lnTo>
                    <a:lnTo>
                      <a:pt x="0" y="1303266"/>
                    </a:lnTo>
                    <a:lnTo>
                      <a:pt x="594378" y="266235"/>
                    </a:lnTo>
                    <a:cubicBezTo>
                      <a:pt x="652130" y="109780"/>
                      <a:pt x="787332" y="0"/>
                      <a:pt x="9449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38" name="任意多边形: 形状 37">
                <a:extLst>
                  <a:ext uri="{FF2B5EF4-FFF2-40B4-BE49-F238E27FC236}">
                    <a16:creationId xmlns:a16="http://schemas.microsoft.com/office/drawing/2014/main" id="{03D125BB-FB7A-F69E-52A8-CD7CE1EEF56D}"/>
                  </a:ext>
                </a:extLst>
              </p:cNvPr>
              <p:cNvSpPr/>
              <p:nvPr/>
            </p:nvSpPr>
            <p:spPr>
              <a:xfrm>
                <a:off x="9224444" y="3631912"/>
                <a:ext cx="3157573" cy="3596247"/>
              </a:xfrm>
              <a:custGeom>
                <a:avLst/>
                <a:gdLst>
                  <a:gd name="connsiteX0" fmla="*/ 1459152 w 3157573"/>
                  <a:gd name="connsiteY0" fmla="*/ 0 h 3596247"/>
                  <a:gd name="connsiteX1" fmla="*/ 1809686 w 3157573"/>
                  <a:gd name="connsiteY1" fmla="*/ 266235 h 3596247"/>
                  <a:gd name="connsiteX2" fmla="*/ 1924647 w 3157573"/>
                  <a:gd name="connsiteY2" fmla="*/ 548887 h 3596247"/>
                  <a:gd name="connsiteX3" fmla="*/ 3044750 w 3157573"/>
                  <a:gd name="connsiteY3" fmla="*/ 3302853 h 3596247"/>
                  <a:gd name="connsiteX4" fmla="*/ 3157573 w 3157573"/>
                  <a:gd name="connsiteY4" fmla="*/ 3580248 h 3596247"/>
                  <a:gd name="connsiteX5" fmla="*/ 3102223 w 3157573"/>
                  <a:gd name="connsiteY5" fmla="*/ 3596247 h 3596247"/>
                  <a:gd name="connsiteX6" fmla="*/ 1885316 w 3157573"/>
                  <a:gd name="connsiteY6" fmla="*/ 3557644 h 3596247"/>
                  <a:gd name="connsiteX7" fmla="*/ 1853795 w 3157573"/>
                  <a:gd name="connsiteY7" fmla="*/ 3546494 h 3596247"/>
                  <a:gd name="connsiteX8" fmla="*/ 1451095 w 3157573"/>
                  <a:gd name="connsiteY8" fmla="*/ 3335331 h 3596247"/>
                  <a:gd name="connsiteX9" fmla="*/ 1437919 w 3157573"/>
                  <a:gd name="connsiteY9" fmla="*/ 3324515 h 3596247"/>
                  <a:gd name="connsiteX10" fmla="*/ 1351892 w 3157573"/>
                  <a:gd name="connsiteY10" fmla="*/ 3253889 h 3596247"/>
                  <a:gd name="connsiteX11" fmla="*/ 1355666 w 3157573"/>
                  <a:gd name="connsiteY11" fmla="*/ 3254078 h 3596247"/>
                  <a:gd name="connsiteX12" fmla="*/ 1349154 w 3157573"/>
                  <a:gd name="connsiteY12" fmla="*/ 3251056 h 3596247"/>
                  <a:gd name="connsiteX13" fmla="*/ 1351892 w 3157573"/>
                  <a:gd name="connsiteY13" fmla="*/ 3253889 h 3596247"/>
                  <a:gd name="connsiteX14" fmla="*/ 1199881 w 3157573"/>
                  <a:gd name="connsiteY14" fmla="*/ 3246249 h 3596247"/>
                  <a:gd name="connsiteX15" fmla="*/ 822597 w 3157573"/>
                  <a:gd name="connsiteY15" fmla="*/ 3172102 h 3596247"/>
                  <a:gd name="connsiteX16" fmla="*/ 741984 w 3157573"/>
                  <a:gd name="connsiteY16" fmla="*/ 3144138 h 3596247"/>
                  <a:gd name="connsiteX17" fmla="*/ 644097 w 3157573"/>
                  <a:gd name="connsiteY17" fmla="*/ 3110180 h 3596247"/>
                  <a:gd name="connsiteX18" fmla="*/ 17604 w 3157573"/>
                  <a:gd name="connsiteY18" fmla="*/ 2716624 h 3596247"/>
                  <a:gd name="connsiteX19" fmla="*/ 0 w 3157573"/>
                  <a:gd name="connsiteY19" fmla="*/ 2699002 h 3596247"/>
                  <a:gd name="connsiteX20" fmla="*/ 137024 w 3157573"/>
                  <a:gd name="connsiteY20" fmla="*/ 2398315 h 3596247"/>
                  <a:gd name="connsiteX21" fmla="*/ 1026245 w 3157573"/>
                  <a:gd name="connsiteY21" fmla="*/ 446998 h 3596247"/>
                  <a:gd name="connsiteX22" fmla="*/ 1108619 w 3157573"/>
                  <a:gd name="connsiteY22" fmla="*/ 266235 h 3596247"/>
                  <a:gd name="connsiteX23" fmla="*/ 1459152 w 3157573"/>
                  <a:gd name="connsiteY23" fmla="*/ 0 h 35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57573" h="3596247">
                    <a:moveTo>
                      <a:pt x="1459152" y="0"/>
                    </a:moveTo>
                    <a:cubicBezTo>
                      <a:pt x="1616731" y="0"/>
                      <a:pt x="1751933" y="109780"/>
                      <a:pt x="1809686" y="266235"/>
                    </a:cubicBezTo>
                    <a:lnTo>
                      <a:pt x="1924647" y="548887"/>
                    </a:lnTo>
                    <a:lnTo>
                      <a:pt x="3044750" y="3302853"/>
                    </a:lnTo>
                    <a:lnTo>
                      <a:pt x="3157573" y="3580248"/>
                    </a:lnTo>
                    <a:lnTo>
                      <a:pt x="3102223" y="3596247"/>
                    </a:lnTo>
                    <a:lnTo>
                      <a:pt x="1885316" y="3557644"/>
                    </a:lnTo>
                    <a:lnTo>
                      <a:pt x="1853795" y="3546494"/>
                    </a:lnTo>
                    <a:cubicBezTo>
                      <a:pt x="1710483" y="3489860"/>
                      <a:pt x="1574250" y="3418120"/>
                      <a:pt x="1451095" y="3335331"/>
                    </a:cubicBezTo>
                    <a:lnTo>
                      <a:pt x="1437919" y="3324515"/>
                    </a:lnTo>
                    <a:lnTo>
                      <a:pt x="1351892" y="3253889"/>
                    </a:lnTo>
                    <a:lnTo>
                      <a:pt x="1355666" y="3254078"/>
                    </a:lnTo>
                    <a:lnTo>
                      <a:pt x="1349154" y="3251056"/>
                    </a:lnTo>
                    <a:lnTo>
                      <a:pt x="1351892" y="3253889"/>
                    </a:lnTo>
                    <a:lnTo>
                      <a:pt x="1199881" y="3246249"/>
                    </a:lnTo>
                    <a:cubicBezTo>
                      <a:pt x="1070180" y="3233142"/>
                      <a:pt x="944040" y="3208050"/>
                      <a:pt x="822597" y="3172102"/>
                    </a:cubicBezTo>
                    <a:lnTo>
                      <a:pt x="741984" y="3144138"/>
                    </a:lnTo>
                    <a:lnTo>
                      <a:pt x="644097" y="3110180"/>
                    </a:lnTo>
                    <a:cubicBezTo>
                      <a:pt x="411174" y="3017139"/>
                      <a:pt x="199313" y="2882939"/>
                      <a:pt x="17604" y="2716624"/>
                    </a:cubicBezTo>
                    <a:lnTo>
                      <a:pt x="0" y="2699002"/>
                    </a:lnTo>
                    <a:lnTo>
                      <a:pt x="137024" y="2398315"/>
                    </a:lnTo>
                    <a:lnTo>
                      <a:pt x="1026245" y="446998"/>
                    </a:lnTo>
                    <a:lnTo>
                      <a:pt x="1108619" y="266235"/>
                    </a:lnTo>
                    <a:cubicBezTo>
                      <a:pt x="1166371" y="109780"/>
                      <a:pt x="1301574" y="0"/>
                      <a:pt x="145915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prstClr val="white"/>
                  </a:solidFill>
                  <a:latin typeface="思源黑体 CN Normal" panose="020B0400000000000000" pitchFamily="34" charset="-122"/>
                  <a:ea typeface="思源黑体 CN Normal" panose="020B0400000000000000" pitchFamily="34" charset="-122"/>
                </a:endParaRPr>
              </a:p>
            </p:txBody>
          </p:sp>
          <p:sp>
            <p:nvSpPr>
              <p:cNvPr id="39" name="任意多边形: 形状 38">
                <a:extLst>
                  <a:ext uri="{FF2B5EF4-FFF2-40B4-BE49-F238E27FC236}">
                    <a16:creationId xmlns:a16="http://schemas.microsoft.com/office/drawing/2014/main" id="{946906BD-3374-6690-F377-C845C260FAE6}"/>
                  </a:ext>
                </a:extLst>
              </p:cNvPr>
              <p:cNvSpPr/>
              <p:nvPr/>
            </p:nvSpPr>
            <p:spPr>
              <a:xfrm>
                <a:off x="9440993" y="5036573"/>
                <a:ext cx="6450892" cy="1335869"/>
              </a:xfrm>
              <a:custGeom>
                <a:avLst/>
                <a:gdLst>
                  <a:gd name="connsiteX0" fmla="*/ 113069 w 4751713"/>
                  <a:gd name="connsiteY0" fmla="*/ 239 h 949320"/>
                  <a:gd name="connsiteX1" fmla="*/ 3819942 w 4751713"/>
                  <a:gd name="connsiteY1" fmla="*/ 245814 h 949320"/>
                  <a:gd name="connsiteX2" fmla="*/ 3792315 w 4751713"/>
                  <a:gd name="connsiteY2" fmla="*/ 188668 h 949320"/>
                  <a:gd name="connsiteX3" fmla="*/ 3790341 w 4751713"/>
                  <a:gd name="connsiteY3" fmla="*/ 187701 h 949320"/>
                  <a:gd name="connsiteX4" fmla="*/ 4238571 w 4751713"/>
                  <a:gd name="connsiteY4" fmla="*/ 187701 h 949320"/>
                  <a:gd name="connsiteX5" fmla="*/ 4321284 w 4751713"/>
                  <a:gd name="connsiteY5" fmla="*/ 217056 h 949320"/>
                  <a:gd name="connsiteX6" fmla="*/ 4737866 w 4751713"/>
                  <a:gd name="connsiteY6" fmla="*/ 447744 h 949320"/>
                  <a:gd name="connsiteX7" fmla="*/ 1075939 w 4751713"/>
                  <a:gd name="connsiteY7" fmla="*/ 173793 h 949320"/>
                  <a:gd name="connsiteX8" fmla="*/ 2537330 w 4751713"/>
                  <a:gd name="connsiteY8" fmla="*/ 685650 h 949320"/>
                  <a:gd name="connsiteX9" fmla="*/ 615436 w 4751713"/>
                  <a:gd name="connsiteY9" fmla="*/ 949320 h 949320"/>
                  <a:gd name="connsiteX10" fmla="*/ 2018409 w 4751713"/>
                  <a:gd name="connsiteY10" fmla="*/ 646283 h 949320"/>
                  <a:gd name="connsiteX11" fmla="*/ 23627 w 4751713"/>
                  <a:gd name="connsiteY11" fmla="*/ 7443 h 949320"/>
                  <a:gd name="connsiteX12" fmla="*/ 113069 w 4751713"/>
                  <a:gd name="connsiteY12" fmla="*/ 239 h 94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51713" h="949320">
                    <a:moveTo>
                      <a:pt x="113069" y="239"/>
                    </a:moveTo>
                    <a:cubicBezTo>
                      <a:pt x="718725" y="-10431"/>
                      <a:pt x="3591874" y="341195"/>
                      <a:pt x="3819942" y="245814"/>
                    </a:cubicBezTo>
                    <a:cubicBezTo>
                      <a:pt x="3850351" y="233097"/>
                      <a:pt x="3837764" y="213548"/>
                      <a:pt x="3792315" y="188668"/>
                    </a:cubicBezTo>
                    <a:lnTo>
                      <a:pt x="3790341" y="187701"/>
                    </a:lnTo>
                    <a:lnTo>
                      <a:pt x="4238571" y="187701"/>
                    </a:lnTo>
                    <a:lnTo>
                      <a:pt x="4321284" y="217056"/>
                    </a:lnTo>
                    <a:cubicBezTo>
                      <a:pt x="4617442" y="325023"/>
                      <a:pt x="4805718" y="410745"/>
                      <a:pt x="4737866" y="447744"/>
                    </a:cubicBezTo>
                    <a:cubicBezTo>
                      <a:pt x="4520742" y="566141"/>
                      <a:pt x="1442695" y="134143"/>
                      <a:pt x="1075939" y="173793"/>
                    </a:cubicBezTo>
                    <a:cubicBezTo>
                      <a:pt x="709184" y="213444"/>
                      <a:pt x="2614081" y="556397"/>
                      <a:pt x="2537330" y="685650"/>
                    </a:cubicBezTo>
                    <a:cubicBezTo>
                      <a:pt x="2460579" y="814904"/>
                      <a:pt x="769008" y="939921"/>
                      <a:pt x="615436" y="949320"/>
                    </a:cubicBezTo>
                    <a:lnTo>
                      <a:pt x="2018409" y="646283"/>
                    </a:lnTo>
                    <a:cubicBezTo>
                      <a:pt x="2391009" y="586168"/>
                      <a:pt x="-276628" y="74188"/>
                      <a:pt x="23627" y="7443"/>
                    </a:cubicBezTo>
                    <a:cubicBezTo>
                      <a:pt x="42393" y="3272"/>
                      <a:pt x="72692" y="950"/>
                      <a:pt x="113069" y="239"/>
                    </a:cubicBezTo>
                    <a:close/>
                  </a:path>
                </a:pathLst>
              </a:custGeom>
              <a:gradFill>
                <a:gsLst>
                  <a:gs pos="63000">
                    <a:srgbClr val="C5C3E0">
                      <a:alpha val="55000"/>
                    </a:srgbClr>
                  </a:gs>
                  <a:gs pos="0">
                    <a:schemeClr val="bg1">
                      <a:alpha val="0"/>
                    </a:schemeClr>
                  </a:gs>
                  <a:gs pos="100000">
                    <a:schemeClr val="bg1">
                      <a:alpha val="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endParaRPr>
              </a:p>
            </p:txBody>
          </p:sp>
        </p:grpSp>
        <p:pic>
          <p:nvPicPr>
            <p:cNvPr id="26" name="图片 25">
              <a:extLst>
                <a:ext uri="{FF2B5EF4-FFF2-40B4-BE49-F238E27FC236}">
                  <a16:creationId xmlns:a16="http://schemas.microsoft.com/office/drawing/2014/main" id="{37903C50-5D06-C90E-5072-2D3A806E2D23}"/>
                </a:ext>
              </a:extLst>
            </p:cNvPr>
            <p:cNvPicPr>
              <a:picLocks noChangeAspect="1"/>
            </p:cNvPicPr>
            <p:nvPr/>
          </p:nvPicPr>
          <p:blipFill>
            <a:blip r:embed="rId2"/>
            <a:stretch>
              <a:fillRect/>
            </a:stretch>
          </p:blipFill>
          <p:spPr>
            <a:xfrm>
              <a:off x="9638389" y="1752335"/>
              <a:ext cx="3662052" cy="4364438"/>
            </a:xfrm>
            <a:prstGeom prst="rect">
              <a:avLst/>
            </a:prstGeom>
          </p:spPr>
        </p:pic>
      </p:grp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活动最终效果</a:t>
            </a:r>
          </a:p>
        </p:txBody>
      </p:sp>
      <p:grpSp>
        <p:nvGrpSpPr>
          <p:cNvPr id="63" name="组合 62">
            <a:extLst>
              <a:ext uri="{FF2B5EF4-FFF2-40B4-BE49-F238E27FC236}">
                <a16:creationId xmlns:a16="http://schemas.microsoft.com/office/drawing/2014/main" id="{72312C8B-8A33-2977-85D1-D0922822D7C8}"/>
              </a:ext>
            </a:extLst>
          </p:cNvPr>
          <p:cNvGrpSpPr/>
          <p:nvPr/>
        </p:nvGrpSpPr>
        <p:grpSpPr>
          <a:xfrm rot="5400000">
            <a:off x="7013095" y="3434223"/>
            <a:ext cx="3575594" cy="957467"/>
            <a:chOff x="6969843" y="4772335"/>
            <a:chExt cx="4298822" cy="1151132"/>
          </a:xfrm>
        </p:grpSpPr>
        <p:sp>
          <p:nvSpPr>
            <p:cNvPr id="72" name="任意多边形: 形状 71">
              <a:extLst>
                <a:ext uri="{FF2B5EF4-FFF2-40B4-BE49-F238E27FC236}">
                  <a16:creationId xmlns:a16="http://schemas.microsoft.com/office/drawing/2014/main" id="{E64B87D8-C5F3-71CF-0F6D-EAE4D66FD4E7}"/>
                </a:ext>
              </a:extLst>
            </p:cNvPr>
            <p:cNvSpPr/>
            <p:nvPr/>
          </p:nvSpPr>
          <p:spPr>
            <a:xfrm rot="5400000" flipH="1">
              <a:off x="8543688" y="3198490"/>
              <a:ext cx="1151132" cy="4298822"/>
            </a:xfrm>
            <a:custGeom>
              <a:avLst/>
              <a:gdLst>
                <a:gd name="connsiteX0" fmla="*/ 1151132 w 1151132"/>
                <a:gd name="connsiteY0" fmla="*/ 3877359 h 4298822"/>
                <a:gd name="connsiteX1" fmla="*/ 1151132 w 1151132"/>
                <a:gd name="connsiteY1" fmla="*/ 3488541 h 4298822"/>
                <a:gd name="connsiteX2" fmla="*/ 1151132 w 1151132"/>
                <a:gd name="connsiteY2" fmla="*/ 3267758 h 4298822"/>
                <a:gd name="connsiteX3" fmla="*/ 1151132 w 1151132"/>
                <a:gd name="connsiteY3" fmla="*/ 3246377 h 4298822"/>
                <a:gd name="connsiteX4" fmla="*/ 1151132 w 1151132"/>
                <a:gd name="connsiteY4" fmla="*/ 3198897 h 4298822"/>
                <a:gd name="connsiteX5" fmla="*/ 1151132 w 1151132"/>
                <a:gd name="connsiteY5" fmla="*/ 2878940 h 4298822"/>
                <a:gd name="connsiteX6" fmla="*/ 1151132 w 1151132"/>
                <a:gd name="connsiteY6" fmla="*/ 2636776 h 4298822"/>
                <a:gd name="connsiteX7" fmla="*/ 1151132 w 1151132"/>
                <a:gd name="connsiteY7" fmla="*/ 2589296 h 4298822"/>
                <a:gd name="connsiteX8" fmla="*/ 1151132 w 1151132"/>
                <a:gd name="connsiteY8" fmla="*/ 1709527 h 4298822"/>
                <a:gd name="connsiteX9" fmla="*/ 1151132 w 1151132"/>
                <a:gd name="connsiteY9" fmla="*/ 1662047 h 4298822"/>
                <a:gd name="connsiteX10" fmla="*/ 1151132 w 1151132"/>
                <a:gd name="connsiteY10" fmla="*/ 1419883 h 4298822"/>
                <a:gd name="connsiteX11" fmla="*/ 1151132 w 1151132"/>
                <a:gd name="connsiteY11" fmla="*/ 1099926 h 4298822"/>
                <a:gd name="connsiteX12" fmla="*/ 1151132 w 1151132"/>
                <a:gd name="connsiteY12" fmla="*/ 1052446 h 4298822"/>
                <a:gd name="connsiteX13" fmla="*/ 1151132 w 1151132"/>
                <a:gd name="connsiteY13" fmla="*/ 1031065 h 4298822"/>
                <a:gd name="connsiteX14" fmla="*/ 1151132 w 1151132"/>
                <a:gd name="connsiteY14" fmla="*/ 810282 h 4298822"/>
                <a:gd name="connsiteX15" fmla="*/ 1151132 w 1151132"/>
                <a:gd name="connsiteY15" fmla="*/ 421464 h 4298822"/>
                <a:gd name="connsiteX16" fmla="*/ 959273 w 1151132"/>
                <a:gd name="connsiteY16" fmla="*/ 268343 h 4298822"/>
                <a:gd name="connsiteX17" fmla="*/ 923077 w 1151132"/>
                <a:gd name="connsiteY17" fmla="*/ 268343 h 4298822"/>
                <a:gd name="connsiteX18" fmla="*/ 924712 w 1151132"/>
                <a:gd name="connsiteY18" fmla="*/ 259588 h 4298822"/>
                <a:gd name="connsiteX19" fmla="*/ 717284 w 1151132"/>
                <a:gd name="connsiteY19" fmla="*/ 90759 h 4298822"/>
                <a:gd name="connsiteX20" fmla="*/ 659006 w 1151132"/>
                <a:gd name="connsiteY20" fmla="*/ 84411 h 4298822"/>
                <a:gd name="connsiteX21" fmla="*/ 652657 w 1151132"/>
                <a:gd name="connsiteY21" fmla="*/ 55131 h 4298822"/>
                <a:gd name="connsiteX22" fmla="*/ 627558 w 1151132"/>
                <a:gd name="connsiteY22" fmla="*/ 20470 h 4298822"/>
                <a:gd name="connsiteX23" fmla="*/ 594954 w 1151132"/>
                <a:gd name="connsiteY23" fmla="*/ 0 h 4298822"/>
                <a:gd name="connsiteX24" fmla="*/ 577236 w 1151132"/>
                <a:gd name="connsiteY24" fmla="*/ 3331 h 4298822"/>
                <a:gd name="connsiteX25" fmla="*/ 525710 w 1151132"/>
                <a:gd name="connsiteY25" fmla="*/ 42839 h 4298822"/>
                <a:gd name="connsiteX26" fmla="*/ 512107 w 1151132"/>
                <a:gd name="connsiteY26" fmla="*/ 84309 h 4298822"/>
                <a:gd name="connsiteX27" fmla="*/ 452887 w 1151132"/>
                <a:gd name="connsiteY27" fmla="*/ 90759 h 4298822"/>
                <a:gd name="connsiteX28" fmla="*/ 245457 w 1151132"/>
                <a:gd name="connsiteY28" fmla="*/ 259588 h 4298822"/>
                <a:gd name="connsiteX29" fmla="*/ 247094 w 1151132"/>
                <a:gd name="connsiteY29" fmla="*/ 268343 h 4298822"/>
                <a:gd name="connsiteX30" fmla="*/ 191859 w 1151132"/>
                <a:gd name="connsiteY30" fmla="*/ 268343 h 4298822"/>
                <a:gd name="connsiteX31" fmla="*/ 0 w 1151132"/>
                <a:gd name="connsiteY31" fmla="*/ 421464 h 4298822"/>
                <a:gd name="connsiteX32" fmla="*/ 0 w 1151132"/>
                <a:gd name="connsiteY32" fmla="*/ 810282 h 4298822"/>
                <a:gd name="connsiteX33" fmla="*/ 0 w 1151132"/>
                <a:gd name="connsiteY33" fmla="*/ 1031065 h 4298822"/>
                <a:gd name="connsiteX34" fmla="*/ 0 w 1151132"/>
                <a:gd name="connsiteY34" fmla="*/ 1052446 h 4298822"/>
                <a:gd name="connsiteX35" fmla="*/ 0 w 1151132"/>
                <a:gd name="connsiteY35" fmla="*/ 1099926 h 4298822"/>
                <a:gd name="connsiteX36" fmla="*/ 0 w 1151132"/>
                <a:gd name="connsiteY36" fmla="*/ 1419883 h 4298822"/>
                <a:gd name="connsiteX37" fmla="*/ 0 w 1151132"/>
                <a:gd name="connsiteY37" fmla="*/ 1662047 h 4298822"/>
                <a:gd name="connsiteX38" fmla="*/ 0 w 1151132"/>
                <a:gd name="connsiteY38" fmla="*/ 1709527 h 4298822"/>
                <a:gd name="connsiteX39" fmla="*/ 0 w 1151132"/>
                <a:gd name="connsiteY39" fmla="*/ 2589296 h 4298822"/>
                <a:gd name="connsiteX40" fmla="*/ 0 w 1151132"/>
                <a:gd name="connsiteY40" fmla="*/ 2636776 h 4298822"/>
                <a:gd name="connsiteX41" fmla="*/ 0 w 1151132"/>
                <a:gd name="connsiteY41" fmla="*/ 2878940 h 4298822"/>
                <a:gd name="connsiteX42" fmla="*/ 0 w 1151132"/>
                <a:gd name="connsiteY42" fmla="*/ 3198897 h 4298822"/>
                <a:gd name="connsiteX43" fmla="*/ 0 w 1151132"/>
                <a:gd name="connsiteY43" fmla="*/ 3246377 h 4298822"/>
                <a:gd name="connsiteX44" fmla="*/ 0 w 1151132"/>
                <a:gd name="connsiteY44" fmla="*/ 3267758 h 4298822"/>
                <a:gd name="connsiteX45" fmla="*/ 0 w 1151132"/>
                <a:gd name="connsiteY45" fmla="*/ 3488541 h 4298822"/>
                <a:gd name="connsiteX46" fmla="*/ 0 w 1151132"/>
                <a:gd name="connsiteY46" fmla="*/ 3877359 h 4298822"/>
                <a:gd name="connsiteX47" fmla="*/ 191859 w 1151132"/>
                <a:gd name="connsiteY47" fmla="*/ 4030480 h 4298822"/>
                <a:gd name="connsiteX48" fmla="*/ 247094 w 1151132"/>
                <a:gd name="connsiteY48" fmla="*/ 4030480 h 4298822"/>
                <a:gd name="connsiteX49" fmla="*/ 245457 w 1151132"/>
                <a:gd name="connsiteY49" fmla="*/ 4039235 h 4298822"/>
                <a:gd name="connsiteX50" fmla="*/ 452887 w 1151132"/>
                <a:gd name="connsiteY50" fmla="*/ 4208063 h 4298822"/>
                <a:gd name="connsiteX51" fmla="*/ 512107 w 1151132"/>
                <a:gd name="connsiteY51" fmla="*/ 4214514 h 4298822"/>
                <a:gd name="connsiteX52" fmla="*/ 525710 w 1151132"/>
                <a:gd name="connsiteY52" fmla="*/ 4255984 h 4298822"/>
                <a:gd name="connsiteX53" fmla="*/ 577236 w 1151132"/>
                <a:gd name="connsiteY53" fmla="*/ 4295491 h 4298822"/>
                <a:gd name="connsiteX54" fmla="*/ 594954 w 1151132"/>
                <a:gd name="connsiteY54" fmla="*/ 4298822 h 4298822"/>
                <a:gd name="connsiteX55" fmla="*/ 627558 w 1151132"/>
                <a:gd name="connsiteY55" fmla="*/ 4278353 h 4298822"/>
                <a:gd name="connsiteX56" fmla="*/ 652657 w 1151132"/>
                <a:gd name="connsiteY56" fmla="*/ 4243691 h 4298822"/>
                <a:gd name="connsiteX57" fmla="*/ 659005 w 1151132"/>
                <a:gd name="connsiteY57" fmla="*/ 4214411 h 4298822"/>
                <a:gd name="connsiteX58" fmla="*/ 717284 w 1151132"/>
                <a:gd name="connsiteY58" fmla="*/ 4208063 h 4298822"/>
                <a:gd name="connsiteX59" fmla="*/ 924712 w 1151132"/>
                <a:gd name="connsiteY59" fmla="*/ 4039235 h 4298822"/>
                <a:gd name="connsiteX60" fmla="*/ 923077 w 1151132"/>
                <a:gd name="connsiteY60" fmla="*/ 4030480 h 4298822"/>
                <a:gd name="connsiteX61" fmla="*/ 959273 w 1151132"/>
                <a:gd name="connsiteY61" fmla="*/ 4030480 h 4298822"/>
                <a:gd name="connsiteX62" fmla="*/ 1151132 w 1151132"/>
                <a:gd name="connsiteY62" fmla="*/ 3877359 h 42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51132" h="4298822">
                  <a:moveTo>
                    <a:pt x="1151132" y="3877359"/>
                  </a:moveTo>
                  <a:lnTo>
                    <a:pt x="1151132" y="3488541"/>
                  </a:lnTo>
                  <a:lnTo>
                    <a:pt x="1151132" y="3267758"/>
                  </a:lnTo>
                  <a:lnTo>
                    <a:pt x="1151132" y="3246377"/>
                  </a:lnTo>
                  <a:lnTo>
                    <a:pt x="1151132" y="3198897"/>
                  </a:lnTo>
                  <a:lnTo>
                    <a:pt x="1151132" y="2878940"/>
                  </a:lnTo>
                  <a:lnTo>
                    <a:pt x="1151132" y="2636776"/>
                  </a:lnTo>
                  <a:lnTo>
                    <a:pt x="1151132" y="2589296"/>
                  </a:lnTo>
                  <a:lnTo>
                    <a:pt x="1151132" y="1709527"/>
                  </a:lnTo>
                  <a:lnTo>
                    <a:pt x="1151132" y="1662047"/>
                  </a:lnTo>
                  <a:lnTo>
                    <a:pt x="1151132" y="1419883"/>
                  </a:lnTo>
                  <a:lnTo>
                    <a:pt x="1151132" y="1099926"/>
                  </a:lnTo>
                  <a:lnTo>
                    <a:pt x="1151132" y="1052446"/>
                  </a:lnTo>
                  <a:lnTo>
                    <a:pt x="1151132" y="1031065"/>
                  </a:lnTo>
                  <a:lnTo>
                    <a:pt x="1151132" y="810282"/>
                  </a:lnTo>
                  <a:lnTo>
                    <a:pt x="1151132" y="421464"/>
                  </a:lnTo>
                  <a:cubicBezTo>
                    <a:pt x="1151132" y="336897"/>
                    <a:pt x="1065234" y="268343"/>
                    <a:pt x="959273" y="268343"/>
                  </a:cubicBezTo>
                  <a:lnTo>
                    <a:pt x="923077" y="268343"/>
                  </a:lnTo>
                  <a:lnTo>
                    <a:pt x="924712" y="259588"/>
                  </a:lnTo>
                  <a:cubicBezTo>
                    <a:pt x="924712" y="183692"/>
                    <a:pt x="839181" y="118575"/>
                    <a:pt x="717284" y="90759"/>
                  </a:cubicBezTo>
                  <a:lnTo>
                    <a:pt x="659006" y="84411"/>
                  </a:lnTo>
                  <a:lnTo>
                    <a:pt x="652657" y="55131"/>
                  </a:lnTo>
                  <a:cubicBezTo>
                    <a:pt x="646731" y="42085"/>
                    <a:pt x="638155" y="30336"/>
                    <a:pt x="627558" y="20470"/>
                  </a:cubicBezTo>
                  <a:lnTo>
                    <a:pt x="594954" y="0"/>
                  </a:lnTo>
                  <a:lnTo>
                    <a:pt x="577236" y="3331"/>
                  </a:lnTo>
                  <a:cubicBezTo>
                    <a:pt x="556219" y="11608"/>
                    <a:pt x="538338" y="25435"/>
                    <a:pt x="525710" y="42839"/>
                  </a:cubicBezTo>
                  <a:lnTo>
                    <a:pt x="512107" y="84309"/>
                  </a:lnTo>
                  <a:lnTo>
                    <a:pt x="452887" y="90759"/>
                  </a:lnTo>
                  <a:cubicBezTo>
                    <a:pt x="330988" y="118575"/>
                    <a:pt x="245457" y="183692"/>
                    <a:pt x="245457" y="259588"/>
                  </a:cubicBezTo>
                  <a:lnTo>
                    <a:pt x="247094" y="268343"/>
                  </a:lnTo>
                  <a:lnTo>
                    <a:pt x="191859" y="268343"/>
                  </a:lnTo>
                  <a:cubicBezTo>
                    <a:pt x="85898" y="268343"/>
                    <a:pt x="0" y="336897"/>
                    <a:pt x="0" y="421464"/>
                  </a:cubicBezTo>
                  <a:lnTo>
                    <a:pt x="0" y="810282"/>
                  </a:lnTo>
                  <a:lnTo>
                    <a:pt x="0" y="1031065"/>
                  </a:lnTo>
                  <a:lnTo>
                    <a:pt x="0" y="1052446"/>
                  </a:lnTo>
                  <a:lnTo>
                    <a:pt x="0" y="1099926"/>
                  </a:lnTo>
                  <a:lnTo>
                    <a:pt x="0" y="1419883"/>
                  </a:lnTo>
                  <a:lnTo>
                    <a:pt x="0" y="1662047"/>
                  </a:lnTo>
                  <a:lnTo>
                    <a:pt x="0" y="1709527"/>
                  </a:lnTo>
                  <a:lnTo>
                    <a:pt x="0" y="2589296"/>
                  </a:lnTo>
                  <a:lnTo>
                    <a:pt x="0" y="2636776"/>
                  </a:lnTo>
                  <a:lnTo>
                    <a:pt x="0" y="2878940"/>
                  </a:lnTo>
                  <a:lnTo>
                    <a:pt x="0" y="3198897"/>
                  </a:lnTo>
                  <a:lnTo>
                    <a:pt x="0" y="3246377"/>
                  </a:lnTo>
                  <a:lnTo>
                    <a:pt x="0" y="3267758"/>
                  </a:lnTo>
                  <a:lnTo>
                    <a:pt x="0" y="3488541"/>
                  </a:lnTo>
                  <a:lnTo>
                    <a:pt x="0" y="3877359"/>
                  </a:lnTo>
                  <a:cubicBezTo>
                    <a:pt x="0" y="3961925"/>
                    <a:pt x="85898" y="4030480"/>
                    <a:pt x="191859" y="4030480"/>
                  </a:cubicBezTo>
                  <a:lnTo>
                    <a:pt x="247094" y="4030480"/>
                  </a:lnTo>
                  <a:lnTo>
                    <a:pt x="245457" y="4039235"/>
                  </a:lnTo>
                  <a:cubicBezTo>
                    <a:pt x="245457" y="4115130"/>
                    <a:pt x="330988" y="4180247"/>
                    <a:pt x="452887" y="4208063"/>
                  </a:cubicBezTo>
                  <a:lnTo>
                    <a:pt x="512107" y="4214514"/>
                  </a:lnTo>
                  <a:lnTo>
                    <a:pt x="525710" y="4255984"/>
                  </a:lnTo>
                  <a:cubicBezTo>
                    <a:pt x="538338" y="4273387"/>
                    <a:pt x="556219" y="4287215"/>
                    <a:pt x="577236" y="4295491"/>
                  </a:cubicBezTo>
                  <a:lnTo>
                    <a:pt x="594954" y="4298822"/>
                  </a:lnTo>
                  <a:lnTo>
                    <a:pt x="627558" y="4278353"/>
                  </a:lnTo>
                  <a:cubicBezTo>
                    <a:pt x="638155" y="4268486"/>
                    <a:pt x="646730" y="4256737"/>
                    <a:pt x="652657" y="4243691"/>
                  </a:cubicBezTo>
                  <a:lnTo>
                    <a:pt x="659005" y="4214411"/>
                  </a:lnTo>
                  <a:lnTo>
                    <a:pt x="717284" y="4208063"/>
                  </a:lnTo>
                  <a:cubicBezTo>
                    <a:pt x="839181" y="4180247"/>
                    <a:pt x="924712" y="4115130"/>
                    <a:pt x="924712" y="4039235"/>
                  </a:cubicBezTo>
                  <a:lnTo>
                    <a:pt x="923077" y="4030480"/>
                  </a:lnTo>
                  <a:lnTo>
                    <a:pt x="959273" y="4030480"/>
                  </a:lnTo>
                  <a:cubicBezTo>
                    <a:pt x="1065234" y="4030480"/>
                    <a:pt x="1151132" y="3961925"/>
                    <a:pt x="1151132" y="387735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73" name="任意多边形: 形状 72">
              <a:extLst>
                <a:ext uri="{FF2B5EF4-FFF2-40B4-BE49-F238E27FC236}">
                  <a16:creationId xmlns:a16="http://schemas.microsoft.com/office/drawing/2014/main" id="{791B41F7-9F21-0131-F9DF-D1491EDEA8C5}"/>
                </a:ext>
              </a:extLst>
            </p:cNvPr>
            <p:cNvSpPr/>
            <p:nvPr/>
          </p:nvSpPr>
          <p:spPr>
            <a:xfrm rot="16200000">
              <a:off x="8615605" y="3301308"/>
              <a:ext cx="1007300" cy="4093188"/>
            </a:xfrm>
            <a:custGeom>
              <a:avLst/>
              <a:gdLst>
                <a:gd name="connsiteX0" fmla="*/ 1007300 w 1007300"/>
                <a:gd name="connsiteY0" fmla="*/ 368803 h 4093188"/>
                <a:gd name="connsiteX1" fmla="*/ 1007300 w 1007300"/>
                <a:gd name="connsiteY1" fmla="*/ 920945 h 4093188"/>
                <a:gd name="connsiteX2" fmla="*/ 1007300 w 1007300"/>
                <a:gd name="connsiteY2" fmla="*/ 962492 h 4093188"/>
                <a:gd name="connsiteX3" fmla="*/ 1007300 w 1007300"/>
                <a:gd name="connsiteY3" fmla="*/ 978404 h 4093188"/>
                <a:gd name="connsiteX4" fmla="*/ 1007300 w 1007300"/>
                <a:gd name="connsiteY4" fmla="*/ 1530546 h 4093188"/>
                <a:gd name="connsiteX5" fmla="*/ 1007300 w 1007300"/>
                <a:gd name="connsiteY5" fmla="*/ 1572093 h 4093188"/>
                <a:gd name="connsiteX6" fmla="*/ 1007300 w 1007300"/>
                <a:gd name="connsiteY6" fmla="*/ 2519221 h 4093188"/>
                <a:gd name="connsiteX7" fmla="*/ 1007300 w 1007300"/>
                <a:gd name="connsiteY7" fmla="*/ 3128822 h 4093188"/>
                <a:gd name="connsiteX8" fmla="*/ 1007300 w 1007300"/>
                <a:gd name="connsiteY8" fmla="*/ 3128822 h 4093188"/>
                <a:gd name="connsiteX9" fmla="*/ 1007300 w 1007300"/>
                <a:gd name="connsiteY9" fmla="*/ 3130697 h 4093188"/>
                <a:gd name="connsiteX10" fmla="*/ 1007300 w 1007300"/>
                <a:gd name="connsiteY10" fmla="*/ 3172244 h 4093188"/>
                <a:gd name="connsiteX11" fmla="*/ 1007300 w 1007300"/>
                <a:gd name="connsiteY11" fmla="*/ 3724386 h 4093188"/>
                <a:gd name="connsiteX12" fmla="*/ 839413 w 1007300"/>
                <a:gd name="connsiteY12" fmla="*/ 3858375 h 4093188"/>
                <a:gd name="connsiteX13" fmla="*/ 807740 w 1007300"/>
                <a:gd name="connsiteY13" fmla="*/ 3858375 h 4093188"/>
                <a:gd name="connsiteX14" fmla="*/ 809171 w 1007300"/>
                <a:gd name="connsiteY14" fmla="*/ 3866036 h 4093188"/>
                <a:gd name="connsiteX15" fmla="*/ 627660 w 1007300"/>
                <a:gd name="connsiteY15" fmla="*/ 4013770 h 4093188"/>
                <a:gd name="connsiteX16" fmla="*/ 576664 w 1007300"/>
                <a:gd name="connsiteY16" fmla="*/ 4019324 h 4093188"/>
                <a:gd name="connsiteX17" fmla="*/ 571108 w 1007300"/>
                <a:gd name="connsiteY17" fmla="*/ 4044946 h 4093188"/>
                <a:gd name="connsiteX18" fmla="*/ 549145 w 1007300"/>
                <a:gd name="connsiteY18" fmla="*/ 4075276 h 4093188"/>
                <a:gd name="connsiteX19" fmla="*/ 520615 w 1007300"/>
                <a:gd name="connsiteY19" fmla="*/ 4093188 h 4093188"/>
                <a:gd name="connsiteX20" fmla="*/ 505111 w 1007300"/>
                <a:gd name="connsiteY20" fmla="*/ 4090274 h 4093188"/>
                <a:gd name="connsiteX21" fmla="*/ 460024 w 1007300"/>
                <a:gd name="connsiteY21" fmla="*/ 4055703 h 4093188"/>
                <a:gd name="connsiteX22" fmla="*/ 448119 w 1007300"/>
                <a:gd name="connsiteY22" fmla="*/ 4019414 h 4093188"/>
                <a:gd name="connsiteX23" fmla="*/ 396299 w 1007300"/>
                <a:gd name="connsiteY23" fmla="*/ 4013770 h 4093188"/>
                <a:gd name="connsiteX24" fmla="*/ 214787 w 1007300"/>
                <a:gd name="connsiteY24" fmla="*/ 3866036 h 4093188"/>
                <a:gd name="connsiteX25" fmla="*/ 216219 w 1007300"/>
                <a:gd name="connsiteY25" fmla="*/ 3858375 h 4093188"/>
                <a:gd name="connsiteX26" fmla="*/ 167886 w 1007300"/>
                <a:gd name="connsiteY26" fmla="*/ 3858375 h 4093188"/>
                <a:gd name="connsiteX27" fmla="*/ 0 w 1007300"/>
                <a:gd name="connsiteY27" fmla="*/ 3724386 h 4093188"/>
                <a:gd name="connsiteX28" fmla="*/ 0 w 1007300"/>
                <a:gd name="connsiteY28" fmla="*/ 3172244 h 4093188"/>
                <a:gd name="connsiteX29" fmla="*/ 0 w 1007300"/>
                <a:gd name="connsiteY29" fmla="*/ 3130697 h 4093188"/>
                <a:gd name="connsiteX30" fmla="*/ 0 w 1007300"/>
                <a:gd name="connsiteY30" fmla="*/ 3114785 h 4093188"/>
                <a:gd name="connsiteX31" fmla="*/ 0 w 1007300"/>
                <a:gd name="connsiteY31" fmla="*/ 2562643 h 4093188"/>
                <a:gd name="connsiteX32" fmla="*/ 0 w 1007300"/>
                <a:gd name="connsiteY32" fmla="*/ 2521096 h 4093188"/>
                <a:gd name="connsiteX33" fmla="*/ 0 w 1007300"/>
                <a:gd name="connsiteY33" fmla="*/ 1573967 h 4093188"/>
                <a:gd name="connsiteX34" fmla="*/ 0 w 1007300"/>
                <a:gd name="connsiteY34" fmla="*/ 964366 h 4093188"/>
                <a:gd name="connsiteX35" fmla="*/ 1 w 1007300"/>
                <a:gd name="connsiteY35" fmla="*/ 964366 h 4093188"/>
                <a:gd name="connsiteX36" fmla="*/ 1 w 1007300"/>
                <a:gd name="connsiteY36" fmla="*/ 962492 h 4093188"/>
                <a:gd name="connsiteX37" fmla="*/ 1 w 1007300"/>
                <a:gd name="connsiteY37" fmla="*/ 920945 h 4093188"/>
                <a:gd name="connsiteX38" fmla="*/ 1 w 1007300"/>
                <a:gd name="connsiteY38" fmla="*/ 368803 h 4093188"/>
                <a:gd name="connsiteX39" fmla="*/ 167887 w 1007300"/>
                <a:gd name="connsiteY39" fmla="*/ 234813 h 4093188"/>
                <a:gd name="connsiteX40" fmla="*/ 216220 w 1007300"/>
                <a:gd name="connsiteY40" fmla="*/ 234813 h 4093188"/>
                <a:gd name="connsiteX41" fmla="*/ 214788 w 1007300"/>
                <a:gd name="connsiteY41" fmla="*/ 227152 h 4093188"/>
                <a:gd name="connsiteX42" fmla="*/ 396300 w 1007300"/>
                <a:gd name="connsiteY42" fmla="*/ 79419 h 4093188"/>
                <a:gd name="connsiteX43" fmla="*/ 448120 w 1007300"/>
                <a:gd name="connsiteY43" fmla="*/ 73774 h 4093188"/>
                <a:gd name="connsiteX44" fmla="*/ 460024 w 1007300"/>
                <a:gd name="connsiteY44" fmla="*/ 37486 h 4093188"/>
                <a:gd name="connsiteX45" fmla="*/ 505112 w 1007300"/>
                <a:gd name="connsiteY45" fmla="*/ 2915 h 4093188"/>
                <a:gd name="connsiteX46" fmla="*/ 520615 w 1007300"/>
                <a:gd name="connsiteY46" fmla="*/ 0 h 4093188"/>
                <a:gd name="connsiteX47" fmla="*/ 549146 w 1007300"/>
                <a:gd name="connsiteY47" fmla="*/ 17912 h 4093188"/>
                <a:gd name="connsiteX48" fmla="*/ 571109 w 1007300"/>
                <a:gd name="connsiteY48" fmla="*/ 48242 h 4093188"/>
                <a:gd name="connsiteX49" fmla="*/ 576664 w 1007300"/>
                <a:gd name="connsiteY49" fmla="*/ 73864 h 4093188"/>
                <a:gd name="connsiteX50" fmla="*/ 627661 w 1007300"/>
                <a:gd name="connsiteY50" fmla="*/ 79419 h 4093188"/>
                <a:gd name="connsiteX51" fmla="*/ 809171 w 1007300"/>
                <a:gd name="connsiteY51" fmla="*/ 227152 h 4093188"/>
                <a:gd name="connsiteX52" fmla="*/ 807741 w 1007300"/>
                <a:gd name="connsiteY52" fmla="*/ 234813 h 4093188"/>
                <a:gd name="connsiteX53" fmla="*/ 839414 w 1007300"/>
                <a:gd name="connsiteY53" fmla="*/ 234813 h 4093188"/>
                <a:gd name="connsiteX54" fmla="*/ 1007300 w 1007300"/>
                <a:gd name="connsiteY54" fmla="*/ 368803 h 4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7300" h="4093188">
                  <a:moveTo>
                    <a:pt x="1007300" y="368803"/>
                  </a:moveTo>
                  <a:lnTo>
                    <a:pt x="1007300" y="920945"/>
                  </a:lnTo>
                  <a:lnTo>
                    <a:pt x="1007300" y="962492"/>
                  </a:lnTo>
                  <a:lnTo>
                    <a:pt x="1007300" y="978404"/>
                  </a:lnTo>
                  <a:lnTo>
                    <a:pt x="1007300" y="1530546"/>
                  </a:lnTo>
                  <a:lnTo>
                    <a:pt x="1007300" y="1572093"/>
                  </a:lnTo>
                  <a:lnTo>
                    <a:pt x="1007300" y="2519221"/>
                  </a:lnTo>
                  <a:lnTo>
                    <a:pt x="1007300" y="3128822"/>
                  </a:lnTo>
                  <a:lnTo>
                    <a:pt x="1007300" y="3128822"/>
                  </a:lnTo>
                  <a:lnTo>
                    <a:pt x="1007300" y="3130697"/>
                  </a:lnTo>
                  <a:lnTo>
                    <a:pt x="1007300" y="3172244"/>
                  </a:lnTo>
                  <a:lnTo>
                    <a:pt x="1007300" y="3724386"/>
                  </a:lnTo>
                  <a:cubicBezTo>
                    <a:pt x="1007300" y="3798386"/>
                    <a:pt x="932135" y="3858375"/>
                    <a:pt x="839413" y="3858375"/>
                  </a:cubicBezTo>
                  <a:lnTo>
                    <a:pt x="807740" y="3858375"/>
                  </a:lnTo>
                  <a:lnTo>
                    <a:pt x="809171" y="3866036"/>
                  </a:lnTo>
                  <a:cubicBezTo>
                    <a:pt x="809171" y="3932449"/>
                    <a:pt x="734326" y="3989429"/>
                    <a:pt x="627660" y="4013770"/>
                  </a:cubicBezTo>
                  <a:lnTo>
                    <a:pt x="576664" y="4019324"/>
                  </a:lnTo>
                  <a:lnTo>
                    <a:pt x="571108" y="4044946"/>
                  </a:lnTo>
                  <a:cubicBezTo>
                    <a:pt x="565922" y="4056362"/>
                    <a:pt x="558419" y="4066643"/>
                    <a:pt x="549145" y="4075276"/>
                  </a:cubicBezTo>
                  <a:lnTo>
                    <a:pt x="520615" y="4093188"/>
                  </a:lnTo>
                  <a:lnTo>
                    <a:pt x="505111" y="4090274"/>
                  </a:lnTo>
                  <a:cubicBezTo>
                    <a:pt x="486721" y="4083031"/>
                    <a:pt x="471073" y="4070931"/>
                    <a:pt x="460024" y="4055703"/>
                  </a:cubicBezTo>
                  <a:lnTo>
                    <a:pt x="448119" y="4019414"/>
                  </a:lnTo>
                  <a:lnTo>
                    <a:pt x="396299" y="4013770"/>
                  </a:lnTo>
                  <a:cubicBezTo>
                    <a:pt x="289632" y="3989429"/>
                    <a:pt x="214787" y="3932449"/>
                    <a:pt x="214787" y="3866036"/>
                  </a:cubicBezTo>
                  <a:lnTo>
                    <a:pt x="216219" y="3858375"/>
                  </a:lnTo>
                  <a:lnTo>
                    <a:pt x="167886" y="3858375"/>
                  </a:lnTo>
                  <a:cubicBezTo>
                    <a:pt x="75165" y="3858375"/>
                    <a:pt x="0" y="3798386"/>
                    <a:pt x="0" y="3724386"/>
                  </a:cubicBezTo>
                  <a:lnTo>
                    <a:pt x="0" y="3172244"/>
                  </a:lnTo>
                  <a:lnTo>
                    <a:pt x="0" y="3130697"/>
                  </a:lnTo>
                  <a:lnTo>
                    <a:pt x="0" y="3114785"/>
                  </a:lnTo>
                  <a:lnTo>
                    <a:pt x="0" y="2562643"/>
                  </a:lnTo>
                  <a:lnTo>
                    <a:pt x="0" y="2521096"/>
                  </a:lnTo>
                  <a:lnTo>
                    <a:pt x="0" y="1573967"/>
                  </a:lnTo>
                  <a:lnTo>
                    <a:pt x="0" y="964366"/>
                  </a:lnTo>
                  <a:lnTo>
                    <a:pt x="1" y="964366"/>
                  </a:lnTo>
                  <a:lnTo>
                    <a:pt x="1" y="962492"/>
                  </a:lnTo>
                  <a:lnTo>
                    <a:pt x="1" y="920945"/>
                  </a:lnTo>
                  <a:lnTo>
                    <a:pt x="1" y="368803"/>
                  </a:lnTo>
                  <a:cubicBezTo>
                    <a:pt x="1" y="294802"/>
                    <a:pt x="75166" y="234813"/>
                    <a:pt x="167887" y="234813"/>
                  </a:cubicBezTo>
                  <a:lnTo>
                    <a:pt x="216220" y="234813"/>
                  </a:lnTo>
                  <a:lnTo>
                    <a:pt x="214788" y="227152"/>
                  </a:lnTo>
                  <a:cubicBezTo>
                    <a:pt x="214788" y="160739"/>
                    <a:pt x="289632" y="103759"/>
                    <a:pt x="396300" y="79419"/>
                  </a:cubicBezTo>
                  <a:lnTo>
                    <a:pt x="448120" y="73774"/>
                  </a:lnTo>
                  <a:lnTo>
                    <a:pt x="460024" y="37486"/>
                  </a:lnTo>
                  <a:cubicBezTo>
                    <a:pt x="471074" y="22257"/>
                    <a:pt x="486721" y="10157"/>
                    <a:pt x="505112" y="2915"/>
                  </a:cubicBezTo>
                  <a:lnTo>
                    <a:pt x="520615" y="0"/>
                  </a:lnTo>
                  <a:lnTo>
                    <a:pt x="549146" y="17912"/>
                  </a:lnTo>
                  <a:cubicBezTo>
                    <a:pt x="558419" y="26545"/>
                    <a:pt x="565923" y="36826"/>
                    <a:pt x="571109" y="48242"/>
                  </a:cubicBezTo>
                  <a:lnTo>
                    <a:pt x="576664" y="73864"/>
                  </a:lnTo>
                  <a:lnTo>
                    <a:pt x="627661" y="79419"/>
                  </a:lnTo>
                  <a:cubicBezTo>
                    <a:pt x="734327" y="103759"/>
                    <a:pt x="809171" y="160739"/>
                    <a:pt x="809171" y="227152"/>
                  </a:cubicBezTo>
                  <a:lnTo>
                    <a:pt x="807741" y="234813"/>
                  </a:lnTo>
                  <a:lnTo>
                    <a:pt x="839414" y="234813"/>
                  </a:lnTo>
                  <a:cubicBezTo>
                    <a:pt x="932135" y="234813"/>
                    <a:pt x="1007300" y="294802"/>
                    <a:pt x="1007300" y="36880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grpSp>
        <p:nvGrpSpPr>
          <p:cNvPr id="65" name="组合 64">
            <a:extLst>
              <a:ext uri="{FF2B5EF4-FFF2-40B4-BE49-F238E27FC236}">
                <a16:creationId xmlns:a16="http://schemas.microsoft.com/office/drawing/2014/main" id="{6F79DD1F-FAF3-DBDE-B619-4584FD9A61DC}"/>
              </a:ext>
            </a:extLst>
          </p:cNvPr>
          <p:cNvGrpSpPr/>
          <p:nvPr/>
        </p:nvGrpSpPr>
        <p:grpSpPr>
          <a:xfrm rot="5400000">
            <a:off x="8090272" y="3434223"/>
            <a:ext cx="3575594" cy="957467"/>
            <a:chOff x="6969843" y="4772335"/>
            <a:chExt cx="4298822" cy="1151132"/>
          </a:xfrm>
        </p:grpSpPr>
        <p:sp>
          <p:nvSpPr>
            <p:cNvPr id="70" name="任意多边形: 形状 69">
              <a:extLst>
                <a:ext uri="{FF2B5EF4-FFF2-40B4-BE49-F238E27FC236}">
                  <a16:creationId xmlns:a16="http://schemas.microsoft.com/office/drawing/2014/main" id="{7F6C0209-FEAD-E9A3-EEED-1D2F0DC66836}"/>
                </a:ext>
              </a:extLst>
            </p:cNvPr>
            <p:cNvSpPr/>
            <p:nvPr/>
          </p:nvSpPr>
          <p:spPr>
            <a:xfrm rot="5400000" flipH="1">
              <a:off x="8543688" y="3198490"/>
              <a:ext cx="1151132" cy="4298822"/>
            </a:xfrm>
            <a:custGeom>
              <a:avLst/>
              <a:gdLst>
                <a:gd name="connsiteX0" fmla="*/ 1151132 w 1151132"/>
                <a:gd name="connsiteY0" fmla="*/ 3877359 h 4298822"/>
                <a:gd name="connsiteX1" fmla="*/ 1151132 w 1151132"/>
                <a:gd name="connsiteY1" fmla="*/ 3488541 h 4298822"/>
                <a:gd name="connsiteX2" fmla="*/ 1151132 w 1151132"/>
                <a:gd name="connsiteY2" fmla="*/ 3267758 h 4298822"/>
                <a:gd name="connsiteX3" fmla="*/ 1151132 w 1151132"/>
                <a:gd name="connsiteY3" fmla="*/ 3246377 h 4298822"/>
                <a:gd name="connsiteX4" fmla="*/ 1151132 w 1151132"/>
                <a:gd name="connsiteY4" fmla="*/ 3198897 h 4298822"/>
                <a:gd name="connsiteX5" fmla="*/ 1151132 w 1151132"/>
                <a:gd name="connsiteY5" fmla="*/ 2878940 h 4298822"/>
                <a:gd name="connsiteX6" fmla="*/ 1151132 w 1151132"/>
                <a:gd name="connsiteY6" fmla="*/ 2636776 h 4298822"/>
                <a:gd name="connsiteX7" fmla="*/ 1151132 w 1151132"/>
                <a:gd name="connsiteY7" fmla="*/ 2589296 h 4298822"/>
                <a:gd name="connsiteX8" fmla="*/ 1151132 w 1151132"/>
                <a:gd name="connsiteY8" fmla="*/ 1709527 h 4298822"/>
                <a:gd name="connsiteX9" fmla="*/ 1151132 w 1151132"/>
                <a:gd name="connsiteY9" fmla="*/ 1662047 h 4298822"/>
                <a:gd name="connsiteX10" fmla="*/ 1151132 w 1151132"/>
                <a:gd name="connsiteY10" fmla="*/ 1419883 h 4298822"/>
                <a:gd name="connsiteX11" fmla="*/ 1151132 w 1151132"/>
                <a:gd name="connsiteY11" fmla="*/ 1099926 h 4298822"/>
                <a:gd name="connsiteX12" fmla="*/ 1151132 w 1151132"/>
                <a:gd name="connsiteY12" fmla="*/ 1052446 h 4298822"/>
                <a:gd name="connsiteX13" fmla="*/ 1151132 w 1151132"/>
                <a:gd name="connsiteY13" fmla="*/ 1031065 h 4298822"/>
                <a:gd name="connsiteX14" fmla="*/ 1151132 w 1151132"/>
                <a:gd name="connsiteY14" fmla="*/ 810282 h 4298822"/>
                <a:gd name="connsiteX15" fmla="*/ 1151132 w 1151132"/>
                <a:gd name="connsiteY15" fmla="*/ 421464 h 4298822"/>
                <a:gd name="connsiteX16" fmla="*/ 959273 w 1151132"/>
                <a:gd name="connsiteY16" fmla="*/ 268343 h 4298822"/>
                <a:gd name="connsiteX17" fmla="*/ 923077 w 1151132"/>
                <a:gd name="connsiteY17" fmla="*/ 268343 h 4298822"/>
                <a:gd name="connsiteX18" fmla="*/ 924712 w 1151132"/>
                <a:gd name="connsiteY18" fmla="*/ 259588 h 4298822"/>
                <a:gd name="connsiteX19" fmla="*/ 717284 w 1151132"/>
                <a:gd name="connsiteY19" fmla="*/ 90759 h 4298822"/>
                <a:gd name="connsiteX20" fmla="*/ 659006 w 1151132"/>
                <a:gd name="connsiteY20" fmla="*/ 84411 h 4298822"/>
                <a:gd name="connsiteX21" fmla="*/ 652657 w 1151132"/>
                <a:gd name="connsiteY21" fmla="*/ 55131 h 4298822"/>
                <a:gd name="connsiteX22" fmla="*/ 627558 w 1151132"/>
                <a:gd name="connsiteY22" fmla="*/ 20470 h 4298822"/>
                <a:gd name="connsiteX23" fmla="*/ 594954 w 1151132"/>
                <a:gd name="connsiteY23" fmla="*/ 0 h 4298822"/>
                <a:gd name="connsiteX24" fmla="*/ 577236 w 1151132"/>
                <a:gd name="connsiteY24" fmla="*/ 3331 h 4298822"/>
                <a:gd name="connsiteX25" fmla="*/ 525710 w 1151132"/>
                <a:gd name="connsiteY25" fmla="*/ 42839 h 4298822"/>
                <a:gd name="connsiteX26" fmla="*/ 512107 w 1151132"/>
                <a:gd name="connsiteY26" fmla="*/ 84309 h 4298822"/>
                <a:gd name="connsiteX27" fmla="*/ 452887 w 1151132"/>
                <a:gd name="connsiteY27" fmla="*/ 90759 h 4298822"/>
                <a:gd name="connsiteX28" fmla="*/ 245457 w 1151132"/>
                <a:gd name="connsiteY28" fmla="*/ 259588 h 4298822"/>
                <a:gd name="connsiteX29" fmla="*/ 247094 w 1151132"/>
                <a:gd name="connsiteY29" fmla="*/ 268343 h 4298822"/>
                <a:gd name="connsiteX30" fmla="*/ 191859 w 1151132"/>
                <a:gd name="connsiteY30" fmla="*/ 268343 h 4298822"/>
                <a:gd name="connsiteX31" fmla="*/ 0 w 1151132"/>
                <a:gd name="connsiteY31" fmla="*/ 421464 h 4298822"/>
                <a:gd name="connsiteX32" fmla="*/ 0 w 1151132"/>
                <a:gd name="connsiteY32" fmla="*/ 810282 h 4298822"/>
                <a:gd name="connsiteX33" fmla="*/ 0 w 1151132"/>
                <a:gd name="connsiteY33" fmla="*/ 1031065 h 4298822"/>
                <a:gd name="connsiteX34" fmla="*/ 0 w 1151132"/>
                <a:gd name="connsiteY34" fmla="*/ 1052446 h 4298822"/>
                <a:gd name="connsiteX35" fmla="*/ 0 w 1151132"/>
                <a:gd name="connsiteY35" fmla="*/ 1099926 h 4298822"/>
                <a:gd name="connsiteX36" fmla="*/ 0 w 1151132"/>
                <a:gd name="connsiteY36" fmla="*/ 1419883 h 4298822"/>
                <a:gd name="connsiteX37" fmla="*/ 0 w 1151132"/>
                <a:gd name="connsiteY37" fmla="*/ 1662047 h 4298822"/>
                <a:gd name="connsiteX38" fmla="*/ 0 w 1151132"/>
                <a:gd name="connsiteY38" fmla="*/ 1709527 h 4298822"/>
                <a:gd name="connsiteX39" fmla="*/ 0 w 1151132"/>
                <a:gd name="connsiteY39" fmla="*/ 2589296 h 4298822"/>
                <a:gd name="connsiteX40" fmla="*/ 0 w 1151132"/>
                <a:gd name="connsiteY40" fmla="*/ 2636776 h 4298822"/>
                <a:gd name="connsiteX41" fmla="*/ 0 w 1151132"/>
                <a:gd name="connsiteY41" fmla="*/ 2878940 h 4298822"/>
                <a:gd name="connsiteX42" fmla="*/ 0 w 1151132"/>
                <a:gd name="connsiteY42" fmla="*/ 3198897 h 4298822"/>
                <a:gd name="connsiteX43" fmla="*/ 0 w 1151132"/>
                <a:gd name="connsiteY43" fmla="*/ 3246377 h 4298822"/>
                <a:gd name="connsiteX44" fmla="*/ 0 w 1151132"/>
                <a:gd name="connsiteY44" fmla="*/ 3267758 h 4298822"/>
                <a:gd name="connsiteX45" fmla="*/ 0 w 1151132"/>
                <a:gd name="connsiteY45" fmla="*/ 3488541 h 4298822"/>
                <a:gd name="connsiteX46" fmla="*/ 0 w 1151132"/>
                <a:gd name="connsiteY46" fmla="*/ 3877359 h 4298822"/>
                <a:gd name="connsiteX47" fmla="*/ 191859 w 1151132"/>
                <a:gd name="connsiteY47" fmla="*/ 4030480 h 4298822"/>
                <a:gd name="connsiteX48" fmla="*/ 247094 w 1151132"/>
                <a:gd name="connsiteY48" fmla="*/ 4030480 h 4298822"/>
                <a:gd name="connsiteX49" fmla="*/ 245457 w 1151132"/>
                <a:gd name="connsiteY49" fmla="*/ 4039235 h 4298822"/>
                <a:gd name="connsiteX50" fmla="*/ 452887 w 1151132"/>
                <a:gd name="connsiteY50" fmla="*/ 4208063 h 4298822"/>
                <a:gd name="connsiteX51" fmla="*/ 512107 w 1151132"/>
                <a:gd name="connsiteY51" fmla="*/ 4214514 h 4298822"/>
                <a:gd name="connsiteX52" fmla="*/ 525710 w 1151132"/>
                <a:gd name="connsiteY52" fmla="*/ 4255984 h 4298822"/>
                <a:gd name="connsiteX53" fmla="*/ 577236 w 1151132"/>
                <a:gd name="connsiteY53" fmla="*/ 4295491 h 4298822"/>
                <a:gd name="connsiteX54" fmla="*/ 594954 w 1151132"/>
                <a:gd name="connsiteY54" fmla="*/ 4298822 h 4298822"/>
                <a:gd name="connsiteX55" fmla="*/ 627558 w 1151132"/>
                <a:gd name="connsiteY55" fmla="*/ 4278353 h 4298822"/>
                <a:gd name="connsiteX56" fmla="*/ 652657 w 1151132"/>
                <a:gd name="connsiteY56" fmla="*/ 4243691 h 4298822"/>
                <a:gd name="connsiteX57" fmla="*/ 659005 w 1151132"/>
                <a:gd name="connsiteY57" fmla="*/ 4214411 h 4298822"/>
                <a:gd name="connsiteX58" fmla="*/ 717284 w 1151132"/>
                <a:gd name="connsiteY58" fmla="*/ 4208063 h 4298822"/>
                <a:gd name="connsiteX59" fmla="*/ 924712 w 1151132"/>
                <a:gd name="connsiteY59" fmla="*/ 4039235 h 4298822"/>
                <a:gd name="connsiteX60" fmla="*/ 923077 w 1151132"/>
                <a:gd name="connsiteY60" fmla="*/ 4030480 h 4298822"/>
                <a:gd name="connsiteX61" fmla="*/ 959273 w 1151132"/>
                <a:gd name="connsiteY61" fmla="*/ 4030480 h 4298822"/>
                <a:gd name="connsiteX62" fmla="*/ 1151132 w 1151132"/>
                <a:gd name="connsiteY62" fmla="*/ 3877359 h 42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51132" h="4298822">
                  <a:moveTo>
                    <a:pt x="1151132" y="3877359"/>
                  </a:moveTo>
                  <a:lnTo>
                    <a:pt x="1151132" y="3488541"/>
                  </a:lnTo>
                  <a:lnTo>
                    <a:pt x="1151132" y="3267758"/>
                  </a:lnTo>
                  <a:lnTo>
                    <a:pt x="1151132" y="3246377"/>
                  </a:lnTo>
                  <a:lnTo>
                    <a:pt x="1151132" y="3198897"/>
                  </a:lnTo>
                  <a:lnTo>
                    <a:pt x="1151132" y="2878940"/>
                  </a:lnTo>
                  <a:lnTo>
                    <a:pt x="1151132" y="2636776"/>
                  </a:lnTo>
                  <a:lnTo>
                    <a:pt x="1151132" y="2589296"/>
                  </a:lnTo>
                  <a:lnTo>
                    <a:pt x="1151132" y="1709527"/>
                  </a:lnTo>
                  <a:lnTo>
                    <a:pt x="1151132" y="1662047"/>
                  </a:lnTo>
                  <a:lnTo>
                    <a:pt x="1151132" y="1419883"/>
                  </a:lnTo>
                  <a:lnTo>
                    <a:pt x="1151132" y="1099926"/>
                  </a:lnTo>
                  <a:lnTo>
                    <a:pt x="1151132" y="1052446"/>
                  </a:lnTo>
                  <a:lnTo>
                    <a:pt x="1151132" y="1031065"/>
                  </a:lnTo>
                  <a:lnTo>
                    <a:pt x="1151132" y="810282"/>
                  </a:lnTo>
                  <a:lnTo>
                    <a:pt x="1151132" y="421464"/>
                  </a:lnTo>
                  <a:cubicBezTo>
                    <a:pt x="1151132" y="336897"/>
                    <a:pt x="1065234" y="268343"/>
                    <a:pt x="959273" y="268343"/>
                  </a:cubicBezTo>
                  <a:lnTo>
                    <a:pt x="923077" y="268343"/>
                  </a:lnTo>
                  <a:lnTo>
                    <a:pt x="924712" y="259588"/>
                  </a:lnTo>
                  <a:cubicBezTo>
                    <a:pt x="924712" y="183692"/>
                    <a:pt x="839181" y="118575"/>
                    <a:pt x="717284" y="90759"/>
                  </a:cubicBezTo>
                  <a:lnTo>
                    <a:pt x="659006" y="84411"/>
                  </a:lnTo>
                  <a:lnTo>
                    <a:pt x="652657" y="55131"/>
                  </a:lnTo>
                  <a:cubicBezTo>
                    <a:pt x="646731" y="42085"/>
                    <a:pt x="638155" y="30336"/>
                    <a:pt x="627558" y="20470"/>
                  </a:cubicBezTo>
                  <a:lnTo>
                    <a:pt x="594954" y="0"/>
                  </a:lnTo>
                  <a:lnTo>
                    <a:pt x="577236" y="3331"/>
                  </a:lnTo>
                  <a:cubicBezTo>
                    <a:pt x="556219" y="11608"/>
                    <a:pt x="538338" y="25435"/>
                    <a:pt x="525710" y="42839"/>
                  </a:cubicBezTo>
                  <a:lnTo>
                    <a:pt x="512107" y="84309"/>
                  </a:lnTo>
                  <a:lnTo>
                    <a:pt x="452887" y="90759"/>
                  </a:lnTo>
                  <a:cubicBezTo>
                    <a:pt x="330988" y="118575"/>
                    <a:pt x="245457" y="183692"/>
                    <a:pt x="245457" y="259588"/>
                  </a:cubicBezTo>
                  <a:lnTo>
                    <a:pt x="247094" y="268343"/>
                  </a:lnTo>
                  <a:lnTo>
                    <a:pt x="191859" y="268343"/>
                  </a:lnTo>
                  <a:cubicBezTo>
                    <a:pt x="85898" y="268343"/>
                    <a:pt x="0" y="336897"/>
                    <a:pt x="0" y="421464"/>
                  </a:cubicBezTo>
                  <a:lnTo>
                    <a:pt x="0" y="810282"/>
                  </a:lnTo>
                  <a:lnTo>
                    <a:pt x="0" y="1031065"/>
                  </a:lnTo>
                  <a:lnTo>
                    <a:pt x="0" y="1052446"/>
                  </a:lnTo>
                  <a:lnTo>
                    <a:pt x="0" y="1099926"/>
                  </a:lnTo>
                  <a:lnTo>
                    <a:pt x="0" y="1419883"/>
                  </a:lnTo>
                  <a:lnTo>
                    <a:pt x="0" y="1662047"/>
                  </a:lnTo>
                  <a:lnTo>
                    <a:pt x="0" y="1709527"/>
                  </a:lnTo>
                  <a:lnTo>
                    <a:pt x="0" y="2589296"/>
                  </a:lnTo>
                  <a:lnTo>
                    <a:pt x="0" y="2636776"/>
                  </a:lnTo>
                  <a:lnTo>
                    <a:pt x="0" y="2878940"/>
                  </a:lnTo>
                  <a:lnTo>
                    <a:pt x="0" y="3198897"/>
                  </a:lnTo>
                  <a:lnTo>
                    <a:pt x="0" y="3246377"/>
                  </a:lnTo>
                  <a:lnTo>
                    <a:pt x="0" y="3267758"/>
                  </a:lnTo>
                  <a:lnTo>
                    <a:pt x="0" y="3488541"/>
                  </a:lnTo>
                  <a:lnTo>
                    <a:pt x="0" y="3877359"/>
                  </a:lnTo>
                  <a:cubicBezTo>
                    <a:pt x="0" y="3961925"/>
                    <a:pt x="85898" y="4030480"/>
                    <a:pt x="191859" y="4030480"/>
                  </a:cubicBezTo>
                  <a:lnTo>
                    <a:pt x="247094" y="4030480"/>
                  </a:lnTo>
                  <a:lnTo>
                    <a:pt x="245457" y="4039235"/>
                  </a:lnTo>
                  <a:cubicBezTo>
                    <a:pt x="245457" y="4115130"/>
                    <a:pt x="330988" y="4180247"/>
                    <a:pt x="452887" y="4208063"/>
                  </a:cubicBezTo>
                  <a:lnTo>
                    <a:pt x="512107" y="4214514"/>
                  </a:lnTo>
                  <a:lnTo>
                    <a:pt x="525710" y="4255984"/>
                  </a:lnTo>
                  <a:cubicBezTo>
                    <a:pt x="538338" y="4273387"/>
                    <a:pt x="556219" y="4287215"/>
                    <a:pt x="577236" y="4295491"/>
                  </a:cubicBezTo>
                  <a:lnTo>
                    <a:pt x="594954" y="4298822"/>
                  </a:lnTo>
                  <a:lnTo>
                    <a:pt x="627558" y="4278353"/>
                  </a:lnTo>
                  <a:cubicBezTo>
                    <a:pt x="638155" y="4268486"/>
                    <a:pt x="646730" y="4256737"/>
                    <a:pt x="652657" y="4243691"/>
                  </a:cubicBezTo>
                  <a:lnTo>
                    <a:pt x="659005" y="4214411"/>
                  </a:lnTo>
                  <a:lnTo>
                    <a:pt x="717284" y="4208063"/>
                  </a:lnTo>
                  <a:cubicBezTo>
                    <a:pt x="839181" y="4180247"/>
                    <a:pt x="924712" y="4115130"/>
                    <a:pt x="924712" y="4039235"/>
                  </a:cubicBezTo>
                  <a:lnTo>
                    <a:pt x="923077" y="4030480"/>
                  </a:lnTo>
                  <a:lnTo>
                    <a:pt x="959273" y="4030480"/>
                  </a:lnTo>
                  <a:cubicBezTo>
                    <a:pt x="1065234" y="4030480"/>
                    <a:pt x="1151132" y="3961925"/>
                    <a:pt x="1151132" y="387735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71" name="任意多边形: 形状 70">
              <a:extLst>
                <a:ext uri="{FF2B5EF4-FFF2-40B4-BE49-F238E27FC236}">
                  <a16:creationId xmlns:a16="http://schemas.microsoft.com/office/drawing/2014/main" id="{BA082DAE-02D4-24E6-353B-A4CA5ECE27F0}"/>
                </a:ext>
              </a:extLst>
            </p:cNvPr>
            <p:cNvSpPr/>
            <p:nvPr/>
          </p:nvSpPr>
          <p:spPr>
            <a:xfrm rot="16200000">
              <a:off x="8615605" y="3301308"/>
              <a:ext cx="1007300" cy="4093188"/>
            </a:xfrm>
            <a:custGeom>
              <a:avLst/>
              <a:gdLst>
                <a:gd name="connsiteX0" fmla="*/ 1007300 w 1007300"/>
                <a:gd name="connsiteY0" fmla="*/ 368803 h 4093188"/>
                <a:gd name="connsiteX1" fmla="*/ 1007300 w 1007300"/>
                <a:gd name="connsiteY1" fmla="*/ 920945 h 4093188"/>
                <a:gd name="connsiteX2" fmla="*/ 1007300 w 1007300"/>
                <a:gd name="connsiteY2" fmla="*/ 962492 h 4093188"/>
                <a:gd name="connsiteX3" fmla="*/ 1007300 w 1007300"/>
                <a:gd name="connsiteY3" fmla="*/ 978404 h 4093188"/>
                <a:gd name="connsiteX4" fmla="*/ 1007300 w 1007300"/>
                <a:gd name="connsiteY4" fmla="*/ 1530546 h 4093188"/>
                <a:gd name="connsiteX5" fmla="*/ 1007300 w 1007300"/>
                <a:gd name="connsiteY5" fmla="*/ 1572093 h 4093188"/>
                <a:gd name="connsiteX6" fmla="*/ 1007300 w 1007300"/>
                <a:gd name="connsiteY6" fmla="*/ 2519221 h 4093188"/>
                <a:gd name="connsiteX7" fmla="*/ 1007300 w 1007300"/>
                <a:gd name="connsiteY7" fmla="*/ 3128822 h 4093188"/>
                <a:gd name="connsiteX8" fmla="*/ 1007300 w 1007300"/>
                <a:gd name="connsiteY8" fmla="*/ 3128822 h 4093188"/>
                <a:gd name="connsiteX9" fmla="*/ 1007300 w 1007300"/>
                <a:gd name="connsiteY9" fmla="*/ 3130697 h 4093188"/>
                <a:gd name="connsiteX10" fmla="*/ 1007300 w 1007300"/>
                <a:gd name="connsiteY10" fmla="*/ 3172244 h 4093188"/>
                <a:gd name="connsiteX11" fmla="*/ 1007300 w 1007300"/>
                <a:gd name="connsiteY11" fmla="*/ 3724386 h 4093188"/>
                <a:gd name="connsiteX12" fmla="*/ 839413 w 1007300"/>
                <a:gd name="connsiteY12" fmla="*/ 3858375 h 4093188"/>
                <a:gd name="connsiteX13" fmla="*/ 807740 w 1007300"/>
                <a:gd name="connsiteY13" fmla="*/ 3858375 h 4093188"/>
                <a:gd name="connsiteX14" fmla="*/ 809171 w 1007300"/>
                <a:gd name="connsiteY14" fmla="*/ 3866036 h 4093188"/>
                <a:gd name="connsiteX15" fmla="*/ 627660 w 1007300"/>
                <a:gd name="connsiteY15" fmla="*/ 4013770 h 4093188"/>
                <a:gd name="connsiteX16" fmla="*/ 576664 w 1007300"/>
                <a:gd name="connsiteY16" fmla="*/ 4019324 h 4093188"/>
                <a:gd name="connsiteX17" fmla="*/ 571108 w 1007300"/>
                <a:gd name="connsiteY17" fmla="*/ 4044946 h 4093188"/>
                <a:gd name="connsiteX18" fmla="*/ 549145 w 1007300"/>
                <a:gd name="connsiteY18" fmla="*/ 4075276 h 4093188"/>
                <a:gd name="connsiteX19" fmla="*/ 520615 w 1007300"/>
                <a:gd name="connsiteY19" fmla="*/ 4093188 h 4093188"/>
                <a:gd name="connsiteX20" fmla="*/ 505111 w 1007300"/>
                <a:gd name="connsiteY20" fmla="*/ 4090274 h 4093188"/>
                <a:gd name="connsiteX21" fmla="*/ 460024 w 1007300"/>
                <a:gd name="connsiteY21" fmla="*/ 4055703 h 4093188"/>
                <a:gd name="connsiteX22" fmla="*/ 448119 w 1007300"/>
                <a:gd name="connsiteY22" fmla="*/ 4019414 h 4093188"/>
                <a:gd name="connsiteX23" fmla="*/ 396299 w 1007300"/>
                <a:gd name="connsiteY23" fmla="*/ 4013770 h 4093188"/>
                <a:gd name="connsiteX24" fmla="*/ 214787 w 1007300"/>
                <a:gd name="connsiteY24" fmla="*/ 3866036 h 4093188"/>
                <a:gd name="connsiteX25" fmla="*/ 216219 w 1007300"/>
                <a:gd name="connsiteY25" fmla="*/ 3858375 h 4093188"/>
                <a:gd name="connsiteX26" fmla="*/ 167886 w 1007300"/>
                <a:gd name="connsiteY26" fmla="*/ 3858375 h 4093188"/>
                <a:gd name="connsiteX27" fmla="*/ 0 w 1007300"/>
                <a:gd name="connsiteY27" fmla="*/ 3724386 h 4093188"/>
                <a:gd name="connsiteX28" fmla="*/ 0 w 1007300"/>
                <a:gd name="connsiteY28" fmla="*/ 3172244 h 4093188"/>
                <a:gd name="connsiteX29" fmla="*/ 0 w 1007300"/>
                <a:gd name="connsiteY29" fmla="*/ 3130697 h 4093188"/>
                <a:gd name="connsiteX30" fmla="*/ 0 w 1007300"/>
                <a:gd name="connsiteY30" fmla="*/ 3114785 h 4093188"/>
                <a:gd name="connsiteX31" fmla="*/ 0 w 1007300"/>
                <a:gd name="connsiteY31" fmla="*/ 2562643 h 4093188"/>
                <a:gd name="connsiteX32" fmla="*/ 0 w 1007300"/>
                <a:gd name="connsiteY32" fmla="*/ 2521096 h 4093188"/>
                <a:gd name="connsiteX33" fmla="*/ 0 w 1007300"/>
                <a:gd name="connsiteY33" fmla="*/ 1573967 h 4093188"/>
                <a:gd name="connsiteX34" fmla="*/ 0 w 1007300"/>
                <a:gd name="connsiteY34" fmla="*/ 964366 h 4093188"/>
                <a:gd name="connsiteX35" fmla="*/ 1 w 1007300"/>
                <a:gd name="connsiteY35" fmla="*/ 964366 h 4093188"/>
                <a:gd name="connsiteX36" fmla="*/ 1 w 1007300"/>
                <a:gd name="connsiteY36" fmla="*/ 962492 h 4093188"/>
                <a:gd name="connsiteX37" fmla="*/ 1 w 1007300"/>
                <a:gd name="connsiteY37" fmla="*/ 920945 h 4093188"/>
                <a:gd name="connsiteX38" fmla="*/ 1 w 1007300"/>
                <a:gd name="connsiteY38" fmla="*/ 368803 h 4093188"/>
                <a:gd name="connsiteX39" fmla="*/ 167887 w 1007300"/>
                <a:gd name="connsiteY39" fmla="*/ 234813 h 4093188"/>
                <a:gd name="connsiteX40" fmla="*/ 216220 w 1007300"/>
                <a:gd name="connsiteY40" fmla="*/ 234813 h 4093188"/>
                <a:gd name="connsiteX41" fmla="*/ 214788 w 1007300"/>
                <a:gd name="connsiteY41" fmla="*/ 227152 h 4093188"/>
                <a:gd name="connsiteX42" fmla="*/ 396300 w 1007300"/>
                <a:gd name="connsiteY42" fmla="*/ 79419 h 4093188"/>
                <a:gd name="connsiteX43" fmla="*/ 448120 w 1007300"/>
                <a:gd name="connsiteY43" fmla="*/ 73774 h 4093188"/>
                <a:gd name="connsiteX44" fmla="*/ 460024 w 1007300"/>
                <a:gd name="connsiteY44" fmla="*/ 37486 h 4093188"/>
                <a:gd name="connsiteX45" fmla="*/ 505112 w 1007300"/>
                <a:gd name="connsiteY45" fmla="*/ 2915 h 4093188"/>
                <a:gd name="connsiteX46" fmla="*/ 520615 w 1007300"/>
                <a:gd name="connsiteY46" fmla="*/ 0 h 4093188"/>
                <a:gd name="connsiteX47" fmla="*/ 549146 w 1007300"/>
                <a:gd name="connsiteY47" fmla="*/ 17912 h 4093188"/>
                <a:gd name="connsiteX48" fmla="*/ 571109 w 1007300"/>
                <a:gd name="connsiteY48" fmla="*/ 48242 h 4093188"/>
                <a:gd name="connsiteX49" fmla="*/ 576664 w 1007300"/>
                <a:gd name="connsiteY49" fmla="*/ 73864 h 4093188"/>
                <a:gd name="connsiteX50" fmla="*/ 627661 w 1007300"/>
                <a:gd name="connsiteY50" fmla="*/ 79419 h 4093188"/>
                <a:gd name="connsiteX51" fmla="*/ 809171 w 1007300"/>
                <a:gd name="connsiteY51" fmla="*/ 227152 h 4093188"/>
                <a:gd name="connsiteX52" fmla="*/ 807741 w 1007300"/>
                <a:gd name="connsiteY52" fmla="*/ 234813 h 4093188"/>
                <a:gd name="connsiteX53" fmla="*/ 839414 w 1007300"/>
                <a:gd name="connsiteY53" fmla="*/ 234813 h 4093188"/>
                <a:gd name="connsiteX54" fmla="*/ 1007300 w 1007300"/>
                <a:gd name="connsiteY54" fmla="*/ 368803 h 4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7300" h="4093188">
                  <a:moveTo>
                    <a:pt x="1007300" y="368803"/>
                  </a:moveTo>
                  <a:lnTo>
                    <a:pt x="1007300" y="920945"/>
                  </a:lnTo>
                  <a:lnTo>
                    <a:pt x="1007300" y="962492"/>
                  </a:lnTo>
                  <a:lnTo>
                    <a:pt x="1007300" y="978404"/>
                  </a:lnTo>
                  <a:lnTo>
                    <a:pt x="1007300" y="1530546"/>
                  </a:lnTo>
                  <a:lnTo>
                    <a:pt x="1007300" y="1572093"/>
                  </a:lnTo>
                  <a:lnTo>
                    <a:pt x="1007300" y="2519221"/>
                  </a:lnTo>
                  <a:lnTo>
                    <a:pt x="1007300" y="3128822"/>
                  </a:lnTo>
                  <a:lnTo>
                    <a:pt x="1007300" y="3128822"/>
                  </a:lnTo>
                  <a:lnTo>
                    <a:pt x="1007300" y="3130697"/>
                  </a:lnTo>
                  <a:lnTo>
                    <a:pt x="1007300" y="3172244"/>
                  </a:lnTo>
                  <a:lnTo>
                    <a:pt x="1007300" y="3724386"/>
                  </a:lnTo>
                  <a:cubicBezTo>
                    <a:pt x="1007300" y="3798386"/>
                    <a:pt x="932135" y="3858375"/>
                    <a:pt x="839413" y="3858375"/>
                  </a:cubicBezTo>
                  <a:lnTo>
                    <a:pt x="807740" y="3858375"/>
                  </a:lnTo>
                  <a:lnTo>
                    <a:pt x="809171" y="3866036"/>
                  </a:lnTo>
                  <a:cubicBezTo>
                    <a:pt x="809171" y="3932449"/>
                    <a:pt x="734326" y="3989429"/>
                    <a:pt x="627660" y="4013770"/>
                  </a:cubicBezTo>
                  <a:lnTo>
                    <a:pt x="576664" y="4019324"/>
                  </a:lnTo>
                  <a:lnTo>
                    <a:pt x="571108" y="4044946"/>
                  </a:lnTo>
                  <a:cubicBezTo>
                    <a:pt x="565922" y="4056362"/>
                    <a:pt x="558419" y="4066643"/>
                    <a:pt x="549145" y="4075276"/>
                  </a:cubicBezTo>
                  <a:lnTo>
                    <a:pt x="520615" y="4093188"/>
                  </a:lnTo>
                  <a:lnTo>
                    <a:pt x="505111" y="4090274"/>
                  </a:lnTo>
                  <a:cubicBezTo>
                    <a:pt x="486721" y="4083031"/>
                    <a:pt x="471073" y="4070931"/>
                    <a:pt x="460024" y="4055703"/>
                  </a:cubicBezTo>
                  <a:lnTo>
                    <a:pt x="448119" y="4019414"/>
                  </a:lnTo>
                  <a:lnTo>
                    <a:pt x="396299" y="4013770"/>
                  </a:lnTo>
                  <a:cubicBezTo>
                    <a:pt x="289632" y="3989429"/>
                    <a:pt x="214787" y="3932449"/>
                    <a:pt x="214787" y="3866036"/>
                  </a:cubicBezTo>
                  <a:lnTo>
                    <a:pt x="216219" y="3858375"/>
                  </a:lnTo>
                  <a:lnTo>
                    <a:pt x="167886" y="3858375"/>
                  </a:lnTo>
                  <a:cubicBezTo>
                    <a:pt x="75165" y="3858375"/>
                    <a:pt x="0" y="3798386"/>
                    <a:pt x="0" y="3724386"/>
                  </a:cubicBezTo>
                  <a:lnTo>
                    <a:pt x="0" y="3172244"/>
                  </a:lnTo>
                  <a:lnTo>
                    <a:pt x="0" y="3130697"/>
                  </a:lnTo>
                  <a:lnTo>
                    <a:pt x="0" y="3114785"/>
                  </a:lnTo>
                  <a:lnTo>
                    <a:pt x="0" y="2562643"/>
                  </a:lnTo>
                  <a:lnTo>
                    <a:pt x="0" y="2521096"/>
                  </a:lnTo>
                  <a:lnTo>
                    <a:pt x="0" y="1573967"/>
                  </a:lnTo>
                  <a:lnTo>
                    <a:pt x="0" y="964366"/>
                  </a:lnTo>
                  <a:lnTo>
                    <a:pt x="1" y="964366"/>
                  </a:lnTo>
                  <a:lnTo>
                    <a:pt x="1" y="962492"/>
                  </a:lnTo>
                  <a:lnTo>
                    <a:pt x="1" y="920945"/>
                  </a:lnTo>
                  <a:lnTo>
                    <a:pt x="1" y="368803"/>
                  </a:lnTo>
                  <a:cubicBezTo>
                    <a:pt x="1" y="294802"/>
                    <a:pt x="75166" y="234813"/>
                    <a:pt x="167887" y="234813"/>
                  </a:cubicBezTo>
                  <a:lnTo>
                    <a:pt x="216220" y="234813"/>
                  </a:lnTo>
                  <a:lnTo>
                    <a:pt x="214788" y="227152"/>
                  </a:lnTo>
                  <a:cubicBezTo>
                    <a:pt x="214788" y="160739"/>
                    <a:pt x="289632" y="103759"/>
                    <a:pt x="396300" y="79419"/>
                  </a:cubicBezTo>
                  <a:lnTo>
                    <a:pt x="448120" y="73774"/>
                  </a:lnTo>
                  <a:lnTo>
                    <a:pt x="460024" y="37486"/>
                  </a:lnTo>
                  <a:cubicBezTo>
                    <a:pt x="471074" y="22257"/>
                    <a:pt x="486721" y="10157"/>
                    <a:pt x="505112" y="2915"/>
                  </a:cubicBezTo>
                  <a:lnTo>
                    <a:pt x="520615" y="0"/>
                  </a:lnTo>
                  <a:lnTo>
                    <a:pt x="549146" y="17912"/>
                  </a:lnTo>
                  <a:cubicBezTo>
                    <a:pt x="558419" y="26545"/>
                    <a:pt x="565923" y="36826"/>
                    <a:pt x="571109" y="48242"/>
                  </a:cubicBezTo>
                  <a:lnTo>
                    <a:pt x="576664" y="73864"/>
                  </a:lnTo>
                  <a:lnTo>
                    <a:pt x="627661" y="79419"/>
                  </a:lnTo>
                  <a:cubicBezTo>
                    <a:pt x="734327" y="103759"/>
                    <a:pt x="809171" y="160739"/>
                    <a:pt x="809171" y="227152"/>
                  </a:cubicBezTo>
                  <a:lnTo>
                    <a:pt x="807741" y="234813"/>
                  </a:lnTo>
                  <a:lnTo>
                    <a:pt x="839414" y="234813"/>
                  </a:lnTo>
                  <a:cubicBezTo>
                    <a:pt x="932135" y="234813"/>
                    <a:pt x="1007300" y="294802"/>
                    <a:pt x="1007300" y="36880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grpSp>
        <p:nvGrpSpPr>
          <p:cNvPr id="66" name="组合 65">
            <a:extLst>
              <a:ext uri="{FF2B5EF4-FFF2-40B4-BE49-F238E27FC236}">
                <a16:creationId xmlns:a16="http://schemas.microsoft.com/office/drawing/2014/main" id="{3BB13C88-4239-9C75-2177-B6C871BE2D64}"/>
              </a:ext>
            </a:extLst>
          </p:cNvPr>
          <p:cNvGrpSpPr/>
          <p:nvPr/>
        </p:nvGrpSpPr>
        <p:grpSpPr>
          <a:xfrm rot="5400000">
            <a:off x="9167449" y="3434223"/>
            <a:ext cx="3575594" cy="957467"/>
            <a:chOff x="6969843" y="4772335"/>
            <a:chExt cx="4298822" cy="1151132"/>
          </a:xfrm>
        </p:grpSpPr>
        <p:sp>
          <p:nvSpPr>
            <p:cNvPr id="67" name="任意多边形: 形状 66">
              <a:extLst>
                <a:ext uri="{FF2B5EF4-FFF2-40B4-BE49-F238E27FC236}">
                  <a16:creationId xmlns:a16="http://schemas.microsoft.com/office/drawing/2014/main" id="{395AD7D0-FDCB-2D0F-33F0-AB76B756225F}"/>
                </a:ext>
              </a:extLst>
            </p:cNvPr>
            <p:cNvSpPr/>
            <p:nvPr/>
          </p:nvSpPr>
          <p:spPr>
            <a:xfrm rot="5400000" flipH="1">
              <a:off x="8543688" y="3198490"/>
              <a:ext cx="1151132" cy="4298822"/>
            </a:xfrm>
            <a:custGeom>
              <a:avLst/>
              <a:gdLst>
                <a:gd name="connsiteX0" fmla="*/ 1151132 w 1151132"/>
                <a:gd name="connsiteY0" fmla="*/ 3877359 h 4298822"/>
                <a:gd name="connsiteX1" fmla="*/ 1151132 w 1151132"/>
                <a:gd name="connsiteY1" fmla="*/ 3488541 h 4298822"/>
                <a:gd name="connsiteX2" fmla="*/ 1151132 w 1151132"/>
                <a:gd name="connsiteY2" fmla="*/ 3267758 h 4298822"/>
                <a:gd name="connsiteX3" fmla="*/ 1151132 w 1151132"/>
                <a:gd name="connsiteY3" fmla="*/ 3246377 h 4298822"/>
                <a:gd name="connsiteX4" fmla="*/ 1151132 w 1151132"/>
                <a:gd name="connsiteY4" fmla="*/ 3198897 h 4298822"/>
                <a:gd name="connsiteX5" fmla="*/ 1151132 w 1151132"/>
                <a:gd name="connsiteY5" fmla="*/ 2878940 h 4298822"/>
                <a:gd name="connsiteX6" fmla="*/ 1151132 w 1151132"/>
                <a:gd name="connsiteY6" fmla="*/ 2636776 h 4298822"/>
                <a:gd name="connsiteX7" fmla="*/ 1151132 w 1151132"/>
                <a:gd name="connsiteY7" fmla="*/ 2589296 h 4298822"/>
                <a:gd name="connsiteX8" fmla="*/ 1151132 w 1151132"/>
                <a:gd name="connsiteY8" fmla="*/ 1709527 h 4298822"/>
                <a:gd name="connsiteX9" fmla="*/ 1151132 w 1151132"/>
                <a:gd name="connsiteY9" fmla="*/ 1662047 h 4298822"/>
                <a:gd name="connsiteX10" fmla="*/ 1151132 w 1151132"/>
                <a:gd name="connsiteY10" fmla="*/ 1419883 h 4298822"/>
                <a:gd name="connsiteX11" fmla="*/ 1151132 w 1151132"/>
                <a:gd name="connsiteY11" fmla="*/ 1099926 h 4298822"/>
                <a:gd name="connsiteX12" fmla="*/ 1151132 w 1151132"/>
                <a:gd name="connsiteY12" fmla="*/ 1052446 h 4298822"/>
                <a:gd name="connsiteX13" fmla="*/ 1151132 w 1151132"/>
                <a:gd name="connsiteY13" fmla="*/ 1031065 h 4298822"/>
                <a:gd name="connsiteX14" fmla="*/ 1151132 w 1151132"/>
                <a:gd name="connsiteY14" fmla="*/ 810282 h 4298822"/>
                <a:gd name="connsiteX15" fmla="*/ 1151132 w 1151132"/>
                <a:gd name="connsiteY15" fmla="*/ 421464 h 4298822"/>
                <a:gd name="connsiteX16" fmla="*/ 959273 w 1151132"/>
                <a:gd name="connsiteY16" fmla="*/ 268343 h 4298822"/>
                <a:gd name="connsiteX17" fmla="*/ 923077 w 1151132"/>
                <a:gd name="connsiteY17" fmla="*/ 268343 h 4298822"/>
                <a:gd name="connsiteX18" fmla="*/ 924712 w 1151132"/>
                <a:gd name="connsiteY18" fmla="*/ 259588 h 4298822"/>
                <a:gd name="connsiteX19" fmla="*/ 717284 w 1151132"/>
                <a:gd name="connsiteY19" fmla="*/ 90759 h 4298822"/>
                <a:gd name="connsiteX20" fmla="*/ 659006 w 1151132"/>
                <a:gd name="connsiteY20" fmla="*/ 84411 h 4298822"/>
                <a:gd name="connsiteX21" fmla="*/ 652657 w 1151132"/>
                <a:gd name="connsiteY21" fmla="*/ 55131 h 4298822"/>
                <a:gd name="connsiteX22" fmla="*/ 627558 w 1151132"/>
                <a:gd name="connsiteY22" fmla="*/ 20470 h 4298822"/>
                <a:gd name="connsiteX23" fmla="*/ 594954 w 1151132"/>
                <a:gd name="connsiteY23" fmla="*/ 0 h 4298822"/>
                <a:gd name="connsiteX24" fmla="*/ 577236 w 1151132"/>
                <a:gd name="connsiteY24" fmla="*/ 3331 h 4298822"/>
                <a:gd name="connsiteX25" fmla="*/ 525710 w 1151132"/>
                <a:gd name="connsiteY25" fmla="*/ 42839 h 4298822"/>
                <a:gd name="connsiteX26" fmla="*/ 512107 w 1151132"/>
                <a:gd name="connsiteY26" fmla="*/ 84309 h 4298822"/>
                <a:gd name="connsiteX27" fmla="*/ 452887 w 1151132"/>
                <a:gd name="connsiteY27" fmla="*/ 90759 h 4298822"/>
                <a:gd name="connsiteX28" fmla="*/ 245457 w 1151132"/>
                <a:gd name="connsiteY28" fmla="*/ 259588 h 4298822"/>
                <a:gd name="connsiteX29" fmla="*/ 247094 w 1151132"/>
                <a:gd name="connsiteY29" fmla="*/ 268343 h 4298822"/>
                <a:gd name="connsiteX30" fmla="*/ 191859 w 1151132"/>
                <a:gd name="connsiteY30" fmla="*/ 268343 h 4298822"/>
                <a:gd name="connsiteX31" fmla="*/ 0 w 1151132"/>
                <a:gd name="connsiteY31" fmla="*/ 421464 h 4298822"/>
                <a:gd name="connsiteX32" fmla="*/ 0 w 1151132"/>
                <a:gd name="connsiteY32" fmla="*/ 810282 h 4298822"/>
                <a:gd name="connsiteX33" fmla="*/ 0 w 1151132"/>
                <a:gd name="connsiteY33" fmla="*/ 1031065 h 4298822"/>
                <a:gd name="connsiteX34" fmla="*/ 0 w 1151132"/>
                <a:gd name="connsiteY34" fmla="*/ 1052446 h 4298822"/>
                <a:gd name="connsiteX35" fmla="*/ 0 w 1151132"/>
                <a:gd name="connsiteY35" fmla="*/ 1099926 h 4298822"/>
                <a:gd name="connsiteX36" fmla="*/ 0 w 1151132"/>
                <a:gd name="connsiteY36" fmla="*/ 1419883 h 4298822"/>
                <a:gd name="connsiteX37" fmla="*/ 0 w 1151132"/>
                <a:gd name="connsiteY37" fmla="*/ 1662047 h 4298822"/>
                <a:gd name="connsiteX38" fmla="*/ 0 w 1151132"/>
                <a:gd name="connsiteY38" fmla="*/ 1709527 h 4298822"/>
                <a:gd name="connsiteX39" fmla="*/ 0 w 1151132"/>
                <a:gd name="connsiteY39" fmla="*/ 2589296 h 4298822"/>
                <a:gd name="connsiteX40" fmla="*/ 0 w 1151132"/>
                <a:gd name="connsiteY40" fmla="*/ 2636776 h 4298822"/>
                <a:gd name="connsiteX41" fmla="*/ 0 w 1151132"/>
                <a:gd name="connsiteY41" fmla="*/ 2878940 h 4298822"/>
                <a:gd name="connsiteX42" fmla="*/ 0 w 1151132"/>
                <a:gd name="connsiteY42" fmla="*/ 3198897 h 4298822"/>
                <a:gd name="connsiteX43" fmla="*/ 0 w 1151132"/>
                <a:gd name="connsiteY43" fmla="*/ 3246377 h 4298822"/>
                <a:gd name="connsiteX44" fmla="*/ 0 w 1151132"/>
                <a:gd name="connsiteY44" fmla="*/ 3267758 h 4298822"/>
                <a:gd name="connsiteX45" fmla="*/ 0 w 1151132"/>
                <a:gd name="connsiteY45" fmla="*/ 3488541 h 4298822"/>
                <a:gd name="connsiteX46" fmla="*/ 0 w 1151132"/>
                <a:gd name="connsiteY46" fmla="*/ 3877359 h 4298822"/>
                <a:gd name="connsiteX47" fmla="*/ 191859 w 1151132"/>
                <a:gd name="connsiteY47" fmla="*/ 4030480 h 4298822"/>
                <a:gd name="connsiteX48" fmla="*/ 247094 w 1151132"/>
                <a:gd name="connsiteY48" fmla="*/ 4030480 h 4298822"/>
                <a:gd name="connsiteX49" fmla="*/ 245457 w 1151132"/>
                <a:gd name="connsiteY49" fmla="*/ 4039235 h 4298822"/>
                <a:gd name="connsiteX50" fmla="*/ 452887 w 1151132"/>
                <a:gd name="connsiteY50" fmla="*/ 4208063 h 4298822"/>
                <a:gd name="connsiteX51" fmla="*/ 512107 w 1151132"/>
                <a:gd name="connsiteY51" fmla="*/ 4214514 h 4298822"/>
                <a:gd name="connsiteX52" fmla="*/ 525710 w 1151132"/>
                <a:gd name="connsiteY52" fmla="*/ 4255984 h 4298822"/>
                <a:gd name="connsiteX53" fmla="*/ 577236 w 1151132"/>
                <a:gd name="connsiteY53" fmla="*/ 4295491 h 4298822"/>
                <a:gd name="connsiteX54" fmla="*/ 594954 w 1151132"/>
                <a:gd name="connsiteY54" fmla="*/ 4298822 h 4298822"/>
                <a:gd name="connsiteX55" fmla="*/ 627558 w 1151132"/>
                <a:gd name="connsiteY55" fmla="*/ 4278353 h 4298822"/>
                <a:gd name="connsiteX56" fmla="*/ 652657 w 1151132"/>
                <a:gd name="connsiteY56" fmla="*/ 4243691 h 4298822"/>
                <a:gd name="connsiteX57" fmla="*/ 659005 w 1151132"/>
                <a:gd name="connsiteY57" fmla="*/ 4214411 h 4298822"/>
                <a:gd name="connsiteX58" fmla="*/ 717284 w 1151132"/>
                <a:gd name="connsiteY58" fmla="*/ 4208063 h 4298822"/>
                <a:gd name="connsiteX59" fmla="*/ 924712 w 1151132"/>
                <a:gd name="connsiteY59" fmla="*/ 4039235 h 4298822"/>
                <a:gd name="connsiteX60" fmla="*/ 923077 w 1151132"/>
                <a:gd name="connsiteY60" fmla="*/ 4030480 h 4298822"/>
                <a:gd name="connsiteX61" fmla="*/ 959273 w 1151132"/>
                <a:gd name="connsiteY61" fmla="*/ 4030480 h 4298822"/>
                <a:gd name="connsiteX62" fmla="*/ 1151132 w 1151132"/>
                <a:gd name="connsiteY62" fmla="*/ 3877359 h 42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51132" h="4298822">
                  <a:moveTo>
                    <a:pt x="1151132" y="3877359"/>
                  </a:moveTo>
                  <a:lnTo>
                    <a:pt x="1151132" y="3488541"/>
                  </a:lnTo>
                  <a:lnTo>
                    <a:pt x="1151132" y="3267758"/>
                  </a:lnTo>
                  <a:lnTo>
                    <a:pt x="1151132" y="3246377"/>
                  </a:lnTo>
                  <a:lnTo>
                    <a:pt x="1151132" y="3198897"/>
                  </a:lnTo>
                  <a:lnTo>
                    <a:pt x="1151132" y="2878940"/>
                  </a:lnTo>
                  <a:lnTo>
                    <a:pt x="1151132" y="2636776"/>
                  </a:lnTo>
                  <a:lnTo>
                    <a:pt x="1151132" y="2589296"/>
                  </a:lnTo>
                  <a:lnTo>
                    <a:pt x="1151132" y="1709527"/>
                  </a:lnTo>
                  <a:lnTo>
                    <a:pt x="1151132" y="1662047"/>
                  </a:lnTo>
                  <a:lnTo>
                    <a:pt x="1151132" y="1419883"/>
                  </a:lnTo>
                  <a:lnTo>
                    <a:pt x="1151132" y="1099926"/>
                  </a:lnTo>
                  <a:lnTo>
                    <a:pt x="1151132" y="1052446"/>
                  </a:lnTo>
                  <a:lnTo>
                    <a:pt x="1151132" y="1031065"/>
                  </a:lnTo>
                  <a:lnTo>
                    <a:pt x="1151132" y="810282"/>
                  </a:lnTo>
                  <a:lnTo>
                    <a:pt x="1151132" y="421464"/>
                  </a:lnTo>
                  <a:cubicBezTo>
                    <a:pt x="1151132" y="336897"/>
                    <a:pt x="1065234" y="268343"/>
                    <a:pt x="959273" y="268343"/>
                  </a:cubicBezTo>
                  <a:lnTo>
                    <a:pt x="923077" y="268343"/>
                  </a:lnTo>
                  <a:lnTo>
                    <a:pt x="924712" y="259588"/>
                  </a:lnTo>
                  <a:cubicBezTo>
                    <a:pt x="924712" y="183692"/>
                    <a:pt x="839181" y="118575"/>
                    <a:pt x="717284" y="90759"/>
                  </a:cubicBezTo>
                  <a:lnTo>
                    <a:pt x="659006" y="84411"/>
                  </a:lnTo>
                  <a:lnTo>
                    <a:pt x="652657" y="55131"/>
                  </a:lnTo>
                  <a:cubicBezTo>
                    <a:pt x="646731" y="42085"/>
                    <a:pt x="638155" y="30336"/>
                    <a:pt x="627558" y="20470"/>
                  </a:cubicBezTo>
                  <a:lnTo>
                    <a:pt x="594954" y="0"/>
                  </a:lnTo>
                  <a:lnTo>
                    <a:pt x="577236" y="3331"/>
                  </a:lnTo>
                  <a:cubicBezTo>
                    <a:pt x="556219" y="11608"/>
                    <a:pt x="538338" y="25435"/>
                    <a:pt x="525710" y="42839"/>
                  </a:cubicBezTo>
                  <a:lnTo>
                    <a:pt x="512107" y="84309"/>
                  </a:lnTo>
                  <a:lnTo>
                    <a:pt x="452887" y="90759"/>
                  </a:lnTo>
                  <a:cubicBezTo>
                    <a:pt x="330988" y="118575"/>
                    <a:pt x="245457" y="183692"/>
                    <a:pt x="245457" y="259588"/>
                  </a:cubicBezTo>
                  <a:lnTo>
                    <a:pt x="247094" y="268343"/>
                  </a:lnTo>
                  <a:lnTo>
                    <a:pt x="191859" y="268343"/>
                  </a:lnTo>
                  <a:cubicBezTo>
                    <a:pt x="85898" y="268343"/>
                    <a:pt x="0" y="336897"/>
                    <a:pt x="0" y="421464"/>
                  </a:cubicBezTo>
                  <a:lnTo>
                    <a:pt x="0" y="810282"/>
                  </a:lnTo>
                  <a:lnTo>
                    <a:pt x="0" y="1031065"/>
                  </a:lnTo>
                  <a:lnTo>
                    <a:pt x="0" y="1052446"/>
                  </a:lnTo>
                  <a:lnTo>
                    <a:pt x="0" y="1099926"/>
                  </a:lnTo>
                  <a:lnTo>
                    <a:pt x="0" y="1419883"/>
                  </a:lnTo>
                  <a:lnTo>
                    <a:pt x="0" y="1662047"/>
                  </a:lnTo>
                  <a:lnTo>
                    <a:pt x="0" y="1709527"/>
                  </a:lnTo>
                  <a:lnTo>
                    <a:pt x="0" y="2589296"/>
                  </a:lnTo>
                  <a:lnTo>
                    <a:pt x="0" y="2636776"/>
                  </a:lnTo>
                  <a:lnTo>
                    <a:pt x="0" y="2878940"/>
                  </a:lnTo>
                  <a:lnTo>
                    <a:pt x="0" y="3198897"/>
                  </a:lnTo>
                  <a:lnTo>
                    <a:pt x="0" y="3246377"/>
                  </a:lnTo>
                  <a:lnTo>
                    <a:pt x="0" y="3267758"/>
                  </a:lnTo>
                  <a:lnTo>
                    <a:pt x="0" y="3488541"/>
                  </a:lnTo>
                  <a:lnTo>
                    <a:pt x="0" y="3877359"/>
                  </a:lnTo>
                  <a:cubicBezTo>
                    <a:pt x="0" y="3961925"/>
                    <a:pt x="85898" y="4030480"/>
                    <a:pt x="191859" y="4030480"/>
                  </a:cubicBezTo>
                  <a:lnTo>
                    <a:pt x="247094" y="4030480"/>
                  </a:lnTo>
                  <a:lnTo>
                    <a:pt x="245457" y="4039235"/>
                  </a:lnTo>
                  <a:cubicBezTo>
                    <a:pt x="245457" y="4115130"/>
                    <a:pt x="330988" y="4180247"/>
                    <a:pt x="452887" y="4208063"/>
                  </a:cubicBezTo>
                  <a:lnTo>
                    <a:pt x="512107" y="4214514"/>
                  </a:lnTo>
                  <a:lnTo>
                    <a:pt x="525710" y="4255984"/>
                  </a:lnTo>
                  <a:cubicBezTo>
                    <a:pt x="538338" y="4273387"/>
                    <a:pt x="556219" y="4287215"/>
                    <a:pt x="577236" y="4295491"/>
                  </a:cubicBezTo>
                  <a:lnTo>
                    <a:pt x="594954" y="4298822"/>
                  </a:lnTo>
                  <a:lnTo>
                    <a:pt x="627558" y="4278353"/>
                  </a:lnTo>
                  <a:cubicBezTo>
                    <a:pt x="638155" y="4268486"/>
                    <a:pt x="646730" y="4256737"/>
                    <a:pt x="652657" y="4243691"/>
                  </a:cubicBezTo>
                  <a:lnTo>
                    <a:pt x="659005" y="4214411"/>
                  </a:lnTo>
                  <a:lnTo>
                    <a:pt x="717284" y="4208063"/>
                  </a:lnTo>
                  <a:cubicBezTo>
                    <a:pt x="839181" y="4180247"/>
                    <a:pt x="924712" y="4115130"/>
                    <a:pt x="924712" y="4039235"/>
                  </a:cubicBezTo>
                  <a:lnTo>
                    <a:pt x="923077" y="4030480"/>
                  </a:lnTo>
                  <a:lnTo>
                    <a:pt x="959273" y="4030480"/>
                  </a:lnTo>
                  <a:cubicBezTo>
                    <a:pt x="1065234" y="4030480"/>
                    <a:pt x="1151132" y="3961925"/>
                    <a:pt x="1151132" y="387735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68" name="任意多边形: 形状 67">
              <a:extLst>
                <a:ext uri="{FF2B5EF4-FFF2-40B4-BE49-F238E27FC236}">
                  <a16:creationId xmlns:a16="http://schemas.microsoft.com/office/drawing/2014/main" id="{2D2159BF-E7F0-CCA1-D6E3-8BDFCAD1C37F}"/>
                </a:ext>
              </a:extLst>
            </p:cNvPr>
            <p:cNvSpPr/>
            <p:nvPr/>
          </p:nvSpPr>
          <p:spPr>
            <a:xfrm rot="16200000">
              <a:off x="8615605" y="3301308"/>
              <a:ext cx="1007300" cy="4093188"/>
            </a:xfrm>
            <a:custGeom>
              <a:avLst/>
              <a:gdLst>
                <a:gd name="connsiteX0" fmla="*/ 1007300 w 1007300"/>
                <a:gd name="connsiteY0" fmla="*/ 368803 h 4093188"/>
                <a:gd name="connsiteX1" fmla="*/ 1007300 w 1007300"/>
                <a:gd name="connsiteY1" fmla="*/ 920945 h 4093188"/>
                <a:gd name="connsiteX2" fmla="*/ 1007300 w 1007300"/>
                <a:gd name="connsiteY2" fmla="*/ 962492 h 4093188"/>
                <a:gd name="connsiteX3" fmla="*/ 1007300 w 1007300"/>
                <a:gd name="connsiteY3" fmla="*/ 978404 h 4093188"/>
                <a:gd name="connsiteX4" fmla="*/ 1007300 w 1007300"/>
                <a:gd name="connsiteY4" fmla="*/ 1530546 h 4093188"/>
                <a:gd name="connsiteX5" fmla="*/ 1007300 w 1007300"/>
                <a:gd name="connsiteY5" fmla="*/ 1572093 h 4093188"/>
                <a:gd name="connsiteX6" fmla="*/ 1007300 w 1007300"/>
                <a:gd name="connsiteY6" fmla="*/ 2519221 h 4093188"/>
                <a:gd name="connsiteX7" fmla="*/ 1007300 w 1007300"/>
                <a:gd name="connsiteY7" fmla="*/ 3128822 h 4093188"/>
                <a:gd name="connsiteX8" fmla="*/ 1007300 w 1007300"/>
                <a:gd name="connsiteY8" fmla="*/ 3128822 h 4093188"/>
                <a:gd name="connsiteX9" fmla="*/ 1007300 w 1007300"/>
                <a:gd name="connsiteY9" fmla="*/ 3130697 h 4093188"/>
                <a:gd name="connsiteX10" fmla="*/ 1007300 w 1007300"/>
                <a:gd name="connsiteY10" fmla="*/ 3172244 h 4093188"/>
                <a:gd name="connsiteX11" fmla="*/ 1007300 w 1007300"/>
                <a:gd name="connsiteY11" fmla="*/ 3724386 h 4093188"/>
                <a:gd name="connsiteX12" fmla="*/ 839413 w 1007300"/>
                <a:gd name="connsiteY12" fmla="*/ 3858375 h 4093188"/>
                <a:gd name="connsiteX13" fmla="*/ 807740 w 1007300"/>
                <a:gd name="connsiteY13" fmla="*/ 3858375 h 4093188"/>
                <a:gd name="connsiteX14" fmla="*/ 809171 w 1007300"/>
                <a:gd name="connsiteY14" fmla="*/ 3866036 h 4093188"/>
                <a:gd name="connsiteX15" fmla="*/ 627660 w 1007300"/>
                <a:gd name="connsiteY15" fmla="*/ 4013770 h 4093188"/>
                <a:gd name="connsiteX16" fmla="*/ 576664 w 1007300"/>
                <a:gd name="connsiteY16" fmla="*/ 4019324 h 4093188"/>
                <a:gd name="connsiteX17" fmla="*/ 571108 w 1007300"/>
                <a:gd name="connsiteY17" fmla="*/ 4044946 h 4093188"/>
                <a:gd name="connsiteX18" fmla="*/ 549145 w 1007300"/>
                <a:gd name="connsiteY18" fmla="*/ 4075276 h 4093188"/>
                <a:gd name="connsiteX19" fmla="*/ 520615 w 1007300"/>
                <a:gd name="connsiteY19" fmla="*/ 4093188 h 4093188"/>
                <a:gd name="connsiteX20" fmla="*/ 505111 w 1007300"/>
                <a:gd name="connsiteY20" fmla="*/ 4090274 h 4093188"/>
                <a:gd name="connsiteX21" fmla="*/ 460024 w 1007300"/>
                <a:gd name="connsiteY21" fmla="*/ 4055703 h 4093188"/>
                <a:gd name="connsiteX22" fmla="*/ 448119 w 1007300"/>
                <a:gd name="connsiteY22" fmla="*/ 4019414 h 4093188"/>
                <a:gd name="connsiteX23" fmla="*/ 396299 w 1007300"/>
                <a:gd name="connsiteY23" fmla="*/ 4013770 h 4093188"/>
                <a:gd name="connsiteX24" fmla="*/ 214787 w 1007300"/>
                <a:gd name="connsiteY24" fmla="*/ 3866036 h 4093188"/>
                <a:gd name="connsiteX25" fmla="*/ 216219 w 1007300"/>
                <a:gd name="connsiteY25" fmla="*/ 3858375 h 4093188"/>
                <a:gd name="connsiteX26" fmla="*/ 167886 w 1007300"/>
                <a:gd name="connsiteY26" fmla="*/ 3858375 h 4093188"/>
                <a:gd name="connsiteX27" fmla="*/ 0 w 1007300"/>
                <a:gd name="connsiteY27" fmla="*/ 3724386 h 4093188"/>
                <a:gd name="connsiteX28" fmla="*/ 0 w 1007300"/>
                <a:gd name="connsiteY28" fmla="*/ 3172244 h 4093188"/>
                <a:gd name="connsiteX29" fmla="*/ 0 w 1007300"/>
                <a:gd name="connsiteY29" fmla="*/ 3130697 h 4093188"/>
                <a:gd name="connsiteX30" fmla="*/ 0 w 1007300"/>
                <a:gd name="connsiteY30" fmla="*/ 3114785 h 4093188"/>
                <a:gd name="connsiteX31" fmla="*/ 0 w 1007300"/>
                <a:gd name="connsiteY31" fmla="*/ 2562643 h 4093188"/>
                <a:gd name="connsiteX32" fmla="*/ 0 w 1007300"/>
                <a:gd name="connsiteY32" fmla="*/ 2521096 h 4093188"/>
                <a:gd name="connsiteX33" fmla="*/ 0 w 1007300"/>
                <a:gd name="connsiteY33" fmla="*/ 1573967 h 4093188"/>
                <a:gd name="connsiteX34" fmla="*/ 0 w 1007300"/>
                <a:gd name="connsiteY34" fmla="*/ 964366 h 4093188"/>
                <a:gd name="connsiteX35" fmla="*/ 1 w 1007300"/>
                <a:gd name="connsiteY35" fmla="*/ 964366 h 4093188"/>
                <a:gd name="connsiteX36" fmla="*/ 1 w 1007300"/>
                <a:gd name="connsiteY36" fmla="*/ 962492 h 4093188"/>
                <a:gd name="connsiteX37" fmla="*/ 1 w 1007300"/>
                <a:gd name="connsiteY37" fmla="*/ 920945 h 4093188"/>
                <a:gd name="connsiteX38" fmla="*/ 1 w 1007300"/>
                <a:gd name="connsiteY38" fmla="*/ 368803 h 4093188"/>
                <a:gd name="connsiteX39" fmla="*/ 167887 w 1007300"/>
                <a:gd name="connsiteY39" fmla="*/ 234813 h 4093188"/>
                <a:gd name="connsiteX40" fmla="*/ 216220 w 1007300"/>
                <a:gd name="connsiteY40" fmla="*/ 234813 h 4093188"/>
                <a:gd name="connsiteX41" fmla="*/ 214788 w 1007300"/>
                <a:gd name="connsiteY41" fmla="*/ 227152 h 4093188"/>
                <a:gd name="connsiteX42" fmla="*/ 396300 w 1007300"/>
                <a:gd name="connsiteY42" fmla="*/ 79419 h 4093188"/>
                <a:gd name="connsiteX43" fmla="*/ 448120 w 1007300"/>
                <a:gd name="connsiteY43" fmla="*/ 73774 h 4093188"/>
                <a:gd name="connsiteX44" fmla="*/ 460024 w 1007300"/>
                <a:gd name="connsiteY44" fmla="*/ 37486 h 4093188"/>
                <a:gd name="connsiteX45" fmla="*/ 505112 w 1007300"/>
                <a:gd name="connsiteY45" fmla="*/ 2915 h 4093188"/>
                <a:gd name="connsiteX46" fmla="*/ 520615 w 1007300"/>
                <a:gd name="connsiteY46" fmla="*/ 0 h 4093188"/>
                <a:gd name="connsiteX47" fmla="*/ 549146 w 1007300"/>
                <a:gd name="connsiteY47" fmla="*/ 17912 h 4093188"/>
                <a:gd name="connsiteX48" fmla="*/ 571109 w 1007300"/>
                <a:gd name="connsiteY48" fmla="*/ 48242 h 4093188"/>
                <a:gd name="connsiteX49" fmla="*/ 576664 w 1007300"/>
                <a:gd name="connsiteY49" fmla="*/ 73864 h 4093188"/>
                <a:gd name="connsiteX50" fmla="*/ 627661 w 1007300"/>
                <a:gd name="connsiteY50" fmla="*/ 79419 h 4093188"/>
                <a:gd name="connsiteX51" fmla="*/ 809171 w 1007300"/>
                <a:gd name="connsiteY51" fmla="*/ 227152 h 4093188"/>
                <a:gd name="connsiteX52" fmla="*/ 807741 w 1007300"/>
                <a:gd name="connsiteY52" fmla="*/ 234813 h 4093188"/>
                <a:gd name="connsiteX53" fmla="*/ 839414 w 1007300"/>
                <a:gd name="connsiteY53" fmla="*/ 234813 h 4093188"/>
                <a:gd name="connsiteX54" fmla="*/ 1007300 w 1007300"/>
                <a:gd name="connsiteY54" fmla="*/ 368803 h 4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7300" h="4093188">
                  <a:moveTo>
                    <a:pt x="1007300" y="368803"/>
                  </a:moveTo>
                  <a:lnTo>
                    <a:pt x="1007300" y="920945"/>
                  </a:lnTo>
                  <a:lnTo>
                    <a:pt x="1007300" y="962492"/>
                  </a:lnTo>
                  <a:lnTo>
                    <a:pt x="1007300" y="978404"/>
                  </a:lnTo>
                  <a:lnTo>
                    <a:pt x="1007300" y="1530546"/>
                  </a:lnTo>
                  <a:lnTo>
                    <a:pt x="1007300" y="1572093"/>
                  </a:lnTo>
                  <a:lnTo>
                    <a:pt x="1007300" y="2519221"/>
                  </a:lnTo>
                  <a:lnTo>
                    <a:pt x="1007300" y="3128822"/>
                  </a:lnTo>
                  <a:lnTo>
                    <a:pt x="1007300" y="3128822"/>
                  </a:lnTo>
                  <a:lnTo>
                    <a:pt x="1007300" y="3130697"/>
                  </a:lnTo>
                  <a:lnTo>
                    <a:pt x="1007300" y="3172244"/>
                  </a:lnTo>
                  <a:lnTo>
                    <a:pt x="1007300" y="3724386"/>
                  </a:lnTo>
                  <a:cubicBezTo>
                    <a:pt x="1007300" y="3798386"/>
                    <a:pt x="932135" y="3858375"/>
                    <a:pt x="839413" y="3858375"/>
                  </a:cubicBezTo>
                  <a:lnTo>
                    <a:pt x="807740" y="3858375"/>
                  </a:lnTo>
                  <a:lnTo>
                    <a:pt x="809171" y="3866036"/>
                  </a:lnTo>
                  <a:cubicBezTo>
                    <a:pt x="809171" y="3932449"/>
                    <a:pt x="734326" y="3989429"/>
                    <a:pt x="627660" y="4013770"/>
                  </a:cubicBezTo>
                  <a:lnTo>
                    <a:pt x="576664" y="4019324"/>
                  </a:lnTo>
                  <a:lnTo>
                    <a:pt x="571108" y="4044946"/>
                  </a:lnTo>
                  <a:cubicBezTo>
                    <a:pt x="565922" y="4056362"/>
                    <a:pt x="558419" y="4066643"/>
                    <a:pt x="549145" y="4075276"/>
                  </a:cubicBezTo>
                  <a:lnTo>
                    <a:pt x="520615" y="4093188"/>
                  </a:lnTo>
                  <a:lnTo>
                    <a:pt x="505111" y="4090274"/>
                  </a:lnTo>
                  <a:cubicBezTo>
                    <a:pt x="486721" y="4083031"/>
                    <a:pt x="471073" y="4070931"/>
                    <a:pt x="460024" y="4055703"/>
                  </a:cubicBezTo>
                  <a:lnTo>
                    <a:pt x="448119" y="4019414"/>
                  </a:lnTo>
                  <a:lnTo>
                    <a:pt x="396299" y="4013770"/>
                  </a:lnTo>
                  <a:cubicBezTo>
                    <a:pt x="289632" y="3989429"/>
                    <a:pt x="214787" y="3932449"/>
                    <a:pt x="214787" y="3866036"/>
                  </a:cubicBezTo>
                  <a:lnTo>
                    <a:pt x="216219" y="3858375"/>
                  </a:lnTo>
                  <a:lnTo>
                    <a:pt x="167886" y="3858375"/>
                  </a:lnTo>
                  <a:cubicBezTo>
                    <a:pt x="75165" y="3858375"/>
                    <a:pt x="0" y="3798386"/>
                    <a:pt x="0" y="3724386"/>
                  </a:cubicBezTo>
                  <a:lnTo>
                    <a:pt x="0" y="3172244"/>
                  </a:lnTo>
                  <a:lnTo>
                    <a:pt x="0" y="3130697"/>
                  </a:lnTo>
                  <a:lnTo>
                    <a:pt x="0" y="3114785"/>
                  </a:lnTo>
                  <a:lnTo>
                    <a:pt x="0" y="2562643"/>
                  </a:lnTo>
                  <a:lnTo>
                    <a:pt x="0" y="2521096"/>
                  </a:lnTo>
                  <a:lnTo>
                    <a:pt x="0" y="1573967"/>
                  </a:lnTo>
                  <a:lnTo>
                    <a:pt x="0" y="964366"/>
                  </a:lnTo>
                  <a:lnTo>
                    <a:pt x="1" y="964366"/>
                  </a:lnTo>
                  <a:lnTo>
                    <a:pt x="1" y="962492"/>
                  </a:lnTo>
                  <a:lnTo>
                    <a:pt x="1" y="920945"/>
                  </a:lnTo>
                  <a:lnTo>
                    <a:pt x="1" y="368803"/>
                  </a:lnTo>
                  <a:cubicBezTo>
                    <a:pt x="1" y="294802"/>
                    <a:pt x="75166" y="234813"/>
                    <a:pt x="167887" y="234813"/>
                  </a:cubicBezTo>
                  <a:lnTo>
                    <a:pt x="216220" y="234813"/>
                  </a:lnTo>
                  <a:lnTo>
                    <a:pt x="214788" y="227152"/>
                  </a:lnTo>
                  <a:cubicBezTo>
                    <a:pt x="214788" y="160739"/>
                    <a:pt x="289632" y="103759"/>
                    <a:pt x="396300" y="79419"/>
                  </a:cubicBezTo>
                  <a:lnTo>
                    <a:pt x="448120" y="73774"/>
                  </a:lnTo>
                  <a:lnTo>
                    <a:pt x="460024" y="37486"/>
                  </a:lnTo>
                  <a:cubicBezTo>
                    <a:pt x="471074" y="22257"/>
                    <a:pt x="486721" y="10157"/>
                    <a:pt x="505112" y="2915"/>
                  </a:cubicBezTo>
                  <a:lnTo>
                    <a:pt x="520615" y="0"/>
                  </a:lnTo>
                  <a:lnTo>
                    <a:pt x="549146" y="17912"/>
                  </a:lnTo>
                  <a:cubicBezTo>
                    <a:pt x="558419" y="26545"/>
                    <a:pt x="565923" y="36826"/>
                    <a:pt x="571109" y="48242"/>
                  </a:cubicBezTo>
                  <a:lnTo>
                    <a:pt x="576664" y="73864"/>
                  </a:lnTo>
                  <a:lnTo>
                    <a:pt x="627661" y="79419"/>
                  </a:lnTo>
                  <a:cubicBezTo>
                    <a:pt x="734327" y="103759"/>
                    <a:pt x="809171" y="160739"/>
                    <a:pt x="809171" y="227152"/>
                  </a:cubicBezTo>
                  <a:lnTo>
                    <a:pt x="807741" y="234813"/>
                  </a:lnTo>
                  <a:lnTo>
                    <a:pt x="839414" y="234813"/>
                  </a:lnTo>
                  <a:cubicBezTo>
                    <a:pt x="932135" y="234813"/>
                    <a:pt x="1007300" y="294802"/>
                    <a:pt x="1007300" y="36880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grpSp>
        <p:nvGrpSpPr>
          <p:cNvPr id="40" name="组合 39">
            <a:extLst>
              <a:ext uri="{FF2B5EF4-FFF2-40B4-BE49-F238E27FC236}">
                <a16:creationId xmlns:a16="http://schemas.microsoft.com/office/drawing/2014/main" id="{E3FF2FEC-F5E7-8779-7D0E-4FE5D39F2DFD}"/>
              </a:ext>
            </a:extLst>
          </p:cNvPr>
          <p:cNvGrpSpPr/>
          <p:nvPr/>
        </p:nvGrpSpPr>
        <p:grpSpPr>
          <a:xfrm rot="5400000">
            <a:off x="-551042" y="3434223"/>
            <a:ext cx="3575594" cy="957467"/>
            <a:chOff x="6969843" y="4772335"/>
            <a:chExt cx="4298822" cy="1151132"/>
          </a:xfrm>
        </p:grpSpPr>
        <p:sp>
          <p:nvSpPr>
            <p:cNvPr id="41" name="任意多边形: 形状 40">
              <a:extLst>
                <a:ext uri="{FF2B5EF4-FFF2-40B4-BE49-F238E27FC236}">
                  <a16:creationId xmlns:a16="http://schemas.microsoft.com/office/drawing/2014/main" id="{348FF9C5-C5C6-664B-6048-B916CE7C3950}"/>
                </a:ext>
              </a:extLst>
            </p:cNvPr>
            <p:cNvSpPr/>
            <p:nvPr/>
          </p:nvSpPr>
          <p:spPr>
            <a:xfrm rot="5400000" flipH="1">
              <a:off x="8543688" y="3198490"/>
              <a:ext cx="1151132" cy="4298822"/>
            </a:xfrm>
            <a:custGeom>
              <a:avLst/>
              <a:gdLst>
                <a:gd name="connsiteX0" fmla="*/ 1151132 w 1151132"/>
                <a:gd name="connsiteY0" fmla="*/ 3877359 h 4298822"/>
                <a:gd name="connsiteX1" fmla="*/ 1151132 w 1151132"/>
                <a:gd name="connsiteY1" fmla="*/ 3488541 h 4298822"/>
                <a:gd name="connsiteX2" fmla="*/ 1151132 w 1151132"/>
                <a:gd name="connsiteY2" fmla="*/ 3267758 h 4298822"/>
                <a:gd name="connsiteX3" fmla="*/ 1151132 w 1151132"/>
                <a:gd name="connsiteY3" fmla="*/ 3246377 h 4298822"/>
                <a:gd name="connsiteX4" fmla="*/ 1151132 w 1151132"/>
                <a:gd name="connsiteY4" fmla="*/ 3198897 h 4298822"/>
                <a:gd name="connsiteX5" fmla="*/ 1151132 w 1151132"/>
                <a:gd name="connsiteY5" fmla="*/ 2878940 h 4298822"/>
                <a:gd name="connsiteX6" fmla="*/ 1151132 w 1151132"/>
                <a:gd name="connsiteY6" fmla="*/ 2636776 h 4298822"/>
                <a:gd name="connsiteX7" fmla="*/ 1151132 w 1151132"/>
                <a:gd name="connsiteY7" fmla="*/ 2589296 h 4298822"/>
                <a:gd name="connsiteX8" fmla="*/ 1151132 w 1151132"/>
                <a:gd name="connsiteY8" fmla="*/ 1709527 h 4298822"/>
                <a:gd name="connsiteX9" fmla="*/ 1151132 w 1151132"/>
                <a:gd name="connsiteY9" fmla="*/ 1662047 h 4298822"/>
                <a:gd name="connsiteX10" fmla="*/ 1151132 w 1151132"/>
                <a:gd name="connsiteY10" fmla="*/ 1419883 h 4298822"/>
                <a:gd name="connsiteX11" fmla="*/ 1151132 w 1151132"/>
                <a:gd name="connsiteY11" fmla="*/ 1099926 h 4298822"/>
                <a:gd name="connsiteX12" fmla="*/ 1151132 w 1151132"/>
                <a:gd name="connsiteY12" fmla="*/ 1052446 h 4298822"/>
                <a:gd name="connsiteX13" fmla="*/ 1151132 w 1151132"/>
                <a:gd name="connsiteY13" fmla="*/ 1031065 h 4298822"/>
                <a:gd name="connsiteX14" fmla="*/ 1151132 w 1151132"/>
                <a:gd name="connsiteY14" fmla="*/ 810282 h 4298822"/>
                <a:gd name="connsiteX15" fmla="*/ 1151132 w 1151132"/>
                <a:gd name="connsiteY15" fmla="*/ 421464 h 4298822"/>
                <a:gd name="connsiteX16" fmla="*/ 959273 w 1151132"/>
                <a:gd name="connsiteY16" fmla="*/ 268343 h 4298822"/>
                <a:gd name="connsiteX17" fmla="*/ 923077 w 1151132"/>
                <a:gd name="connsiteY17" fmla="*/ 268343 h 4298822"/>
                <a:gd name="connsiteX18" fmla="*/ 924712 w 1151132"/>
                <a:gd name="connsiteY18" fmla="*/ 259588 h 4298822"/>
                <a:gd name="connsiteX19" fmla="*/ 717284 w 1151132"/>
                <a:gd name="connsiteY19" fmla="*/ 90759 h 4298822"/>
                <a:gd name="connsiteX20" fmla="*/ 659006 w 1151132"/>
                <a:gd name="connsiteY20" fmla="*/ 84411 h 4298822"/>
                <a:gd name="connsiteX21" fmla="*/ 652657 w 1151132"/>
                <a:gd name="connsiteY21" fmla="*/ 55131 h 4298822"/>
                <a:gd name="connsiteX22" fmla="*/ 627558 w 1151132"/>
                <a:gd name="connsiteY22" fmla="*/ 20470 h 4298822"/>
                <a:gd name="connsiteX23" fmla="*/ 594954 w 1151132"/>
                <a:gd name="connsiteY23" fmla="*/ 0 h 4298822"/>
                <a:gd name="connsiteX24" fmla="*/ 577236 w 1151132"/>
                <a:gd name="connsiteY24" fmla="*/ 3331 h 4298822"/>
                <a:gd name="connsiteX25" fmla="*/ 525710 w 1151132"/>
                <a:gd name="connsiteY25" fmla="*/ 42839 h 4298822"/>
                <a:gd name="connsiteX26" fmla="*/ 512107 w 1151132"/>
                <a:gd name="connsiteY26" fmla="*/ 84309 h 4298822"/>
                <a:gd name="connsiteX27" fmla="*/ 452887 w 1151132"/>
                <a:gd name="connsiteY27" fmla="*/ 90759 h 4298822"/>
                <a:gd name="connsiteX28" fmla="*/ 245457 w 1151132"/>
                <a:gd name="connsiteY28" fmla="*/ 259588 h 4298822"/>
                <a:gd name="connsiteX29" fmla="*/ 247094 w 1151132"/>
                <a:gd name="connsiteY29" fmla="*/ 268343 h 4298822"/>
                <a:gd name="connsiteX30" fmla="*/ 191859 w 1151132"/>
                <a:gd name="connsiteY30" fmla="*/ 268343 h 4298822"/>
                <a:gd name="connsiteX31" fmla="*/ 0 w 1151132"/>
                <a:gd name="connsiteY31" fmla="*/ 421464 h 4298822"/>
                <a:gd name="connsiteX32" fmla="*/ 0 w 1151132"/>
                <a:gd name="connsiteY32" fmla="*/ 810282 h 4298822"/>
                <a:gd name="connsiteX33" fmla="*/ 0 w 1151132"/>
                <a:gd name="connsiteY33" fmla="*/ 1031065 h 4298822"/>
                <a:gd name="connsiteX34" fmla="*/ 0 w 1151132"/>
                <a:gd name="connsiteY34" fmla="*/ 1052446 h 4298822"/>
                <a:gd name="connsiteX35" fmla="*/ 0 w 1151132"/>
                <a:gd name="connsiteY35" fmla="*/ 1099926 h 4298822"/>
                <a:gd name="connsiteX36" fmla="*/ 0 w 1151132"/>
                <a:gd name="connsiteY36" fmla="*/ 1419883 h 4298822"/>
                <a:gd name="connsiteX37" fmla="*/ 0 w 1151132"/>
                <a:gd name="connsiteY37" fmla="*/ 1662047 h 4298822"/>
                <a:gd name="connsiteX38" fmla="*/ 0 w 1151132"/>
                <a:gd name="connsiteY38" fmla="*/ 1709527 h 4298822"/>
                <a:gd name="connsiteX39" fmla="*/ 0 w 1151132"/>
                <a:gd name="connsiteY39" fmla="*/ 2589296 h 4298822"/>
                <a:gd name="connsiteX40" fmla="*/ 0 w 1151132"/>
                <a:gd name="connsiteY40" fmla="*/ 2636776 h 4298822"/>
                <a:gd name="connsiteX41" fmla="*/ 0 w 1151132"/>
                <a:gd name="connsiteY41" fmla="*/ 2878940 h 4298822"/>
                <a:gd name="connsiteX42" fmla="*/ 0 w 1151132"/>
                <a:gd name="connsiteY42" fmla="*/ 3198897 h 4298822"/>
                <a:gd name="connsiteX43" fmla="*/ 0 w 1151132"/>
                <a:gd name="connsiteY43" fmla="*/ 3246377 h 4298822"/>
                <a:gd name="connsiteX44" fmla="*/ 0 w 1151132"/>
                <a:gd name="connsiteY44" fmla="*/ 3267758 h 4298822"/>
                <a:gd name="connsiteX45" fmla="*/ 0 w 1151132"/>
                <a:gd name="connsiteY45" fmla="*/ 3488541 h 4298822"/>
                <a:gd name="connsiteX46" fmla="*/ 0 w 1151132"/>
                <a:gd name="connsiteY46" fmla="*/ 3877359 h 4298822"/>
                <a:gd name="connsiteX47" fmla="*/ 191859 w 1151132"/>
                <a:gd name="connsiteY47" fmla="*/ 4030480 h 4298822"/>
                <a:gd name="connsiteX48" fmla="*/ 247094 w 1151132"/>
                <a:gd name="connsiteY48" fmla="*/ 4030480 h 4298822"/>
                <a:gd name="connsiteX49" fmla="*/ 245457 w 1151132"/>
                <a:gd name="connsiteY49" fmla="*/ 4039235 h 4298822"/>
                <a:gd name="connsiteX50" fmla="*/ 452887 w 1151132"/>
                <a:gd name="connsiteY50" fmla="*/ 4208063 h 4298822"/>
                <a:gd name="connsiteX51" fmla="*/ 512107 w 1151132"/>
                <a:gd name="connsiteY51" fmla="*/ 4214514 h 4298822"/>
                <a:gd name="connsiteX52" fmla="*/ 525710 w 1151132"/>
                <a:gd name="connsiteY52" fmla="*/ 4255984 h 4298822"/>
                <a:gd name="connsiteX53" fmla="*/ 577236 w 1151132"/>
                <a:gd name="connsiteY53" fmla="*/ 4295491 h 4298822"/>
                <a:gd name="connsiteX54" fmla="*/ 594954 w 1151132"/>
                <a:gd name="connsiteY54" fmla="*/ 4298822 h 4298822"/>
                <a:gd name="connsiteX55" fmla="*/ 627558 w 1151132"/>
                <a:gd name="connsiteY55" fmla="*/ 4278353 h 4298822"/>
                <a:gd name="connsiteX56" fmla="*/ 652657 w 1151132"/>
                <a:gd name="connsiteY56" fmla="*/ 4243691 h 4298822"/>
                <a:gd name="connsiteX57" fmla="*/ 659005 w 1151132"/>
                <a:gd name="connsiteY57" fmla="*/ 4214411 h 4298822"/>
                <a:gd name="connsiteX58" fmla="*/ 717284 w 1151132"/>
                <a:gd name="connsiteY58" fmla="*/ 4208063 h 4298822"/>
                <a:gd name="connsiteX59" fmla="*/ 924712 w 1151132"/>
                <a:gd name="connsiteY59" fmla="*/ 4039235 h 4298822"/>
                <a:gd name="connsiteX60" fmla="*/ 923077 w 1151132"/>
                <a:gd name="connsiteY60" fmla="*/ 4030480 h 4298822"/>
                <a:gd name="connsiteX61" fmla="*/ 959273 w 1151132"/>
                <a:gd name="connsiteY61" fmla="*/ 4030480 h 4298822"/>
                <a:gd name="connsiteX62" fmla="*/ 1151132 w 1151132"/>
                <a:gd name="connsiteY62" fmla="*/ 3877359 h 42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51132" h="4298822">
                  <a:moveTo>
                    <a:pt x="1151132" y="3877359"/>
                  </a:moveTo>
                  <a:lnTo>
                    <a:pt x="1151132" y="3488541"/>
                  </a:lnTo>
                  <a:lnTo>
                    <a:pt x="1151132" y="3267758"/>
                  </a:lnTo>
                  <a:lnTo>
                    <a:pt x="1151132" y="3246377"/>
                  </a:lnTo>
                  <a:lnTo>
                    <a:pt x="1151132" y="3198897"/>
                  </a:lnTo>
                  <a:lnTo>
                    <a:pt x="1151132" y="2878940"/>
                  </a:lnTo>
                  <a:lnTo>
                    <a:pt x="1151132" y="2636776"/>
                  </a:lnTo>
                  <a:lnTo>
                    <a:pt x="1151132" y="2589296"/>
                  </a:lnTo>
                  <a:lnTo>
                    <a:pt x="1151132" y="1709527"/>
                  </a:lnTo>
                  <a:lnTo>
                    <a:pt x="1151132" y="1662047"/>
                  </a:lnTo>
                  <a:lnTo>
                    <a:pt x="1151132" y="1419883"/>
                  </a:lnTo>
                  <a:lnTo>
                    <a:pt x="1151132" y="1099926"/>
                  </a:lnTo>
                  <a:lnTo>
                    <a:pt x="1151132" y="1052446"/>
                  </a:lnTo>
                  <a:lnTo>
                    <a:pt x="1151132" y="1031065"/>
                  </a:lnTo>
                  <a:lnTo>
                    <a:pt x="1151132" y="810282"/>
                  </a:lnTo>
                  <a:lnTo>
                    <a:pt x="1151132" y="421464"/>
                  </a:lnTo>
                  <a:cubicBezTo>
                    <a:pt x="1151132" y="336897"/>
                    <a:pt x="1065234" y="268343"/>
                    <a:pt x="959273" y="268343"/>
                  </a:cubicBezTo>
                  <a:lnTo>
                    <a:pt x="923077" y="268343"/>
                  </a:lnTo>
                  <a:lnTo>
                    <a:pt x="924712" y="259588"/>
                  </a:lnTo>
                  <a:cubicBezTo>
                    <a:pt x="924712" y="183692"/>
                    <a:pt x="839181" y="118575"/>
                    <a:pt x="717284" y="90759"/>
                  </a:cubicBezTo>
                  <a:lnTo>
                    <a:pt x="659006" y="84411"/>
                  </a:lnTo>
                  <a:lnTo>
                    <a:pt x="652657" y="55131"/>
                  </a:lnTo>
                  <a:cubicBezTo>
                    <a:pt x="646731" y="42085"/>
                    <a:pt x="638155" y="30336"/>
                    <a:pt x="627558" y="20470"/>
                  </a:cubicBezTo>
                  <a:lnTo>
                    <a:pt x="594954" y="0"/>
                  </a:lnTo>
                  <a:lnTo>
                    <a:pt x="577236" y="3331"/>
                  </a:lnTo>
                  <a:cubicBezTo>
                    <a:pt x="556219" y="11608"/>
                    <a:pt x="538338" y="25435"/>
                    <a:pt x="525710" y="42839"/>
                  </a:cubicBezTo>
                  <a:lnTo>
                    <a:pt x="512107" y="84309"/>
                  </a:lnTo>
                  <a:lnTo>
                    <a:pt x="452887" y="90759"/>
                  </a:lnTo>
                  <a:cubicBezTo>
                    <a:pt x="330988" y="118575"/>
                    <a:pt x="245457" y="183692"/>
                    <a:pt x="245457" y="259588"/>
                  </a:cubicBezTo>
                  <a:lnTo>
                    <a:pt x="247094" y="268343"/>
                  </a:lnTo>
                  <a:lnTo>
                    <a:pt x="191859" y="268343"/>
                  </a:lnTo>
                  <a:cubicBezTo>
                    <a:pt x="85898" y="268343"/>
                    <a:pt x="0" y="336897"/>
                    <a:pt x="0" y="421464"/>
                  </a:cubicBezTo>
                  <a:lnTo>
                    <a:pt x="0" y="810282"/>
                  </a:lnTo>
                  <a:lnTo>
                    <a:pt x="0" y="1031065"/>
                  </a:lnTo>
                  <a:lnTo>
                    <a:pt x="0" y="1052446"/>
                  </a:lnTo>
                  <a:lnTo>
                    <a:pt x="0" y="1099926"/>
                  </a:lnTo>
                  <a:lnTo>
                    <a:pt x="0" y="1419883"/>
                  </a:lnTo>
                  <a:lnTo>
                    <a:pt x="0" y="1662047"/>
                  </a:lnTo>
                  <a:lnTo>
                    <a:pt x="0" y="1709527"/>
                  </a:lnTo>
                  <a:lnTo>
                    <a:pt x="0" y="2589296"/>
                  </a:lnTo>
                  <a:lnTo>
                    <a:pt x="0" y="2636776"/>
                  </a:lnTo>
                  <a:lnTo>
                    <a:pt x="0" y="2878940"/>
                  </a:lnTo>
                  <a:lnTo>
                    <a:pt x="0" y="3198897"/>
                  </a:lnTo>
                  <a:lnTo>
                    <a:pt x="0" y="3246377"/>
                  </a:lnTo>
                  <a:lnTo>
                    <a:pt x="0" y="3267758"/>
                  </a:lnTo>
                  <a:lnTo>
                    <a:pt x="0" y="3488541"/>
                  </a:lnTo>
                  <a:lnTo>
                    <a:pt x="0" y="3877359"/>
                  </a:lnTo>
                  <a:cubicBezTo>
                    <a:pt x="0" y="3961925"/>
                    <a:pt x="85898" y="4030480"/>
                    <a:pt x="191859" y="4030480"/>
                  </a:cubicBezTo>
                  <a:lnTo>
                    <a:pt x="247094" y="4030480"/>
                  </a:lnTo>
                  <a:lnTo>
                    <a:pt x="245457" y="4039235"/>
                  </a:lnTo>
                  <a:cubicBezTo>
                    <a:pt x="245457" y="4115130"/>
                    <a:pt x="330988" y="4180247"/>
                    <a:pt x="452887" y="4208063"/>
                  </a:cubicBezTo>
                  <a:lnTo>
                    <a:pt x="512107" y="4214514"/>
                  </a:lnTo>
                  <a:lnTo>
                    <a:pt x="525710" y="4255984"/>
                  </a:lnTo>
                  <a:cubicBezTo>
                    <a:pt x="538338" y="4273387"/>
                    <a:pt x="556219" y="4287215"/>
                    <a:pt x="577236" y="4295491"/>
                  </a:cubicBezTo>
                  <a:lnTo>
                    <a:pt x="594954" y="4298822"/>
                  </a:lnTo>
                  <a:lnTo>
                    <a:pt x="627558" y="4278353"/>
                  </a:lnTo>
                  <a:cubicBezTo>
                    <a:pt x="638155" y="4268486"/>
                    <a:pt x="646730" y="4256737"/>
                    <a:pt x="652657" y="4243691"/>
                  </a:cubicBezTo>
                  <a:lnTo>
                    <a:pt x="659005" y="4214411"/>
                  </a:lnTo>
                  <a:lnTo>
                    <a:pt x="717284" y="4208063"/>
                  </a:lnTo>
                  <a:cubicBezTo>
                    <a:pt x="839181" y="4180247"/>
                    <a:pt x="924712" y="4115130"/>
                    <a:pt x="924712" y="4039235"/>
                  </a:cubicBezTo>
                  <a:lnTo>
                    <a:pt x="923077" y="4030480"/>
                  </a:lnTo>
                  <a:lnTo>
                    <a:pt x="959273" y="4030480"/>
                  </a:lnTo>
                  <a:cubicBezTo>
                    <a:pt x="1065234" y="4030480"/>
                    <a:pt x="1151132" y="3961925"/>
                    <a:pt x="1151132" y="387735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42" name="任意多边形: 形状 41">
              <a:extLst>
                <a:ext uri="{FF2B5EF4-FFF2-40B4-BE49-F238E27FC236}">
                  <a16:creationId xmlns:a16="http://schemas.microsoft.com/office/drawing/2014/main" id="{BB6BDA4B-7031-41EA-9A36-90A549E84FF4}"/>
                </a:ext>
              </a:extLst>
            </p:cNvPr>
            <p:cNvSpPr/>
            <p:nvPr/>
          </p:nvSpPr>
          <p:spPr>
            <a:xfrm rot="16200000">
              <a:off x="8615605" y="3301308"/>
              <a:ext cx="1007300" cy="4093188"/>
            </a:xfrm>
            <a:custGeom>
              <a:avLst/>
              <a:gdLst>
                <a:gd name="connsiteX0" fmla="*/ 1007300 w 1007300"/>
                <a:gd name="connsiteY0" fmla="*/ 368803 h 4093188"/>
                <a:gd name="connsiteX1" fmla="*/ 1007300 w 1007300"/>
                <a:gd name="connsiteY1" fmla="*/ 920945 h 4093188"/>
                <a:gd name="connsiteX2" fmla="*/ 1007300 w 1007300"/>
                <a:gd name="connsiteY2" fmla="*/ 962492 h 4093188"/>
                <a:gd name="connsiteX3" fmla="*/ 1007300 w 1007300"/>
                <a:gd name="connsiteY3" fmla="*/ 978404 h 4093188"/>
                <a:gd name="connsiteX4" fmla="*/ 1007300 w 1007300"/>
                <a:gd name="connsiteY4" fmla="*/ 1530546 h 4093188"/>
                <a:gd name="connsiteX5" fmla="*/ 1007300 w 1007300"/>
                <a:gd name="connsiteY5" fmla="*/ 1572093 h 4093188"/>
                <a:gd name="connsiteX6" fmla="*/ 1007300 w 1007300"/>
                <a:gd name="connsiteY6" fmla="*/ 2519221 h 4093188"/>
                <a:gd name="connsiteX7" fmla="*/ 1007300 w 1007300"/>
                <a:gd name="connsiteY7" fmla="*/ 3128822 h 4093188"/>
                <a:gd name="connsiteX8" fmla="*/ 1007300 w 1007300"/>
                <a:gd name="connsiteY8" fmla="*/ 3128822 h 4093188"/>
                <a:gd name="connsiteX9" fmla="*/ 1007300 w 1007300"/>
                <a:gd name="connsiteY9" fmla="*/ 3130697 h 4093188"/>
                <a:gd name="connsiteX10" fmla="*/ 1007300 w 1007300"/>
                <a:gd name="connsiteY10" fmla="*/ 3172244 h 4093188"/>
                <a:gd name="connsiteX11" fmla="*/ 1007300 w 1007300"/>
                <a:gd name="connsiteY11" fmla="*/ 3724386 h 4093188"/>
                <a:gd name="connsiteX12" fmla="*/ 839413 w 1007300"/>
                <a:gd name="connsiteY12" fmla="*/ 3858375 h 4093188"/>
                <a:gd name="connsiteX13" fmla="*/ 807740 w 1007300"/>
                <a:gd name="connsiteY13" fmla="*/ 3858375 h 4093188"/>
                <a:gd name="connsiteX14" fmla="*/ 809171 w 1007300"/>
                <a:gd name="connsiteY14" fmla="*/ 3866036 h 4093188"/>
                <a:gd name="connsiteX15" fmla="*/ 627660 w 1007300"/>
                <a:gd name="connsiteY15" fmla="*/ 4013770 h 4093188"/>
                <a:gd name="connsiteX16" fmla="*/ 576664 w 1007300"/>
                <a:gd name="connsiteY16" fmla="*/ 4019324 h 4093188"/>
                <a:gd name="connsiteX17" fmla="*/ 571108 w 1007300"/>
                <a:gd name="connsiteY17" fmla="*/ 4044946 h 4093188"/>
                <a:gd name="connsiteX18" fmla="*/ 549145 w 1007300"/>
                <a:gd name="connsiteY18" fmla="*/ 4075276 h 4093188"/>
                <a:gd name="connsiteX19" fmla="*/ 520615 w 1007300"/>
                <a:gd name="connsiteY19" fmla="*/ 4093188 h 4093188"/>
                <a:gd name="connsiteX20" fmla="*/ 505111 w 1007300"/>
                <a:gd name="connsiteY20" fmla="*/ 4090274 h 4093188"/>
                <a:gd name="connsiteX21" fmla="*/ 460024 w 1007300"/>
                <a:gd name="connsiteY21" fmla="*/ 4055703 h 4093188"/>
                <a:gd name="connsiteX22" fmla="*/ 448119 w 1007300"/>
                <a:gd name="connsiteY22" fmla="*/ 4019414 h 4093188"/>
                <a:gd name="connsiteX23" fmla="*/ 396299 w 1007300"/>
                <a:gd name="connsiteY23" fmla="*/ 4013770 h 4093188"/>
                <a:gd name="connsiteX24" fmla="*/ 214787 w 1007300"/>
                <a:gd name="connsiteY24" fmla="*/ 3866036 h 4093188"/>
                <a:gd name="connsiteX25" fmla="*/ 216219 w 1007300"/>
                <a:gd name="connsiteY25" fmla="*/ 3858375 h 4093188"/>
                <a:gd name="connsiteX26" fmla="*/ 167886 w 1007300"/>
                <a:gd name="connsiteY26" fmla="*/ 3858375 h 4093188"/>
                <a:gd name="connsiteX27" fmla="*/ 0 w 1007300"/>
                <a:gd name="connsiteY27" fmla="*/ 3724386 h 4093188"/>
                <a:gd name="connsiteX28" fmla="*/ 0 w 1007300"/>
                <a:gd name="connsiteY28" fmla="*/ 3172244 h 4093188"/>
                <a:gd name="connsiteX29" fmla="*/ 0 w 1007300"/>
                <a:gd name="connsiteY29" fmla="*/ 3130697 h 4093188"/>
                <a:gd name="connsiteX30" fmla="*/ 0 w 1007300"/>
                <a:gd name="connsiteY30" fmla="*/ 3114785 h 4093188"/>
                <a:gd name="connsiteX31" fmla="*/ 0 w 1007300"/>
                <a:gd name="connsiteY31" fmla="*/ 2562643 h 4093188"/>
                <a:gd name="connsiteX32" fmla="*/ 0 w 1007300"/>
                <a:gd name="connsiteY32" fmla="*/ 2521096 h 4093188"/>
                <a:gd name="connsiteX33" fmla="*/ 0 w 1007300"/>
                <a:gd name="connsiteY33" fmla="*/ 1573967 h 4093188"/>
                <a:gd name="connsiteX34" fmla="*/ 0 w 1007300"/>
                <a:gd name="connsiteY34" fmla="*/ 964366 h 4093188"/>
                <a:gd name="connsiteX35" fmla="*/ 1 w 1007300"/>
                <a:gd name="connsiteY35" fmla="*/ 964366 h 4093188"/>
                <a:gd name="connsiteX36" fmla="*/ 1 w 1007300"/>
                <a:gd name="connsiteY36" fmla="*/ 962492 h 4093188"/>
                <a:gd name="connsiteX37" fmla="*/ 1 w 1007300"/>
                <a:gd name="connsiteY37" fmla="*/ 920945 h 4093188"/>
                <a:gd name="connsiteX38" fmla="*/ 1 w 1007300"/>
                <a:gd name="connsiteY38" fmla="*/ 368803 h 4093188"/>
                <a:gd name="connsiteX39" fmla="*/ 167887 w 1007300"/>
                <a:gd name="connsiteY39" fmla="*/ 234813 h 4093188"/>
                <a:gd name="connsiteX40" fmla="*/ 216220 w 1007300"/>
                <a:gd name="connsiteY40" fmla="*/ 234813 h 4093188"/>
                <a:gd name="connsiteX41" fmla="*/ 214788 w 1007300"/>
                <a:gd name="connsiteY41" fmla="*/ 227152 h 4093188"/>
                <a:gd name="connsiteX42" fmla="*/ 396300 w 1007300"/>
                <a:gd name="connsiteY42" fmla="*/ 79419 h 4093188"/>
                <a:gd name="connsiteX43" fmla="*/ 448120 w 1007300"/>
                <a:gd name="connsiteY43" fmla="*/ 73774 h 4093188"/>
                <a:gd name="connsiteX44" fmla="*/ 460024 w 1007300"/>
                <a:gd name="connsiteY44" fmla="*/ 37486 h 4093188"/>
                <a:gd name="connsiteX45" fmla="*/ 505112 w 1007300"/>
                <a:gd name="connsiteY45" fmla="*/ 2915 h 4093188"/>
                <a:gd name="connsiteX46" fmla="*/ 520615 w 1007300"/>
                <a:gd name="connsiteY46" fmla="*/ 0 h 4093188"/>
                <a:gd name="connsiteX47" fmla="*/ 549146 w 1007300"/>
                <a:gd name="connsiteY47" fmla="*/ 17912 h 4093188"/>
                <a:gd name="connsiteX48" fmla="*/ 571109 w 1007300"/>
                <a:gd name="connsiteY48" fmla="*/ 48242 h 4093188"/>
                <a:gd name="connsiteX49" fmla="*/ 576664 w 1007300"/>
                <a:gd name="connsiteY49" fmla="*/ 73864 h 4093188"/>
                <a:gd name="connsiteX50" fmla="*/ 627661 w 1007300"/>
                <a:gd name="connsiteY50" fmla="*/ 79419 h 4093188"/>
                <a:gd name="connsiteX51" fmla="*/ 809171 w 1007300"/>
                <a:gd name="connsiteY51" fmla="*/ 227152 h 4093188"/>
                <a:gd name="connsiteX52" fmla="*/ 807741 w 1007300"/>
                <a:gd name="connsiteY52" fmla="*/ 234813 h 4093188"/>
                <a:gd name="connsiteX53" fmla="*/ 839414 w 1007300"/>
                <a:gd name="connsiteY53" fmla="*/ 234813 h 4093188"/>
                <a:gd name="connsiteX54" fmla="*/ 1007300 w 1007300"/>
                <a:gd name="connsiteY54" fmla="*/ 368803 h 4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7300" h="4093188">
                  <a:moveTo>
                    <a:pt x="1007300" y="368803"/>
                  </a:moveTo>
                  <a:lnTo>
                    <a:pt x="1007300" y="920945"/>
                  </a:lnTo>
                  <a:lnTo>
                    <a:pt x="1007300" y="962492"/>
                  </a:lnTo>
                  <a:lnTo>
                    <a:pt x="1007300" y="978404"/>
                  </a:lnTo>
                  <a:lnTo>
                    <a:pt x="1007300" y="1530546"/>
                  </a:lnTo>
                  <a:lnTo>
                    <a:pt x="1007300" y="1572093"/>
                  </a:lnTo>
                  <a:lnTo>
                    <a:pt x="1007300" y="2519221"/>
                  </a:lnTo>
                  <a:lnTo>
                    <a:pt x="1007300" y="3128822"/>
                  </a:lnTo>
                  <a:lnTo>
                    <a:pt x="1007300" y="3128822"/>
                  </a:lnTo>
                  <a:lnTo>
                    <a:pt x="1007300" y="3130697"/>
                  </a:lnTo>
                  <a:lnTo>
                    <a:pt x="1007300" y="3172244"/>
                  </a:lnTo>
                  <a:lnTo>
                    <a:pt x="1007300" y="3724386"/>
                  </a:lnTo>
                  <a:cubicBezTo>
                    <a:pt x="1007300" y="3798386"/>
                    <a:pt x="932135" y="3858375"/>
                    <a:pt x="839413" y="3858375"/>
                  </a:cubicBezTo>
                  <a:lnTo>
                    <a:pt x="807740" y="3858375"/>
                  </a:lnTo>
                  <a:lnTo>
                    <a:pt x="809171" y="3866036"/>
                  </a:lnTo>
                  <a:cubicBezTo>
                    <a:pt x="809171" y="3932449"/>
                    <a:pt x="734326" y="3989429"/>
                    <a:pt x="627660" y="4013770"/>
                  </a:cubicBezTo>
                  <a:lnTo>
                    <a:pt x="576664" y="4019324"/>
                  </a:lnTo>
                  <a:lnTo>
                    <a:pt x="571108" y="4044946"/>
                  </a:lnTo>
                  <a:cubicBezTo>
                    <a:pt x="565922" y="4056362"/>
                    <a:pt x="558419" y="4066643"/>
                    <a:pt x="549145" y="4075276"/>
                  </a:cubicBezTo>
                  <a:lnTo>
                    <a:pt x="520615" y="4093188"/>
                  </a:lnTo>
                  <a:lnTo>
                    <a:pt x="505111" y="4090274"/>
                  </a:lnTo>
                  <a:cubicBezTo>
                    <a:pt x="486721" y="4083031"/>
                    <a:pt x="471073" y="4070931"/>
                    <a:pt x="460024" y="4055703"/>
                  </a:cubicBezTo>
                  <a:lnTo>
                    <a:pt x="448119" y="4019414"/>
                  </a:lnTo>
                  <a:lnTo>
                    <a:pt x="396299" y="4013770"/>
                  </a:lnTo>
                  <a:cubicBezTo>
                    <a:pt x="289632" y="3989429"/>
                    <a:pt x="214787" y="3932449"/>
                    <a:pt x="214787" y="3866036"/>
                  </a:cubicBezTo>
                  <a:lnTo>
                    <a:pt x="216219" y="3858375"/>
                  </a:lnTo>
                  <a:lnTo>
                    <a:pt x="167886" y="3858375"/>
                  </a:lnTo>
                  <a:cubicBezTo>
                    <a:pt x="75165" y="3858375"/>
                    <a:pt x="0" y="3798386"/>
                    <a:pt x="0" y="3724386"/>
                  </a:cubicBezTo>
                  <a:lnTo>
                    <a:pt x="0" y="3172244"/>
                  </a:lnTo>
                  <a:lnTo>
                    <a:pt x="0" y="3130697"/>
                  </a:lnTo>
                  <a:lnTo>
                    <a:pt x="0" y="3114785"/>
                  </a:lnTo>
                  <a:lnTo>
                    <a:pt x="0" y="2562643"/>
                  </a:lnTo>
                  <a:lnTo>
                    <a:pt x="0" y="2521096"/>
                  </a:lnTo>
                  <a:lnTo>
                    <a:pt x="0" y="1573967"/>
                  </a:lnTo>
                  <a:lnTo>
                    <a:pt x="0" y="964366"/>
                  </a:lnTo>
                  <a:lnTo>
                    <a:pt x="1" y="964366"/>
                  </a:lnTo>
                  <a:lnTo>
                    <a:pt x="1" y="962492"/>
                  </a:lnTo>
                  <a:lnTo>
                    <a:pt x="1" y="920945"/>
                  </a:lnTo>
                  <a:lnTo>
                    <a:pt x="1" y="368803"/>
                  </a:lnTo>
                  <a:cubicBezTo>
                    <a:pt x="1" y="294802"/>
                    <a:pt x="75166" y="234813"/>
                    <a:pt x="167887" y="234813"/>
                  </a:cubicBezTo>
                  <a:lnTo>
                    <a:pt x="216220" y="234813"/>
                  </a:lnTo>
                  <a:lnTo>
                    <a:pt x="214788" y="227152"/>
                  </a:lnTo>
                  <a:cubicBezTo>
                    <a:pt x="214788" y="160739"/>
                    <a:pt x="289632" y="103759"/>
                    <a:pt x="396300" y="79419"/>
                  </a:cubicBezTo>
                  <a:lnTo>
                    <a:pt x="448120" y="73774"/>
                  </a:lnTo>
                  <a:lnTo>
                    <a:pt x="460024" y="37486"/>
                  </a:lnTo>
                  <a:cubicBezTo>
                    <a:pt x="471074" y="22257"/>
                    <a:pt x="486721" y="10157"/>
                    <a:pt x="505112" y="2915"/>
                  </a:cubicBezTo>
                  <a:lnTo>
                    <a:pt x="520615" y="0"/>
                  </a:lnTo>
                  <a:lnTo>
                    <a:pt x="549146" y="17912"/>
                  </a:lnTo>
                  <a:cubicBezTo>
                    <a:pt x="558419" y="26545"/>
                    <a:pt x="565923" y="36826"/>
                    <a:pt x="571109" y="48242"/>
                  </a:cubicBezTo>
                  <a:lnTo>
                    <a:pt x="576664" y="73864"/>
                  </a:lnTo>
                  <a:lnTo>
                    <a:pt x="627661" y="79419"/>
                  </a:lnTo>
                  <a:cubicBezTo>
                    <a:pt x="734327" y="103759"/>
                    <a:pt x="809171" y="160739"/>
                    <a:pt x="809171" y="227152"/>
                  </a:cubicBezTo>
                  <a:lnTo>
                    <a:pt x="807741" y="234813"/>
                  </a:lnTo>
                  <a:lnTo>
                    <a:pt x="839414" y="234813"/>
                  </a:lnTo>
                  <a:cubicBezTo>
                    <a:pt x="932135" y="234813"/>
                    <a:pt x="1007300" y="294802"/>
                    <a:pt x="1007300" y="36880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grpSp>
        <p:nvGrpSpPr>
          <p:cNvPr id="43" name="组合 42">
            <a:extLst>
              <a:ext uri="{FF2B5EF4-FFF2-40B4-BE49-F238E27FC236}">
                <a16:creationId xmlns:a16="http://schemas.microsoft.com/office/drawing/2014/main" id="{F3B1AA24-4801-1D95-0A55-B6628A2CEBE3}"/>
              </a:ext>
            </a:extLst>
          </p:cNvPr>
          <p:cNvGrpSpPr/>
          <p:nvPr/>
        </p:nvGrpSpPr>
        <p:grpSpPr>
          <a:xfrm rot="5400000">
            <a:off x="526135" y="3434223"/>
            <a:ext cx="3575594" cy="957467"/>
            <a:chOff x="6969843" y="4772335"/>
            <a:chExt cx="4298822" cy="1151132"/>
          </a:xfrm>
        </p:grpSpPr>
        <p:sp>
          <p:nvSpPr>
            <p:cNvPr id="44" name="任意多边形: 形状 43">
              <a:extLst>
                <a:ext uri="{FF2B5EF4-FFF2-40B4-BE49-F238E27FC236}">
                  <a16:creationId xmlns:a16="http://schemas.microsoft.com/office/drawing/2014/main" id="{CE602AA0-8E14-9EB7-E5EB-D6392871FEB0}"/>
                </a:ext>
              </a:extLst>
            </p:cNvPr>
            <p:cNvSpPr/>
            <p:nvPr/>
          </p:nvSpPr>
          <p:spPr>
            <a:xfrm rot="5400000" flipH="1">
              <a:off x="8543688" y="3198490"/>
              <a:ext cx="1151132" cy="4298822"/>
            </a:xfrm>
            <a:custGeom>
              <a:avLst/>
              <a:gdLst>
                <a:gd name="connsiteX0" fmla="*/ 1151132 w 1151132"/>
                <a:gd name="connsiteY0" fmla="*/ 3877359 h 4298822"/>
                <a:gd name="connsiteX1" fmla="*/ 1151132 w 1151132"/>
                <a:gd name="connsiteY1" fmla="*/ 3488541 h 4298822"/>
                <a:gd name="connsiteX2" fmla="*/ 1151132 w 1151132"/>
                <a:gd name="connsiteY2" fmla="*/ 3267758 h 4298822"/>
                <a:gd name="connsiteX3" fmla="*/ 1151132 w 1151132"/>
                <a:gd name="connsiteY3" fmla="*/ 3246377 h 4298822"/>
                <a:gd name="connsiteX4" fmla="*/ 1151132 w 1151132"/>
                <a:gd name="connsiteY4" fmla="*/ 3198897 h 4298822"/>
                <a:gd name="connsiteX5" fmla="*/ 1151132 w 1151132"/>
                <a:gd name="connsiteY5" fmla="*/ 2878940 h 4298822"/>
                <a:gd name="connsiteX6" fmla="*/ 1151132 w 1151132"/>
                <a:gd name="connsiteY6" fmla="*/ 2636776 h 4298822"/>
                <a:gd name="connsiteX7" fmla="*/ 1151132 w 1151132"/>
                <a:gd name="connsiteY7" fmla="*/ 2589296 h 4298822"/>
                <a:gd name="connsiteX8" fmla="*/ 1151132 w 1151132"/>
                <a:gd name="connsiteY8" fmla="*/ 1709527 h 4298822"/>
                <a:gd name="connsiteX9" fmla="*/ 1151132 w 1151132"/>
                <a:gd name="connsiteY9" fmla="*/ 1662047 h 4298822"/>
                <a:gd name="connsiteX10" fmla="*/ 1151132 w 1151132"/>
                <a:gd name="connsiteY10" fmla="*/ 1419883 h 4298822"/>
                <a:gd name="connsiteX11" fmla="*/ 1151132 w 1151132"/>
                <a:gd name="connsiteY11" fmla="*/ 1099926 h 4298822"/>
                <a:gd name="connsiteX12" fmla="*/ 1151132 w 1151132"/>
                <a:gd name="connsiteY12" fmla="*/ 1052446 h 4298822"/>
                <a:gd name="connsiteX13" fmla="*/ 1151132 w 1151132"/>
                <a:gd name="connsiteY13" fmla="*/ 1031065 h 4298822"/>
                <a:gd name="connsiteX14" fmla="*/ 1151132 w 1151132"/>
                <a:gd name="connsiteY14" fmla="*/ 810282 h 4298822"/>
                <a:gd name="connsiteX15" fmla="*/ 1151132 w 1151132"/>
                <a:gd name="connsiteY15" fmla="*/ 421464 h 4298822"/>
                <a:gd name="connsiteX16" fmla="*/ 959273 w 1151132"/>
                <a:gd name="connsiteY16" fmla="*/ 268343 h 4298822"/>
                <a:gd name="connsiteX17" fmla="*/ 923077 w 1151132"/>
                <a:gd name="connsiteY17" fmla="*/ 268343 h 4298822"/>
                <a:gd name="connsiteX18" fmla="*/ 924712 w 1151132"/>
                <a:gd name="connsiteY18" fmla="*/ 259588 h 4298822"/>
                <a:gd name="connsiteX19" fmla="*/ 717284 w 1151132"/>
                <a:gd name="connsiteY19" fmla="*/ 90759 h 4298822"/>
                <a:gd name="connsiteX20" fmla="*/ 659006 w 1151132"/>
                <a:gd name="connsiteY20" fmla="*/ 84411 h 4298822"/>
                <a:gd name="connsiteX21" fmla="*/ 652657 w 1151132"/>
                <a:gd name="connsiteY21" fmla="*/ 55131 h 4298822"/>
                <a:gd name="connsiteX22" fmla="*/ 627558 w 1151132"/>
                <a:gd name="connsiteY22" fmla="*/ 20470 h 4298822"/>
                <a:gd name="connsiteX23" fmla="*/ 594954 w 1151132"/>
                <a:gd name="connsiteY23" fmla="*/ 0 h 4298822"/>
                <a:gd name="connsiteX24" fmla="*/ 577236 w 1151132"/>
                <a:gd name="connsiteY24" fmla="*/ 3331 h 4298822"/>
                <a:gd name="connsiteX25" fmla="*/ 525710 w 1151132"/>
                <a:gd name="connsiteY25" fmla="*/ 42839 h 4298822"/>
                <a:gd name="connsiteX26" fmla="*/ 512107 w 1151132"/>
                <a:gd name="connsiteY26" fmla="*/ 84309 h 4298822"/>
                <a:gd name="connsiteX27" fmla="*/ 452887 w 1151132"/>
                <a:gd name="connsiteY27" fmla="*/ 90759 h 4298822"/>
                <a:gd name="connsiteX28" fmla="*/ 245457 w 1151132"/>
                <a:gd name="connsiteY28" fmla="*/ 259588 h 4298822"/>
                <a:gd name="connsiteX29" fmla="*/ 247094 w 1151132"/>
                <a:gd name="connsiteY29" fmla="*/ 268343 h 4298822"/>
                <a:gd name="connsiteX30" fmla="*/ 191859 w 1151132"/>
                <a:gd name="connsiteY30" fmla="*/ 268343 h 4298822"/>
                <a:gd name="connsiteX31" fmla="*/ 0 w 1151132"/>
                <a:gd name="connsiteY31" fmla="*/ 421464 h 4298822"/>
                <a:gd name="connsiteX32" fmla="*/ 0 w 1151132"/>
                <a:gd name="connsiteY32" fmla="*/ 810282 h 4298822"/>
                <a:gd name="connsiteX33" fmla="*/ 0 w 1151132"/>
                <a:gd name="connsiteY33" fmla="*/ 1031065 h 4298822"/>
                <a:gd name="connsiteX34" fmla="*/ 0 w 1151132"/>
                <a:gd name="connsiteY34" fmla="*/ 1052446 h 4298822"/>
                <a:gd name="connsiteX35" fmla="*/ 0 w 1151132"/>
                <a:gd name="connsiteY35" fmla="*/ 1099926 h 4298822"/>
                <a:gd name="connsiteX36" fmla="*/ 0 w 1151132"/>
                <a:gd name="connsiteY36" fmla="*/ 1419883 h 4298822"/>
                <a:gd name="connsiteX37" fmla="*/ 0 w 1151132"/>
                <a:gd name="connsiteY37" fmla="*/ 1662047 h 4298822"/>
                <a:gd name="connsiteX38" fmla="*/ 0 w 1151132"/>
                <a:gd name="connsiteY38" fmla="*/ 1709527 h 4298822"/>
                <a:gd name="connsiteX39" fmla="*/ 0 w 1151132"/>
                <a:gd name="connsiteY39" fmla="*/ 2589296 h 4298822"/>
                <a:gd name="connsiteX40" fmla="*/ 0 w 1151132"/>
                <a:gd name="connsiteY40" fmla="*/ 2636776 h 4298822"/>
                <a:gd name="connsiteX41" fmla="*/ 0 w 1151132"/>
                <a:gd name="connsiteY41" fmla="*/ 2878940 h 4298822"/>
                <a:gd name="connsiteX42" fmla="*/ 0 w 1151132"/>
                <a:gd name="connsiteY42" fmla="*/ 3198897 h 4298822"/>
                <a:gd name="connsiteX43" fmla="*/ 0 w 1151132"/>
                <a:gd name="connsiteY43" fmla="*/ 3246377 h 4298822"/>
                <a:gd name="connsiteX44" fmla="*/ 0 w 1151132"/>
                <a:gd name="connsiteY44" fmla="*/ 3267758 h 4298822"/>
                <a:gd name="connsiteX45" fmla="*/ 0 w 1151132"/>
                <a:gd name="connsiteY45" fmla="*/ 3488541 h 4298822"/>
                <a:gd name="connsiteX46" fmla="*/ 0 w 1151132"/>
                <a:gd name="connsiteY46" fmla="*/ 3877359 h 4298822"/>
                <a:gd name="connsiteX47" fmla="*/ 191859 w 1151132"/>
                <a:gd name="connsiteY47" fmla="*/ 4030480 h 4298822"/>
                <a:gd name="connsiteX48" fmla="*/ 247094 w 1151132"/>
                <a:gd name="connsiteY48" fmla="*/ 4030480 h 4298822"/>
                <a:gd name="connsiteX49" fmla="*/ 245457 w 1151132"/>
                <a:gd name="connsiteY49" fmla="*/ 4039235 h 4298822"/>
                <a:gd name="connsiteX50" fmla="*/ 452887 w 1151132"/>
                <a:gd name="connsiteY50" fmla="*/ 4208063 h 4298822"/>
                <a:gd name="connsiteX51" fmla="*/ 512107 w 1151132"/>
                <a:gd name="connsiteY51" fmla="*/ 4214514 h 4298822"/>
                <a:gd name="connsiteX52" fmla="*/ 525710 w 1151132"/>
                <a:gd name="connsiteY52" fmla="*/ 4255984 h 4298822"/>
                <a:gd name="connsiteX53" fmla="*/ 577236 w 1151132"/>
                <a:gd name="connsiteY53" fmla="*/ 4295491 h 4298822"/>
                <a:gd name="connsiteX54" fmla="*/ 594954 w 1151132"/>
                <a:gd name="connsiteY54" fmla="*/ 4298822 h 4298822"/>
                <a:gd name="connsiteX55" fmla="*/ 627558 w 1151132"/>
                <a:gd name="connsiteY55" fmla="*/ 4278353 h 4298822"/>
                <a:gd name="connsiteX56" fmla="*/ 652657 w 1151132"/>
                <a:gd name="connsiteY56" fmla="*/ 4243691 h 4298822"/>
                <a:gd name="connsiteX57" fmla="*/ 659005 w 1151132"/>
                <a:gd name="connsiteY57" fmla="*/ 4214411 h 4298822"/>
                <a:gd name="connsiteX58" fmla="*/ 717284 w 1151132"/>
                <a:gd name="connsiteY58" fmla="*/ 4208063 h 4298822"/>
                <a:gd name="connsiteX59" fmla="*/ 924712 w 1151132"/>
                <a:gd name="connsiteY59" fmla="*/ 4039235 h 4298822"/>
                <a:gd name="connsiteX60" fmla="*/ 923077 w 1151132"/>
                <a:gd name="connsiteY60" fmla="*/ 4030480 h 4298822"/>
                <a:gd name="connsiteX61" fmla="*/ 959273 w 1151132"/>
                <a:gd name="connsiteY61" fmla="*/ 4030480 h 4298822"/>
                <a:gd name="connsiteX62" fmla="*/ 1151132 w 1151132"/>
                <a:gd name="connsiteY62" fmla="*/ 3877359 h 42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51132" h="4298822">
                  <a:moveTo>
                    <a:pt x="1151132" y="3877359"/>
                  </a:moveTo>
                  <a:lnTo>
                    <a:pt x="1151132" y="3488541"/>
                  </a:lnTo>
                  <a:lnTo>
                    <a:pt x="1151132" y="3267758"/>
                  </a:lnTo>
                  <a:lnTo>
                    <a:pt x="1151132" y="3246377"/>
                  </a:lnTo>
                  <a:lnTo>
                    <a:pt x="1151132" y="3198897"/>
                  </a:lnTo>
                  <a:lnTo>
                    <a:pt x="1151132" y="2878940"/>
                  </a:lnTo>
                  <a:lnTo>
                    <a:pt x="1151132" y="2636776"/>
                  </a:lnTo>
                  <a:lnTo>
                    <a:pt x="1151132" y="2589296"/>
                  </a:lnTo>
                  <a:lnTo>
                    <a:pt x="1151132" y="1709527"/>
                  </a:lnTo>
                  <a:lnTo>
                    <a:pt x="1151132" y="1662047"/>
                  </a:lnTo>
                  <a:lnTo>
                    <a:pt x="1151132" y="1419883"/>
                  </a:lnTo>
                  <a:lnTo>
                    <a:pt x="1151132" y="1099926"/>
                  </a:lnTo>
                  <a:lnTo>
                    <a:pt x="1151132" y="1052446"/>
                  </a:lnTo>
                  <a:lnTo>
                    <a:pt x="1151132" y="1031065"/>
                  </a:lnTo>
                  <a:lnTo>
                    <a:pt x="1151132" y="810282"/>
                  </a:lnTo>
                  <a:lnTo>
                    <a:pt x="1151132" y="421464"/>
                  </a:lnTo>
                  <a:cubicBezTo>
                    <a:pt x="1151132" y="336897"/>
                    <a:pt x="1065234" y="268343"/>
                    <a:pt x="959273" y="268343"/>
                  </a:cubicBezTo>
                  <a:lnTo>
                    <a:pt x="923077" y="268343"/>
                  </a:lnTo>
                  <a:lnTo>
                    <a:pt x="924712" y="259588"/>
                  </a:lnTo>
                  <a:cubicBezTo>
                    <a:pt x="924712" y="183692"/>
                    <a:pt x="839181" y="118575"/>
                    <a:pt x="717284" y="90759"/>
                  </a:cubicBezTo>
                  <a:lnTo>
                    <a:pt x="659006" y="84411"/>
                  </a:lnTo>
                  <a:lnTo>
                    <a:pt x="652657" y="55131"/>
                  </a:lnTo>
                  <a:cubicBezTo>
                    <a:pt x="646731" y="42085"/>
                    <a:pt x="638155" y="30336"/>
                    <a:pt x="627558" y="20470"/>
                  </a:cubicBezTo>
                  <a:lnTo>
                    <a:pt x="594954" y="0"/>
                  </a:lnTo>
                  <a:lnTo>
                    <a:pt x="577236" y="3331"/>
                  </a:lnTo>
                  <a:cubicBezTo>
                    <a:pt x="556219" y="11608"/>
                    <a:pt x="538338" y="25435"/>
                    <a:pt x="525710" y="42839"/>
                  </a:cubicBezTo>
                  <a:lnTo>
                    <a:pt x="512107" y="84309"/>
                  </a:lnTo>
                  <a:lnTo>
                    <a:pt x="452887" y="90759"/>
                  </a:lnTo>
                  <a:cubicBezTo>
                    <a:pt x="330988" y="118575"/>
                    <a:pt x="245457" y="183692"/>
                    <a:pt x="245457" y="259588"/>
                  </a:cubicBezTo>
                  <a:lnTo>
                    <a:pt x="247094" y="268343"/>
                  </a:lnTo>
                  <a:lnTo>
                    <a:pt x="191859" y="268343"/>
                  </a:lnTo>
                  <a:cubicBezTo>
                    <a:pt x="85898" y="268343"/>
                    <a:pt x="0" y="336897"/>
                    <a:pt x="0" y="421464"/>
                  </a:cubicBezTo>
                  <a:lnTo>
                    <a:pt x="0" y="810282"/>
                  </a:lnTo>
                  <a:lnTo>
                    <a:pt x="0" y="1031065"/>
                  </a:lnTo>
                  <a:lnTo>
                    <a:pt x="0" y="1052446"/>
                  </a:lnTo>
                  <a:lnTo>
                    <a:pt x="0" y="1099926"/>
                  </a:lnTo>
                  <a:lnTo>
                    <a:pt x="0" y="1419883"/>
                  </a:lnTo>
                  <a:lnTo>
                    <a:pt x="0" y="1662047"/>
                  </a:lnTo>
                  <a:lnTo>
                    <a:pt x="0" y="1709527"/>
                  </a:lnTo>
                  <a:lnTo>
                    <a:pt x="0" y="2589296"/>
                  </a:lnTo>
                  <a:lnTo>
                    <a:pt x="0" y="2636776"/>
                  </a:lnTo>
                  <a:lnTo>
                    <a:pt x="0" y="2878940"/>
                  </a:lnTo>
                  <a:lnTo>
                    <a:pt x="0" y="3198897"/>
                  </a:lnTo>
                  <a:lnTo>
                    <a:pt x="0" y="3246377"/>
                  </a:lnTo>
                  <a:lnTo>
                    <a:pt x="0" y="3267758"/>
                  </a:lnTo>
                  <a:lnTo>
                    <a:pt x="0" y="3488541"/>
                  </a:lnTo>
                  <a:lnTo>
                    <a:pt x="0" y="3877359"/>
                  </a:lnTo>
                  <a:cubicBezTo>
                    <a:pt x="0" y="3961925"/>
                    <a:pt x="85898" y="4030480"/>
                    <a:pt x="191859" y="4030480"/>
                  </a:cubicBezTo>
                  <a:lnTo>
                    <a:pt x="247094" y="4030480"/>
                  </a:lnTo>
                  <a:lnTo>
                    <a:pt x="245457" y="4039235"/>
                  </a:lnTo>
                  <a:cubicBezTo>
                    <a:pt x="245457" y="4115130"/>
                    <a:pt x="330988" y="4180247"/>
                    <a:pt x="452887" y="4208063"/>
                  </a:cubicBezTo>
                  <a:lnTo>
                    <a:pt x="512107" y="4214514"/>
                  </a:lnTo>
                  <a:lnTo>
                    <a:pt x="525710" y="4255984"/>
                  </a:lnTo>
                  <a:cubicBezTo>
                    <a:pt x="538338" y="4273387"/>
                    <a:pt x="556219" y="4287215"/>
                    <a:pt x="577236" y="4295491"/>
                  </a:cubicBezTo>
                  <a:lnTo>
                    <a:pt x="594954" y="4298822"/>
                  </a:lnTo>
                  <a:lnTo>
                    <a:pt x="627558" y="4278353"/>
                  </a:lnTo>
                  <a:cubicBezTo>
                    <a:pt x="638155" y="4268486"/>
                    <a:pt x="646730" y="4256737"/>
                    <a:pt x="652657" y="4243691"/>
                  </a:cubicBezTo>
                  <a:lnTo>
                    <a:pt x="659005" y="4214411"/>
                  </a:lnTo>
                  <a:lnTo>
                    <a:pt x="717284" y="4208063"/>
                  </a:lnTo>
                  <a:cubicBezTo>
                    <a:pt x="839181" y="4180247"/>
                    <a:pt x="924712" y="4115130"/>
                    <a:pt x="924712" y="4039235"/>
                  </a:cubicBezTo>
                  <a:lnTo>
                    <a:pt x="923077" y="4030480"/>
                  </a:lnTo>
                  <a:lnTo>
                    <a:pt x="959273" y="4030480"/>
                  </a:lnTo>
                  <a:cubicBezTo>
                    <a:pt x="1065234" y="4030480"/>
                    <a:pt x="1151132" y="3961925"/>
                    <a:pt x="1151132" y="387735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45" name="任意多边形: 形状 44">
              <a:extLst>
                <a:ext uri="{FF2B5EF4-FFF2-40B4-BE49-F238E27FC236}">
                  <a16:creationId xmlns:a16="http://schemas.microsoft.com/office/drawing/2014/main" id="{F1812FFB-79D7-75DE-8600-59DAC98C6AB4}"/>
                </a:ext>
              </a:extLst>
            </p:cNvPr>
            <p:cNvSpPr/>
            <p:nvPr/>
          </p:nvSpPr>
          <p:spPr>
            <a:xfrm rot="16200000">
              <a:off x="8615605" y="3301308"/>
              <a:ext cx="1007300" cy="4093188"/>
            </a:xfrm>
            <a:custGeom>
              <a:avLst/>
              <a:gdLst>
                <a:gd name="connsiteX0" fmla="*/ 1007300 w 1007300"/>
                <a:gd name="connsiteY0" fmla="*/ 368803 h 4093188"/>
                <a:gd name="connsiteX1" fmla="*/ 1007300 w 1007300"/>
                <a:gd name="connsiteY1" fmla="*/ 920945 h 4093188"/>
                <a:gd name="connsiteX2" fmla="*/ 1007300 w 1007300"/>
                <a:gd name="connsiteY2" fmla="*/ 962492 h 4093188"/>
                <a:gd name="connsiteX3" fmla="*/ 1007300 w 1007300"/>
                <a:gd name="connsiteY3" fmla="*/ 978404 h 4093188"/>
                <a:gd name="connsiteX4" fmla="*/ 1007300 w 1007300"/>
                <a:gd name="connsiteY4" fmla="*/ 1530546 h 4093188"/>
                <a:gd name="connsiteX5" fmla="*/ 1007300 w 1007300"/>
                <a:gd name="connsiteY5" fmla="*/ 1572093 h 4093188"/>
                <a:gd name="connsiteX6" fmla="*/ 1007300 w 1007300"/>
                <a:gd name="connsiteY6" fmla="*/ 2519221 h 4093188"/>
                <a:gd name="connsiteX7" fmla="*/ 1007300 w 1007300"/>
                <a:gd name="connsiteY7" fmla="*/ 3128822 h 4093188"/>
                <a:gd name="connsiteX8" fmla="*/ 1007300 w 1007300"/>
                <a:gd name="connsiteY8" fmla="*/ 3128822 h 4093188"/>
                <a:gd name="connsiteX9" fmla="*/ 1007300 w 1007300"/>
                <a:gd name="connsiteY9" fmla="*/ 3130697 h 4093188"/>
                <a:gd name="connsiteX10" fmla="*/ 1007300 w 1007300"/>
                <a:gd name="connsiteY10" fmla="*/ 3172244 h 4093188"/>
                <a:gd name="connsiteX11" fmla="*/ 1007300 w 1007300"/>
                <a:gd name="connsiteY11" fmla="*/ 3724386 h 4093188"/>
                <a:gd name="connsiteX12" fmla="*/ 839413 w 1007300"/>
                <a:gd name="connsiteY12" fmla="*/ 3858375 h 4093188"/>
                <a:gd name="connsiteX13" fmla="*/ 807740 w 1007300"/>
                <a:gd name="connsiteY13" fmla="*/ 3858375 h 4093188"/>
                <a:gd name="connsiteX14" fmla="*/ 809171 w 1007300"/>
                <a:gd name="connsiteY14" fmla="*/ 3866036 h 4093188"/>
                <a:gd name="connsiteX15" fmla="*/ 627660 w 1007300"/>
                <a:gd name="connsiteY15" fmla="*/ 4013770 h 4093188"/>
                <a:gd name="connsiteX16" fmla="*/ 576664 w 1007300"/>
                <a:gd name="connsiteY16" fmla="*/ 4019324 h 4093188"/>
                <a:gd name="connsiteX17" fmla="*/ 571108 w 1007300"/>
                <a:gd name="connsiteY17" fmla="*/ 4044946 h 4093188"/>
                <a:gd name="connsiteX18" fmla="*/ 549145 w 1007300"/>
                <a:gd name="connsiteY18" fmla="*/ 4075276 h 4093188"/>
                <a:gd name="connsiteX19" fmla="*/ 520615 w 1007300"/>
                <a:gd name="connsiteY19" fmla="*/ 4093188 h 4093188"/>
                <a:gd name="connsiteX20" fmla="*/ 505111 w 1007300"/>
                <a:gd name="connsiteY20" fmla="*/ 4090274 h 4093188"/>
                <a:gd name="connsiteX21" fmla="*/ 460024 w 1007300"/>
                <a:gd name="connsiteY21" fmla="*/ 4055703 h 4093188"/>
                <a:gd name="connsiteX22" fmla="*/ 448119 w 1007300"/>
                <a:gd name="connsiteY22" fmla="*/ 4019414 h 4093188"/>
                <a:gd name="connsiteX23" fmla="*/ 396299 w 1007300"/>
                <a:gd name="connsiteY23" fmla="*/ 4013770 h 4093188"/>
                <a:gd name="connsiteX24" fmla="*/ 214787 w 1007300"/>
                <a:gd name="connsiteY24" fmla="*/ 3866036 h 4093188"/>
                <a:gd name="connsiteX25" fmla="*/ 216219 w 1007300"/>
                <a:gd name="connsiteY25" fmla="*/ 3858375 h 4093188"/>
                <a:gd name="connsiteX26" fmla="*/ 167886 w 1007300"/>
                <a:gd name="connsiteY26" fmla="*/ 3858375 h 4093188"/>
                <a:gd name="connsiteX27" fmla="*/ 0 w 1007300"/>
                <a:gd name="connsiteY27" fmla="*/ 3724386 h 4093188"/>
                <a:gd name="connsiteX28" fmla="*/ 0 w 1007300"/>
                <a:gd name="connsiteY28" fmla="*/ 3172244 h 4093188"/>
                <a:gd name="connsiteX29" fmla="*/ 0 w 1007300"/>
                <a:gd name="connsiteY29" fmla="*/ 3130697 h 4093188"/>
                <a:gd name="connsiteX30" fmla="*/ 0 w 1007300"/>
                <a:gd name="connsiteY30" fmla="*/ 3114785 h 4093188"/>
                <a:gd name="connsiteX31" fmla="*/ 0 w 1007300"/>
                <a:gd name="connsiteY31" fmla="*/ 2562643 h 4093188"/>
                <a:gd name="connsiteX32" fmla="*/ 0 w 1007300"/>
                <a:gd name="connsiteY32" fmla="*/ 2521096 h 4093188"/>
                <a:gd name="connsiteX33" fmla="*/ 0 w 1007300"/>
                <a:gd name="connsiteY33" fmla="*/ 1573967 h 4093188"/>
                <a:gd name="connsiteX34" fmla="*/ 0 w 1007300"/>
                <a:gd name="connsiteY34" fmla="*/ 964366 h 4093188"/>
                <a:gd name="connsiteX35" fmla="*/ 1 w 1007300"/>
                <a:gd name="connsiteY35" fmla="*/ 964366 h 4093188"/>
                <a:gd name="connsiteX36" fmla="*/ 1 w 1007300"/>
                <a:gd name="connsiteY36" fmla="*/ 962492 h 4093188"/>
                <a:gd name="connsiteX37" fmla="*/ 1 w 1007300"/>
                <a:gd name="connsiteY37" fmla="*/ 920945 h 4093188"/>
                <a:gd name="connsiteX38" fmla="*/ 1 w 1007300"/>
                <a:gd name="connsiteY38" fmla="*/ 368803 h 4093188"/>
                <a:gd name="connsiteX39" fmla="*/ 167887 w 1007300"/>
                <a:gd name="connsiteY39" fmla="*/ 234813 h 4093188"/>
                <a:gd name="connsiteX40" fmla="*/ 216220 w 1007300"/>
                <a:gd name="connsiteY40" fmla="*/ 234813 h 4093188"/>
                <a:gd name="connsiteX41" fmla="*/ 214788 w 1007300"/>
                <a:gd name="connsiteY41" fmla="*/ 227152 h 4093188"/>
                <a:gd name="connsiteX42" fmla="*/ 396300 w 1007300"/>
                <a:gd name="connsiteY42" fmla="*/ 79419 h 4093188"/>
                <a:gd name="connsiteX43" fmla="*/ 448120 w 1007300"/>
                <a:gd name="connsiteY43" fmla="*/ 73774 h 4093188"/>
                <a:gd name="connsiteX44" fmla="*/ 460024 w 1007300"/>
                <a:gd name="connsiteY44" fmla="*/ 37486 h 4093188"/>
                <a:gd name="connsiteX45" fmla="*/ 505112 w 1007300"/>
                <a:gd name="connsiteY45" fmla="*/ 2915 h 4093188"/>
                <a:gd name="connsiteX46" fmla="*/ 520615 w 1007300"/>
                <a:gd name="connsiteY46" fmla="*/ 0 h 4093188"/>
                <a:gd name="connsiteX47" fmla="*/ 549146 w 1007300"/>
                <a:gd name="connsiteY47" fmla="*/ 17912 h 4093188"/>
                <a:gd name="connsiteX48" fmla="*/ 571109 w 1007300"/>
                <a:gd name="connsiteY48" fmla="*/ 48242 h 4093188"/>
                <a:gd name="connsiteX49" fmla="*/ 576664 w 1007300"/>
                <a:gd name="connsiteY49" fmla="*/ 73864 h 4093188"/>
                <a:gd name="connsiteX50" fmla="*/ 627661 w 1007300"/>
                <a:gd name="connsiteY50" fmla="*/ 79419 h 4093188"/>
                <a:gd name="connsiteX51" fmla="*/ 809171 w 1007300"/>
                <a:gd name="connsiteY51" fmla="*/ 227152 h 4093188"/>
                <a:gd name="connsiteX52" fmla="*/ 807741 w 1007300"/>
                <a:gd name="connsiteY52" fmla="*/ 234813 h 4093188"/>
                <a:gd name="connsiteX53" fmla="*/ 839414 w 1007300"/>
                <a:gd name="connsiteY53" fmla="*/ 234813 h 4093188"/>
                <a:gd name="connsiteX54" fmla="*/ 1007300 w 1007300"/>
                <a:gd name="connsiteY54" fmla="*/ 368803 h 4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7300" h="4093188">
                  <a:moveTo>
                    <a:pt x="1007300" y="368803"/>
                  </a:moveTo>
                  <a:lnTo>
                    <a:pt x="1007300" y="920945"/>
                  </a:lnTo>
                  <a:lnTo>
                    <a:pt x="1007300" y="962492"/>
                  </a:lnTo>
                  <a:lnTo>
                    <a:pt x="1007300" y="978404"/>
                  </a:lnTo>
                  <a:lnTo>
                    <a:pt x="1007300" y="1530546"/>
                  </a:lnTo>
                  <a:lnTo>
                    <a:pt x="1007300" y="1572093"/>
                  </a:lnTo>
                  <a:lnTo>
                    <a:pt x="1007300" y="2519221"/>
                  </a:lnTo>
                  <a:lnTo>
                    <a:pt x="1007300" y="3128822"/>
                  </a:lnTo>
                  <a:lnTo>
                    <a:pt x="1007300" y="3128822"/>
                  </a:lnTo>
                  <a:lnTo>
                    <a:pt x="1007300" y="3130697"/>
                  </a:lnTo>
                  <a:lnTo>
                    <a:pt x="1007300" y="3172244"/>
                  </a:lnTo>
                  <a:lnTo>
                    <a:pt x="1007300" y="3724386"/>
                  </a:lnTo>
                  <a:cubicBezTo>
                    <a:pt x="1007300" y="3798386"/>
                    <a:pt x="932135" y="3858375"/>
                    <a:pt x="839413" y="3858375"/>
                  </a:cubicBezTo>
                  <a:lnTo>
                    <a:pt x="807740" y="3858375"/>
                  </a:lnTo>
                  <a:lnTo>
                    <a:pt x="809171" y="3866036"/>
                  </a:lnTo>
                  <a:cubicBezTo>
                    <a:pt x="809171" y="3932449"/>
                    <a:pt x="734326" y="3989429"/>
                    <a:pt x="627660" y="4013770"/>
                  </a:cubicBezTo>
                  <a:lnTo>
                    <a:pt x="576664" y="4019324"/>
                  </a:lnTo>
                  <a:lnTo>
                    <a:pt x="571108" y="4044946"/>
                  </a:lnTo>
                  <a:cubicBezTo>
                    <a:pt x="565922" y="4056362"/>
                    <a:pt x="558419" y="4066643"/>
                    <a:pt x="549145" y="4075276"/>
                  </a:cubicBezTo>
                  <a:lnTo>
                    <a:pt x="520615" y="4093188"/>
                  </a:lnTo>
                  <a:lnTo>
                    <a:pt x="505111" y="4090274"/>
                  </a:lnTo>
                  <a:cubicBezTo>
                    <a:pt x="486721" y="4083031"/>
                    <a:pt x="471073" y="4070931"/>
                    <a:pt x="460024" y="4055703"/>
                  </a:cubicBezTo>
                  <a:lnTo>
                    <a:pt x="448119" y="4019414"/>
                  </a:lnTo>
                  <a:lnTo>
                    <a:pt x="396299" y="4013770"/>
                  </a:lnTo>
                  <a:cubicBezTo>
                    <a:pt x="289632" y="3989429"/>
                    <a:pt x="214787" y="3932449"/>
                    <a:pt x="214787" y="3866036"/>
                  </a:cubicBezTo>
                  <a:lnTo>
                    <a:pt x="216219" y="3858375"/>
                  </a:lnTo>
                  <a:lnTo>
                    <a:pt x="167886" y="3858375"/>
                  </a:lnTo>
                  <a:cubicBezTo>
                    <a:pt x="75165" y="3858375"/>
                    <a:pt x="0" y="3798386"/>
                    <a:pt x="0" y="3724386"/>
                  </a:cubicBezTo>
                  <a:lnTo>
                    <a:pt x="0" y="3172244"/>
                  </a:lnTo>
                  <a:lnTo>
                    <a:pt x="0" y="3130697"/>
                  </a:lnTo>
                  <a:lnTo>
                    <a:pt x="0" y="3114785"/>
                  </a:lnTo>
                  <a:lnTo>
                    <a:pt x="0" y="2562643"/>
                  </a:lnTo>
                  <a:lnTo>
                    <a:pt x="0" y="2521096"/>
                  </a:lnTo>
                  <a:lnTo>
                    <a:pt x="0" y="1573967"/>
                  </a:lnTo>
                  <a:lnTo>
                    <a:pt x="0" y="964366"/>
                  </a:lnTo>
                  <a:lnTo>
                    <a:pt x="1" y="964366"/>
                  </a:lnTo>
                  <a:lnTo>
                    <a:pt x="1" y="962492"/>
                  </a:lnTo>
                  <a:lnTo>
                    <a:pt x="1" y="920945"/>
                  </a:lnTo>
                  <a:lnTo>
                    <a:pt x="1" y="368803"/>
                  </a:lnTo>
                  <a:cubicBezTo>
                    <a:pt x="1" y="294802"/>
                    <a:pt x="75166" y="234813"/>
                    <a:pt x="167887" y="234813"/>
                  </a:cubicBezTo>
                  <a:lnTo>
                    <a:pt x="216220" y="234813"/>
                  </a:lnTo>
                  <a:lnTo>
                    <a:pt x="214788" y="227152"/>
                  </a:lnTo>
                  <a:cubicBezTo>
                    <a:pt x="214788" y="160739"/>
                    <a:pt x="289632" y="103759"/>
                    <a:pt x="396300" y="79419"/>
                  </a:cubicBezTo>
                  <a:lnTo>
                    <a:pt x="448120" y="73774"/>
                  </a:lnTo>
                  <a:lnTo>
                    <a:pt x="460024" y="37486"/>
                  </a:lnTo>
                  <a:cubicBezTo>
                    <a:pt x="471074" y="22257"/>
                    <a:pt x="486721" y="10157"/>
                    <a:pt x="505112" y="2915"/>
                  </a:cubicBezTo>
                  <a:lnTo>
                    <a:pt x="520615" y="0"/>
                  </a:lnTo>
                  <a:lnTo>
                    <a:pt x="549146" y="17912"/>
                  </a:lnTo>
                  <a:cubicBezTo>
                    <a:pt x="558419" y="26545"/>
                    <a:pt x="565923" y="36826"/>
                    <a:pt x="571109" y="48242"/>
                  </a:cubicBezTo>
                  <a:lnTo>
                    <a:pt x="576664" y="73864"/>
                  </a:lnTo>
                  <a:lnTo>
                    <a:pt x="627661" y="79419"/>
                  </a:lnTo>
                  <a:cubicBezTo>
                    <a:pt x="734327" y="103759"/>
                    <a:pt x="809171" y="160739"/>
                    <a:pt x="809171" y="227152"/>
                  </a:cubicBezTo>
                  <a:lnTo>
                    <a:pt x="807741" y="234813"/>
                  </a:lnTo>
                  <a:lnTo>
                    <a:pt x="839414" y="234813"/>
                  </a:lnTo>
                  <a:cubicBezTo>
                    <a:pt x="932135" y="234813"/>
                    <a:pt x="1007300" y="294802"/>
                    <a:pt x="1007300" y="36880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grpSp>
        <p:nvGrpSpPr>
          <p:cNvPr id="46" name="组合 45">
            <a:extLst>
              <a:ext uri="{FF2B5EF4-FFF2-40B4-BE49-F238E27FC236}">
                <a16:creationId xmlns:a16="http://schemas.microsoft.com/office/drawing/2014/main" id="{B06880E7-8DA8-C858-EDFF-EC4B33FD83D6}"/>
              </a:ext>
            </a:extLst>
          </p:cNvPr>
          <p:cNvGrpSpPr/>
          <p:nvPr/>
        </p:nvGrpSpPr>
        <p:grpSpPr>
          <a:xfrm rot="5400000">
            <a:off x="1603312" y="3434223"/>
            <a:ext cx="3575594" cy="957467"/>
            <a:chOff x="6969843" y="4772335"/>
            <a:chExt cx="4298822" cy="1151132"/>
          </a:xfrm>
        </p:grpSpPr>
        <p:sp>
          <p:nvSpPr>
            <p:cNvPr id="47" name="任意多边形: 形状 46">
              <a:extLst>
                <a:ext uri="{FF2B5EF4-FFF2-40B4-BE49-F238E27FC236}">
                  <a16:creationId xmlns:a16="http://schemas.microsoft.com/office/drawing/2014/main" id="{6CBF5CC3-4286-92B9-9935-DD101935FCE9}"/>
                </a:ext>
              </a:extLst>
            </p:cNvPr>
            <p:cNvSpPr/>
            <p:nvPr/>
          </p:nvSpPr>
          <p:spPr>
            <a:xfrm rot="5400000" flipH="1">
              <a:off x="8543688" y="3198490"/>
              <a:ext cx="1151132" cy="4298822"/>
            </a:xfrm>
            <a:custGeom>
              <a:avLst/>
              <a:gdLst>
                <a:gd name="connsiteX0" fmla="*/ 1151132 w 1151132"/>
                <a:gd name="connsiteY0" fmla="*/ 3877359 h 4298822"/>
                <a:gd name="connsiteX1" fmla="*/ 1151132 w 1151132"/>
                <a:gd name="connsiteY1" fmla="*/ 3488541 h 4298822"/>
                <a:gd name="connsiteX2" fmla="*/ 1151132 w 1151132"/>
                <a:gd name="connsiteY2" fmla="*/ 3267758 h 4298822"/>
                <a:gd name="connsiteX3" fmla="*/ 1151132 w 1151132"/>
                <a:gd name="connsiteY3" fmla="*/ 3246377 h 4298822"/>
                <a:gd name="connsiteX4" fmla="*/ 1151132 w 1151132"/>
                <a:gd name="connsiteY4" fmla="*/ 3198897 h 4298822"/>
                <a:gd name="connsiteX5" fmla="*/ 1151132 w 1151132"/>
                <a:gd name="connsiteY5" fmla="*/ 2878940 h 4298822"/>
                <a:gd name="connsiteX6" fmla="*/ 1151132 w 1151132"/>
                <a:gd name="connsiteY6" fmla="*/ 2636776 h 4298822"/>
                <a:gd name="connsiteX7" fmla="*/ 1151132 w 1151132"/>
                <a:gd name="connsiteY7" fmla="*/ 2589296 h 4298822"/>
                <a:gd name="connsiteX8" fmla="*/ 1151132 w 1151132"/>
                <a:gd name="connsiteY8" fmla="*/ 1709527 h 4298822"/>
                <a:gd name="connsiteX9" fmla="*/ 1151132 w 1151132"/>
                <a:gd name="connsiteY9" fmla="*/ 1662047 h 4298822"/>
                <a:gd name="connsiteX10" fmla="*/ 1151132 w 1151132"/>
                <a:gd name="connsiteY10" fmla="*/ 1419883 h 4298822"/>
                <a:gd name="connsiteX11" fmla="*/ 1151132 w 1151132"/>
                <a:gd name="connsiteY11" fmla="*/ 1099926 h 4298822"/>
                <a:gd name="connsiteX12" fmla="*/ 1151132 w 1151132"/>
                <a:gd name="connsiteY12" fmla="*/ 1052446 h 4298822"/>
                <a:gd name="connsiteX13" fmla="*/ 1151132 w 1151132"/>
                <a:gd name="connsiteY13" fmla="*/ 1031065 h 4298822"/>
                <a:gd name="connsiteX14" fmla="*/ 1151132 w 1151132"/>
                <a:gd name="connsiteY14" fmla="*/ 810282 h 4298822"/>
                <a:gd name="connsiteX15" fmla="*/ 1151132 w 1151132"/>
                <a:gd name="connsiteY15" fmla="*/ 421464 h 4298822"/>
                <a:gd name="connsiteX16" fmla="*/ 959273 w 1151132"/>
                <a:gd name="connsiteY16" fmla="*/ 268343 h 4298822"/>
                <a:gd name="connsiteX17" fmla="*/ 923077 w 1151132"/>
                <a:gd name="connsiteY17" fmla="*/ 268343 h 4298822"/>
                <a:gd name="connsiteX18" fmla="*/ 924712 w 1151132"/>
                <a:gd name="connsiteY18" fmla="*/ 259588 h 4298822"/>
                <a:gd name="connsiteX19" fmla="*/ 717284 w 1151132"/>
                <a:gd name="connsiteY19" fmla="*/ 90759 h 4298822"/>
                <a:gd name="connsiteX20" fmla="*/ 659006 w 1151132"/>
                <a:gd name="connsiteY20" fmla="*/ 84411 h 4298822"/>
                <a:gd name="connsiteX21" fmla="*/ 652657 w 1151132"/>
                <a:gd name="connsiteY21" fmla="*/ 55131 h 4298822"/>
                <a:gd name="connsiteX22" fmla="*/ 627558 w 1151132"/>
                <a:gd name="connsiteY22" fmla="*/ 20470 h 4298822"/>
                <a:gd name="connsiteX23" fmla="*/ 594954 w 1151132"/>
                <a:gd name="connsiteY23" fmla="*/ 0 h 4298822"/>
                <a:gd name="connsiteX24" fmla="*/ 577236 w 1151132"/>
                <a:gd name="connsiteY24" fmla="*/ 3331 h 4298822"/>
                <a:gd name="connsiteX25" fmla="*/ 525710 w 1151132"/>
                <a:gd name="connsiteY25" fmla="*/ 42839 h 4298822"/>
                <a:gd name="connsiteX26" fmla="*/ 512107 w 1151132"/>
                <a:gd name="connsiteY26" fmla="*/ 84309 h 4298822"/>
                <a:gd name="connsiteX27" fmla="*/ 452887 w 1151132"/>
                <a:gd name="connsiteY27" fmla="*/ 90759 h 4298822"/>
                <a:gd name="connsiteX28" fmla="*/ 245457 w 1151132"/>
                <a:gd name="connsiteY28" fmla="*/ 259588 h 4298822"/>
                <a:gd name="connsiteX29" fmla="*/ 247094 w 1151132"/>
                <a:gd name="connsiteY29" fmla="*/ 268343 h 4298822"/>
                <a:gd name="connsiteX30" fmla="*/ 191859 w 1151132"/>
                <a:gd name="connsiteY30" fmla="*/ 268343 h 4298822"/>
                <a:gd name="connsiteX31" fmla="*/ 0 w 1151132"/>
                <a:gd name="connsiteY31" fmla="*/ 421464 h 4298822"/>
                <a:gd name="connsiteX32" fmla="*/ 0 w 1151132"/>
                <a:gd name="connsiteY32" fmla="*/ 810282 h 4298822"/>
                <a:gd name="connsiteX33" fmla="*/ 0 w 1151132"/>
                <a:gd name="connsiteY33" fmla="*/ 1031065 h 4298822"/>
                <a:gd name="connsiteX34" fmla="*/ 0 w 1151132"/>
                <a:gd name="connsiteY34" fmla="*/ 1052446 h 4298822"/>
                <a:gd name="connsiteX35" fmla="*/ 0 w 1151132"/>
                <a:gd name="connsiteY35" fmla="*/ 1099926 h 4298822"/>
                <a:gd name="connsiteX36" fmla="*/ 0 w 1151132"/>
                <a:gd name="connsiteY36" fmla="*/ 1419883 h 4298822"/>
                <a:gd name="connsiteX37" fmla="*/ 0 w 1151132"/>
                <a:gd name="connsiteY37" fmla="*/ 1662047 h 4298822"/>
                <a:gd name="connsiteX38" fmla="*/ 0 w 1151132"/>
                <a:gd name="connsiteY38" fmla="*/ 1709527 h 4298822"/>
                <a:gd name="connsiteX39" fmla="*/ 0 w 1151132"/>
                <a:gd name="connsiteY39" fmla="*/ 2589296 h 4298822"/>
                <a:gd name="connsiteX40" fmla="*/ 0 w 1151132"/>
                <a:gd name="connsiteY40" fmla="*/ 2636776 h 4298822"/>
                <a:gd name="connsiteX41" fmla="*/ 0 w 1151132"/>
                <a:gd name="connsiteY41" fmla="*/ 2878940 h 4298822"/>
                <a:gd name="connsiteX42" fmla="*/ 0 w 1151132"/>
                <a:gd name="connsiteY42" fmla="*/ 3198897 h 4298822"/>
                <a:gd name="connsiteX43" fmla="*/ 0 w 1151132"/>
                <a:gd name="connsiteY43" fmla="*/ 3246377 h 4298822"/>
                <a:gd name="connsiteX44" fmla="*/ 0 w 1151132"/>
                <a:gd name="connsiteY44" fmla="*/ 3267758 h 4298822"/>
                <a:gd name="connsiteX45" fmla="*/ 0 w 1151132"/>
                <a:gd name="connsiteY45" fmla="*/ 3488541 h 4298822"/>
                <a:gd name="connsiteX46" fmla="*/ 0 w 1151132"/>
                <a:gd name="connsiteY46" fmla="*/ 3877359 h 4298822"/>
                <a:gd name="connsiteX47" fmla="*/ 191859 w 1151132"/>
                <a:gd name="connsiteY47" fmla="*/ 4030480 h 4298822"/>
                <a:gd name="connsiteX48" fmla="*/ 247094 w 1151132"/>
                <a:gd name="connsiteY48" fmla="*/ 4030480 h 4298822"/>
                <a:gd name="connsiteX49" fmla="*/ 245457 w 1151132"/>
                <a:gd name="connsiteY49" fmla="*/ 4039235 h 4298822"/>
                <a:gd name="connsiteX50" fmla="*/ 452887 w 1151132"/>
                <a:gd name="connsiteY50" fmla="*/ 4208063 h 4298822"/>
                <a:gd name="connsiteX51" fmla="*/ 512107 w 1151132"/>
                <a:gd name="connsiteY51" fmla="*/ 4214514 h 4298822"/>
                <a:gd name="connsiteX52" fmla="*/ 525710 w 1151132"/>
                <a:gd name="connsiteY52" fmla="*/ 4255984 h 4298822"/>
                <a:gd name="connsiteX53" fmla="*/ 577236 w 1151132"/>
                <a:gd name="connsiteY53" fmla="*/ 4295491 h 4298822"/>
                <a:gd name="connsiteX54" fmla="*/ 594954 w 1151132"/>
                <a:gd name="connsiteY54" fmla="*/ 4298822 h 4298822"/>
                <a:gd name="connsiteX55" fmla="*/ 627558 w 1151132"/>
                <a:gd name="connsiteY55" fmla="*/ 4278353 h 4298822"/>
                <a:gd name="connsiteX56" fmla="*/ 652657 w 1151132"/>
                <a:gd name="connsiteY56" fmla="*/ 4243691 h 4298822"/>
                <a:gd name="connsiteX57" fmla="*/ 659005 w 1151132"/>
                <a:gd name="connsiteY57" fmla="*/ 4214411 h 4298822"/>
                <a:gd name="connsiteX58" fmla="*/ 717284 w 1151132"/>
                <a:gd name="connsiteY58" fmla="*/ 4208063 h 4298822"/>
                <a:gd name="connsiteX59" fmla="*/ 924712 w 1151132"/>
                <a:gd name="connsiteY59" fmla="*/ 4039235 h 4298822"/>
                <a:gd name="connsiteX60" fmla="*/ 923077 w 1151132"/>
                <a:gd name="connsiteY60" fmla="*/ 4030480 h 4298822"/>
                <a:gd name="connsiteX61" fmla="*/ 959273 w 1151132"/>
                <a:gd name="connsiteY61" fmla="*/ 4030480 h 4298822"/>
                <a:gd name="connsiteX62" fmla="*/ 1151132 w 1151132"/>
                <a:gd name="connsiteY62" fmla="*/ 3877359 h 429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51132" h="4298822">
                  <a:moveTo>
                    <a:pt x="1151132" y="3877359"/>
                  </a:moveTo>
                  <a:lnTo>
                    <a:pt x="1151132" y="3488541"/>
                  </a:lnTo>
                  <a:lnTo>
                    <a:pt x="1151132" y="3267758"/>
                  </a:lnTo>
                  <a:lnTo>
                    <a:pt x="1151132" y="3246377"/>
                  </a:lnTo>
                  <a:lnTo>
                    <a:pt x="1151132" y="3198897"/>
                  </a:lnTo>
                  <a:lnTo>
                    <a:pt x="1151132" y="2878940"/>
                  </a:lnTo>
                  <a:lnTo>
                    <a:pt x="1151132" y="2636776"/>
                  </a:lnTo>
                  <a:lnTo>
                    <a:pt x="1151132" y="2589296"/>
                  </a:lnTo>
                  <a:lnTo>
                    <a:pt x="1151132" y="1709527"/>
                  </a:lnTo>
                  <a:lnTo>
                    <a:pt x="1151132" y="1662047"/>
                  </a:lnTo>
                  <a:lnTo>
                    <a:pt x="1151132" y="1419883"/>
                  </a:lnTo>
                  <a:lnTo>
                    <a:pt x="1151132" y="1099926"/>
                  </a:lnTo>
                  <a:lnTo>
                    <a:pt x="1151132" y="1052446"/>
                  </a:lnTo>
                  <a:lnTo>
                    <a:pt x="1151132" y="1031065"/>
                  </a:lnTo>
                  <a:lnTo>
                    <a:pt x="1151132" y="810282"/>
                  </a:lnTo>
                  <a:lnTo>
                    <a:pt x="1151132" y="421464"/>
                  </a:lnTo>
                  <a:cubicBezTo>
                    <a:pt x="1151132" y="336897"/>
                    <a:pt x="1065234" y="268343"/>
                    <a:pt x="959273" y="268343"/>
                  </a:cubicBezTo>
                  <a:lnTo>
                    <a:pt x="923077" y="268343"/>
                  </a:lnTo>
                  <a:lnTo>
                    <a:pt x="924712" y="259588"/>
                  </a:lnTo>
                  <a:cubicBezTo>
                    <a:pt x="924712" y="183692"/>
                    <a:pt x="839181" y="118575"/>
                    <a:pt x="717284" y="90759"/>
                  </a:cubicBezTo>
                  <a:lnTo>
                    <a:pt x="659006" y="84411"/>
                  </a:lnTo>
                  <a:lnTo>
                    <a:pt x="652657" y="55131"/>
                  </a:lnTo>
                  <a:cubicBezTo>
                    <a:pt x="646731" y="42085"/>
                    <a:pt x="638155" y="30336"/>
                    <a:pt x="627558" y="20470"/>
                  </a:cubicBezTo>
                  <a:lnTo>
                    <a:pt x="594954" y="0"/>
                  </a:lnTo>
                  <a:lnTo>
                    <a:pt x="577236" y="3331"/>
                  </a:lnTo>
                  <a:cubicBezTo>
                    <a:pt x="556219" y="11608"/>
                    <a:pt x="538338" y="25435"/>
                    <a:pt x="525710" y="42839"/>
                  </a:cubicBezTo>
                  <a:lnTo>
                    <a:pt x="512107" y="84309"/>
                  </a:lnTo>
                  <a:lnTo>
                    <a:pt x="452887" y="90759"/>
                  </a:lnTo>
                  <a:cubicBezTo>
                    <a:pt x="330988" y="118575"/>
                    <a:pt x="245457" y="183692"/>
                    <a:pt x="245457" y="259588"/>
                  </a:cubicBezTo>
                  <a:lnTo>
                    <a:pt x="247094" y="268343"/>
                  </a:lnTo>
                  <a:lnTo>
                    <a:pt x="191859" y="268343"/>
                  </a:lnTo>
                  <a:cubicBezTo>
                    <a:pt x="85898" y="268343"/>
                    <a:pt x="0" y="336897"/>
                    <a:pt x="0" y="421464"/>
                  </a:cubicBezTo>
                  <a:lnTo>
                    <a:pt x="0" y="810282"/>
                  </a:lnTo>
                  <a:lnTo>
                    <a:pt x="0" y="1031065"/>
                  </a:lnTo>
                  <a:lnTo>
                    <a:pt x="0" y="1052446"/>
                  </a:lnTo>
                  <a:lnTo>
                    <a:pt x="0" y="1099926"/>
                  </a:lnTo>
                  <a:lnTo>
                    <a:pt x="0" y="1419883"/>
                  </a:lnTo>
                  <a:lnTo>
                    <a:pt x="0" y="1662047"/>
                  </a:lnTo>
                  <a:lnTo>
                    <a:pt x="0" y="1709527"/>
                  </a:lnTo>
                  <a:lnTo>
                    <a:pt x="0" y="2589296"/>
                  </a:lnTo>
                  <a:lnTo>
                    <a:pt x="0" y="2636776"/>
                  </a:lnTo>
                  <a:lnTo>
                    <a:pt x="0" y="2878940"/>
                  </a:lnTo>
                  <a:lnTo>
                    <a:pt x="0" y="3198897"/>
                  </a:lnTo>
                  <a:lnTo>
                    <a:pt x="0" y="3246377"/>
                  </a:lnTo>
                  <a:lnTo>
                    <a:pt x="0" y="3267758"/>
                  </a:lnTo>
                  <a:lnTo>
                    <a:pt x="0" y="3488541"/>
                  </a:lnTo>
                  <a:lnTo>
                    <a:pt x="0" y="3877359"/>
                  </a:lnTo>
                  <a:cubicBezTo>
                    <a:pt x="0" y="3961925"/>
                    <a:pt x="85898" y="4030480"/>
                    <a:pt x="191859" y="4030480"/>
                  </a:cubicBezTo>
                  <a:lnTo>
                    <a:pt x="247094" y="4030480"/>
                  </a:lnTo>
                  <a:lnTo>
                    <a:pt x="245457" y="4039235"/>
                  </a:lnTo>
                  <a:cubicBezTo>
                    <a:pt x="245457" y="4115130"/>
                    <a:pt x="330988" y="4180247"/>
                    <a:pt x="452887" y="4208063"/>
                  </a:cubicBezTo>
                  <a:lnTo>
                    <a:pt x="512107" y="4214514"/>
                  </a:lnTo>
                  <a:lnTo>
                    <a:pt x="525710" y="4255984"/>
                  </a:lnTo>
                  <a:cubicBezTo>
                    <a:pt x="538338" y="4273387"/>
                    <a:pt x="556219" y="4287215"/>
                    <a:pt x="577236" y="4295491"/>
                  </a:cubicBezTo>
                  <a:lnTo>
                    <a:pt x="594954" y="4298822"/>
                  </a:lnTo>
                  <a:lnTo>
                    <a:pt x="627558" y="4278353"/>
                  </a:lnTo>
                  <a:cubicBezTo>
                    <a:pt x="638155" y="4268486"/>
                    <a:pt x="646730" y="4256737"/>
                    <a:pt x="652657" y="4243691"/>
                  </a:cubicBezTo>
                  <a:lnTo>
                    <a:pt x="659005" y="4214411"/>
                  </a:lnTo>
                  <a:lnTo>
                    <a:pt x="717284" y="4208063"/>
                  </a:lnTo>
                  <a:cubicBezTo>
                    <a:pt x="839181" y="4180247"/>
                    <a:pt x="924712" y="4115130"/>
                    <a:pt x="924712" y="4039235"/>
                  </a:cubicBezTo>
                  <a:lnTo>
                    <a:pt x="923077" y="4030480"/>
                  </a:lnTo>
                  <a:lnTo>
                    <a:pt x="959273" y="4030480"/>
                  </a:lnTo>
                  <a:cubicBezTo>
                    <a:pt x="1065234" y="4030480"/>
                    <a:pt x="1151132" y="3961925"/>
                    <a:pt x="1151132" y="3877359"/>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48" name="任意多边形: 形状 47">
              <a:extLst>
                <a:ext uri="{FF2B5EF4-FFF2-40B4-BE49-F238E27FC236}">
                  <a16:creationId xmlns:a16="http://schemas.microsoft.com/office/drawing/2014/main" id="{8F4E733F-6C40-D00A-0EA8-B3CE4E4FB22E}"/>
                </a:ext>
              </a:extLst>
            </p:cNvPr>
            <p:cNvSpPr/>
            <p:nvPr/>
          </p:nvSpPr>
          <p:spPr>
            <a:xfrm rot="16200000">
              <a:off x="8615605" y="3301308"/>
              <a:ext cx="1007300" cy="4093188"/>
            </a:xfrm>
            <a:custGeom>
              <a:avLst/>
              <a:gdLst>
                <a:gd name="connsiteX0" fmla="*/ 1007300 w 1007300"/>
                <a:gd name="connsiteY0" fmla="*/ 368803 h 4093188"/>
                <a:gd name="connsiteX1" fmla="*/ 1007300 w 1007300"/>
                <a:gd name="connsiteY1" fmla="*/ 920945 h 4093188"/>
                <a:gd name="connsiteX2" fmla="*/ 1007300 w 1007300"/>
                <a:gd name="connsiteY2" fmla="*/ 962492 h 4093188"/>
                <a:gd name="connsiteX3" fmla="*/ 1007300 w 1007300"/>
                <a:gd name="connsiteY3" fmla="*/ 978404 h 4093188"/>
                <a:gd name="connsiteX4" fmla="*/ 1007300 w 1007300"/>
                <a:gd name="connsiteY4" fmla="*/ 1530546 h 4093188"/>
                <a:gd name="connsiteX5" fmla="*/ 1007300 w 1007300"/>
                <a:gd name="connsiteY5" fmla="*/ 1572093 h 4093188"/>
                <a:gd name="connsiteX6" fmla="*/ 1007300 w 1007300"/>
                <a:gd name="connsiteY6" fmla="*/ 2519221 h 4093188"/>
                <a:gd name="connsiteX7" fmla="*/ 1007300 w 1007300"/>
                <a:gd name="connsiteY7" fmla="*/ 3128822 h 4093188"/>
                <a:gd name="connsiteX8" fmla="*/ 1007300 w 1007300"/>
                <a:gd name="connsiteY8" fmla="*/ 3128822 h 4093188"/>
                <a:gd name="connsiteX9" fmla="*/ 1007300 w 1007300"/>
                <a:gd name="connsiteY9" fmla="*/ 3130697 h 4093188"/>
                <a:gd name="connsiteX10" fmla="*/ 1007300 w 1007300"/>
                <a:gd name="connsiteY10" fmla="*/ 3172244 h 4093188"/>
                <a:gd name="connsiteX11" fmla="*/ 1007300 w 1007300"/>
                <a:gd name="connsiteY11" fmla="*/ 3724386 h 4093188"/>
                <a:gd name="connsiteX12" fmla="*/ 839413 w 1007300"/>
                <a:gd name="connsiteY12" fmla="*/ 3858375 h 4093188"/>
                <a:gd name="connsiteX13" fmla="*/ 807740 w 1007300"/>
                <a:gd name="connsiteY13" fmla="*/ 3858375 h 4093188"/>
                <a:gd name="connsiteX14" fmla="*/ 809171 w 1007300"/>
                <a:gd name="connsiteY14" fmla="*/ 3866036 h 4093188"/>
                <a:gd name="connsiteX15" fmla="*/ 627660 w 1007300"/>
                <a:gd name="connsiteY15" fmla="*/ 4013770 h 4093188"/>
                <a:gd name="connsiteX16" fmla="*/ 576664 w 1007300"/>
                <a:gd name="connsiteY16" fmla="*/ 4019324 h 4093188"/>
                <a:gd name="connsiteX17" fmla="*/ 571108 w 1007300"/>
                <a:gd name="connsiteY17" fmla="*/ 4044946 h 4093188"/>
                <a:gd name="connsiteX18" fmla="*/ 549145 w 1007300"/>
                <a:gd name="connsiteY18" fmla="*/ 4075276 h 4093188"/>
                <a:gd name="connsiteX19" fmla="*/ 520615 w 1007300"/>
                <a:gd name="connsiteY19" fmla="*/ 4093188 h 4093188"/>
                <a:gd name="connsiteX20" fmla="*/ 505111 w 1007300"/>
                <a:gd name="connsiteY20" fmla="*/ 4090274 h 4093188"/>
                <a:gd name="connsiteX21" fmla="*/ 460024 w 1007300"/>
                <a:gd name="connsiteY21" fmla="*/ 4055703 h 4093188"/>
                <a:gd name="connsiteX22" fmla="*/ 448119 w 1007300"/>
                <a:gd name="connsiteY22" fmla="*/ 4019414 h 4093188"/>
                <a:gd name="connsiteX23" fmla="*/ 396299 w 1007300"/>
                <a:gd name="connsiteY23" fmla="*/ 4013770 h 4093188"/>
                <a:gd name="connsiteX24" fmla="*/ 214787 w 1007300"/>
                <a:gd name="connsiteY24" fmla="*/ 3866036 h 4093188"/>
                <a:gd name="connsiteX25" fmla="*/ 216219 w 1007300"/>
                <a:gd name="connsiteY25" fmla="*/ 3858375 h 4093188"/>
                <a:gd name="connsiteX26" fmla="*/ 167886 w 1007300"/>
                <a:gd name="connsiteY26" fmla="*/ 3858375 h 4093188"/>
                <a:gd name="connsiteX27" fmla="*/ 0 w 1007300"/>
                <a:gd name="connsiteY27" fmla="*/ 3724386 h 4093188"/>
                <a:gd name="connsiteX28" fmla="*/ 0 w 1007300"/>
                <a:gd name="connsiteY28" fmla="*/ 3172244 h 4093188"/>
                <a:gd name="connsiteX29" fmla="*/ 0 w 1007300"/>
                <a:gd name="connsiteY29" fmla="*/ 3130697 h 4093188"/>
                <a:gd name="connsiteX30" fmla="*/ 0 w 1007300"/>
                <a:gd name="connsiteY30" fmla="*/ 3114785 h 4093188"/>
                <a:gd name="connsiteX31" fmla="*/ 0 w 1007300"/>
                <a:gd name="connsiteY31" fmla="*/ 2562643 h 4093188"/>
                <a:gd name="connsiteX32" fmla="*/ 0 w 1007300"/>
                <a:gd name="connsiteY32" fmla="*/ 2521096 h 4093188"/>
                <a:gd name="connsiteX33" fmla="*/ 0 w 1007300"/>
                <a:gd name="connsiteY33" fmla="*/ 1573967 h 4093188"/>
                <a:gd name="connsiteX34" fmla="*/ 0 w 1007300"/>
                <a:gd name="connsiteY34" fmla="*/ 964366 h 4093188"/>
                <a:gd name="connsiteX35" fmla="*/ 1 w 1007300"/>
                <a:gd name="connsiteY35" fmla="*/ 964366 h 4093188"/>
                <a:gd name="connsiteX36" fmla="*/ 1 w 1007300"/>
                <a:gd name="connsiteY36" fmla="*/ 962492 h 4093188"/>
                <a:gd name="connsiteX37" fmla="*/ 1 w 1007300"/>
                <a:gd name="connsiteY37" fmla="*/ 920945 h 4093188"/>
                <a:gd name="connsiteX38" fmla="*/ 1 w 1007300"/>
                <a:gd name="connsiteY38" fmla="*/ 368803 h 4093188"/>
                <a:gd name="connsiteX39" fmla="*/ 167887 w 1007300"/>
                <a:gd name="connsiteY39" fmla="*/ 234813 h 4093188"/>
                <a:gd name="connsiteX40" fmla="*/ 216220 w 1007300"/>
                <a:gd name="connsiteY40" fmla="*/ 234813 h 4093188"/>
                <a:gd name="connsiteX41" fmla="*/ 214788 w 1007300"/>
                <a:gd name="connsiteY41" fmla="*/ 227152 h 4093188"/>
                <a:gd name="connsiteX42" fmla="*/ 396300 w 1007300"/>
                <a:gd name="connsiteY42" fmla="*/ 79419 h 4093188"/>
                <a:gd name="connsiteX43" fmla="*/ 448120 w 1007300"/>
                <a:gd name="connsiteY43" fmla="*/ 73774 h 4093188"/>
                <a:gd name="connsiteX44" fmla="*/ 460024 w 1007300"/>
                <a:gd name="connsiteY44" fmla="*/ 37486 h 4093188"/>
                <a:gd name="connsiteX45" fmla="*/ 505112 w 1007300"/>
                <a:gd name="connsiteY45" fmla="*/ 2915 h 4093188"/>
                <a:gd name="connsiteX46" fmla="*/ 520615 w 1007300"/>
                <a:gd name="connsiteY46" fmla="*/ 0 h 4093188"/>
                <a:gd name="connsiteX47" fmla="*/ 549146 w 1007300"/>
                <a:gd name="connsiteY47" fmla="*/ 17912 h 4093188"/>
                <a:gd name="connsiteX48" fmla="*/ 571109 w 1007300"/>
                <a:gd name="connsiteY48" fmla="*/ 48242 h 4093188"/>
                <a:gd name="connsiteX49" fmla="*/ 576664 w 1007300"/>
                <a:gd name="connsiteY49" fmla="*/ 73864 h 4093188"/>
                <a:gd name="connsiteX50" fmla="*/ 627661 w 1007300"/>
                <a:gd name="connsiteY50" fmla="*/ 79419 h 4093188"/>
                <a:gd name="connsiteX51" fmla="*/ 809171 w 1007300"/>
                <a:gd name="connsiteY51" fmla="*/ 227152 h 4093188"/>
                <a:gd name="connsiteX52" fmla="*/ 807741 w 1007300"/>
                <a:gd name="connsiteY52" fmla="*/ 234813 h 4093188"/>
                <a:gd name="connsiteX53" fmla="*/ 839414 w 1007300"/>
                <a:gd name="connsiteY53" fmla="*/ 234813 h 4093188"/>
                <a:gd name="connsiteX54" fmla="*/ 1007300 w 1007300"/>
                <a:gd name="connsiteY54" fmla="*/ 368803 h 4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07300" h="4093188">
                  <a:moveTo>
                    <a:pt x="1007300" y="368803"/>
                  </a:moveTo>
                  <a:lnTo>
                    <a:pt x="1007300" y="920945"/>
                  </a:lnTo>
                  <a:lnTo>
                    <a:pt x="1007300" y="962492"/>
                  </a:lnTo>
                  <a:lnTo>
                    <a:pt x="1007300" y="978404"/>
                  </a:lnTo>
                  <a:lnTo>
                    <a:pt x="1007300" y="1530546"/>
                  </a:lnTo>
                  <a:lnTo>
                    <a:pt x="1007300" y="1572093"/>
                  </a:lnTo>
                  <a:lnTo>
                    <a:pt x="1007300" y="2519221"/>
                  </a:lnTo>
                  <a:lnTo>
                    <a:pt x="1007300" y="3128822"/>
                  </a:lnTo>
                  <a:lnTo>
                    <a:pt x="1007300" y="3128822"/>
                  </a:lnTo>
                  <a:lnTo>
                    <a:pt x="1007300" y="3130697"/>
                  </a:lnTo>
                  <a:lnTo>
                    <a:pt x="1007300" y="3172244"/>
                  </a:lnTo>
                  <a:lnTo>
                    <a:pt x="1007300" y="3724386"/>
                  </a:lnTo>
                  <a:cubicBezTo>
                    <a:pt x="1007300" y="3798386"/>
                    <a:pt x="932135" y="3858375"/>
                    <a:pt x="839413" y="3858375"/>
                  </a:cubicBezTo>
                  <a:lnTo>
                    <a:pt x="807740" y="3858375"/>
                  </a:lnTo>
                  <a:lnTo>
                    <a:pt x="809171" y="3866036"/>
                  </a:lnTo>
                  <a:cubicBezTo>
                    <a:pt x="809171" y="3932449"/>
                    <a:pt x="734326" y="3989429"/>
                    <a:pt x="627660" y="4013770"/>
                  </a:cubicBezTo>
                  <a:lnTo>
                    <a:pt x="576664" y="4019324"/>
                  </a:lnTo>
                  <a:lnTo>
                    <a:pt x="571108" y="4044946"/>
                  </a:lnTo>
                  <a:cubicBezTo>
                    <a:pt x="565922" y="4056362"/>
                    <a:pt x="558419" y="4066643"/>
                    <a:pt x="549145" y="4075276"/>
                  </a:cubicBezTo>
                  <a:lnTo>
                    <a:pt x="520615" y="4093188"/>
                  </a:lnTo>
                  <a:lnTo>
                    <a:pt x="505111" y="4090274"/>
                  </a:lnTo>
                  <a:cubicBezTo>
                    <a:pt x="486721" y="4083031"/>
                    <a:pt x="471073" y="4070931"/>
                    <a:pt x="460024" y="4055703"/>
                  </a:cubicBezTo>
                  <a:lnTo>
                    <a:pt x="448119" y="4019414"/>
                  </a:lnTo>
                  <a:lnTo>
                    <a:pt x="396299" y="4013770"/>
                  </a:lnTo>
                  <a:cubicBezTo>
                    <a:pt x="289632" y="3989429"/>
                    <a:pt x="214787" y="3932449"/>
                    <a:pt x="214787" y="3866036"/>
                  </a:cubicBezTo>
                  <a:lnTo>
                    <a:pt x="216219" y="3858375"/>
                  </a:lnTo>
                  <a:lnTo>
                    <a:pt x="167886" y="3858375"/>
                  </a:lnTo>
                  <a:cubicBezTo>
                    <a:pt x="75165" y="3858375"/>
                    <a:pt x="0" y="3798386"/>
                    <a:pt x="0" y="3724386"/>
                  </a:cubicBezTo>
                  <a:lnTo>
                    <a:pt x="0" y="3172244"/>
                  </a:lnTo>
                  <a:lnTo>
                    <a:pt x="0" y="3130697"/>
                  </a:lnTo>
                  <a:lnTo>
                    <a:pt x="0" y="3114785"/>
                  </a:lnTo>
                  <a:lnTo>
                    <a:pt x="0" y="2562643"/>
                  </a:lnTo>
                  <a:lnTo>
                    <a:pt x="0" y="2521096"/>
                  </a:lnTo>
                  <a:lnTo>
                    <a:pt x="0" y="1573967"/>
                  </a:lnTo>
                  <a:lnTo>
                    <a:pt x="0" y="964366"/>
                  </a:lnTo>
                  <a:lnTo>
                    <a:pt x="1" y="964366"/>
                  </a:lnTo>
                  <a:lnTo>
                    <a:pt x="1" y="962492"/>
                  </a:lnTo>
                  <a:lnTo>
                    <a:pt x="1" y="920945"/>
                  </a:lnTo>
                  <a:lnTo>
                    <a:pt x="1" y="368803"/>
                  </a:lnTo>
                  <a:cubicBezTo>
                    <a:pt x="1" y="294802"/>
                    <a:pt x="75166" y="234813"/>
                    <a:pt x="167887" y="234813"/>
                  </a:cubicBezTo>
                  <a:lnTo>
                    <a:pt x="216220" y="234813"/>
                  </a:lnTo>
                  <a:lnTo>
                    <a:pt x="214788" y="227152"/>
                  </a:lnTo>
                  <a:cubicBezTo>
                    <a:pt x="214788" y="160739"/>
                    <a:pt x="289632" y="103759"/>
                    <a:pt x="396300" y="79419"/>
                  </a:cubicBezTo>
                  <a:lnTo>
                    <a:pt x="448120" y="73774"/>
                  </a:lnTo>
                  <a:lnTo>
                    <a:pt x="460024" y="37486"/>
                  </a:lnTo>
                  <a:cubicBezTo>
                    <a:pt x="471074" y="22257"/>
                    <a:pt x="486721" y="10157"/>
                    <a:pt x="505112" y="2915"/>
                  </a:cubicBezTo>
                  <a:lnTo>
                    <a:pt x="520615" y="0"/>
                  </a:lnTo>
                  <a:lnTo>
                    <a:pt x="549146" y="17912"/>
                  </a:lnTo>
                  <a:cubicBezTo>
                    <a:pt x="558419" y="26545"/>
                    <a:pt x="565923" y="36826"/>
                    <a:pt x="571109" y="48242"/>
                  </a:cubicBezTo>
                  <a:lnTo>
                    <a:pt x="576664" y="73864"/>
                  </a:lnTo>
                  <a:lnTo>
                    <a:pt x="627661" y="79419"/>
                  </a:lnTo>
                  <a:cubicBezTo>
                    <a:pt x="734327" y="103759"/>
                    <a:pt x="809171" y="160739"/>
                    <a:pt x="809171" y="227152"/>
                  </a:cubicBezTo>
                  <a:lnTo>
                    <a:pt x="807741" y="234813"/>
                  </a:lnTo>
                  <a:lnTo>
                    <a:pt x="839414" y="234813"/>
                  </a:lnTo>
                  <a:cubicBezTo>
                    <a:pt x="932135" y="234813"/>
                    <a:pt x="1007300" y="294802"/>
                    <a:pt x="1007300" y="36880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sp>
        <p:nvSpPr>
          <p:cNvPr id="74" name="文本框 73">
            <a:extLst>
              <a:ext uri="{FF2B5EF4-FFF2-40B4-BE49-F238E27FC236}">
                <a16:creationId xmlns:a16="http://schemas.microsoft.com/office/drawing/2014/main" id="{12416500-FE23-86D1-F3EC-B4FEA749E934}"/>
              </a:ext>
            </a:extLst>
          </p:cNvPr>
          <p:cNvSpPr txBox="1"/>
          <p:nvPr/>
        </p:nvSpPr>
        <p:spPr>
          <a:xfrm>
            <a:off x="1018859" y="2620296"/>
            <a:ext cx="435792" cy="2585323"/>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pPr algn="ctr"/>
            <a:r>
              <a:rPr lang="zh-CN" altLang="en-US" dirty="0">
                <a:solidFill>
                  <a:schemeClr val="accent5"/>
                </a:solidFill>
              </a:rPr>
              <a:t>海量红包随机抽</a:t>
            </a:r>
          </a:p>
        </p:txBody>
      </p:sp>
      <p:sp>
        <p:nvSpPr>
          <p:cNvPr id="77" name="文本框 76">
            <a:extLst>
              <a:ext uri="{FF2B5EF4-FFF2-40B4-BE49-F238E27FC236}">
                <a16:creationId xmlns:a16="http://schemas.microsoft.com/office/drawing/2014/main" id="{BBACAF39-2FB2-0356-7929-52728A55937D}"/>
              </a:ext>
            </a:extLst>
          </p:cNvPr>
          <p:cNvSpPr txBox="1"/>
          <p:nvPr/>
        </p:nvSpPr>
        <p:spPr>
          <a:xfrm>
            <a:off x="2096036" y="2620296"/>
            <a:ext cx="435792" cy="2585323"/>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pPr algn="ctr"/>
            <a:r>
              <a:rPr lang="zh-CN" altLang="en-US" dirty="0">
                <a:solidFill>
                  <a:schemeClr val="accent5"/>
                </a:solidFill>
              </a:rPr>
              <a:t>触发隐藏优惠券</a:t>
            </a:r>
          </a:p>
        </p:txBody>
      </p:sp>
      <p:sp>
        <p:nvSpPr>
          <p:cNvPr id="80" name="文本框 79">
            <a:extLst>
              <a:ext uri="{FF2B5EF4-FFF2-40B4-BE49-F238E27FC236}">
                <a16:creationId xmlns:a16="http://schemas.microsoft.com/office/drawing/2014/main" id="{48D25D95-EEA9-C098-61DC-871BFDAB219A}"/>
              </a:ext>
            </a:extLst>
          </p:cNvPr>
          <p:cNvSpPr txBox="1"/>
          <p:nvPr/>
        </p:nvSpPr>
        <p:spPr>
          <a:xfrm>
            <a:off x="3133867" y="2620296"/>
            <a:ext cx="514484" cy="2585323"/>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pPr algn="ctr"/>
            <a:r>
              <a:rPr lang="zh-CN" altLang="en-US" dirty="0">
                <a:solidFill>
                  <a:schemeClr val="accent5"/>
                </a:solidFill>
              </a:rPr>
              <a:t>新用户专享优惠</a:t>
            </a:r>
          </a:p>
        </p:txBody>
      </p:sp>
      <p:sp>
        <p:nvSpPr>
          <p:cNvPr id="83" name="文本框 82">
            <a:extLst>
              <a:ext uri="{FF2B5EF4-FFF2-40B4-BE49-F238E27FC236}">
                <a16:creationId xmlns:a16="http://schemas.microsoft.com/office/drawing/2014/main" id="{EA73001F-9223-48E2-C4A7-F7255F641F25}"/>
              </a:ext>
            </a:extLst>
          </p:cNvPr>
          <p:cNvSpPr txBox="1"/>
          <p:nvPr/>
        </p:nvSpPr>
        <p:spPr>
          <a:xfrm>
            <a:off x="8582996" y="2804962"/>
            <a:ext cx="435792" cy="2215991"/>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pPr algn="ctr"/>
            <a:r>
              <a:rPr lang="zh-CN" altLang="en-US" dirty="0">
                <a:solidFill>
                  <a:schemeClr val="accent5"/>
                </a:solidFill>
              </a:rPr>
              <a:t>专享虚拟服务</a:t>
            </a:r>
          </a:p>
        </p:txBody>
      </p:sp>
      <p:sp>
        <p:nvSpPr>
          <p:cNvPr id="128" name="文本框 127">
            <a:extLst>
              <a:ext uri="{FF2B5EF4-FFF2-40B4-BE49-F238E27FC236}">
                <a16:creationId xmlns:a16="http://schemas.microsoft.com/office/drawing/2014/main" id="{AE16967F-DE0D-6991-39B1-DE5510A3714F}"/>
              </a:ext>
            </a:extLst>
          </p:cNvPr>
          <p:cNvSpPr txBox="1"/>
          <p:nvPr/>
        </p:nvSpPr>
        <p:spPr>
          <a:xfrm>
            <a:off x="9660173" y="2804962"/>
            <a:ext cx="435792" cy="2215991"/>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pPr algn="ctr"/>
            <a:r>
              <a:rPr lang="zh-CN" altLang="en-US" dirty="0">
                <a:solidFill>
                  <a:schemeClr val="accent5"/>
                </a:solidFill>
              </a:rPr>
              <a:t>宣传效果显著</a:t>
            </a:r>
          </a:p>
        </p:txBody>
      </p:sp>
      <p:sp>
        <p:nvSpPr>
          <p:cNvPr id="129" name="文本框 128">
            <a:extLst>
              <a:ext uri="{FF2B5EF4-FFF2-40B4-BE49-F238E27FC236}">
                <a16:creationId xmlns:a16="http://schemas.microsoft.com/office/drawing/2014/main" id="{A087D630-7DCC-150A-CF12-1340FA567396}"/>
              </a:ext>
            </a:extLst>
          </p:cNvPr>
          <p:cNvSpPr txBox="1"/>
          <p:nvPr/>
        </p:nvSpPr>
        <p:spPr>
          <a:xfrm>
            <a:off x="10737350" y="2804961"/>
            <a:ext cx="435792" cy="2215991"/>
          </a:xfrm>
          <a:prstGeom prst="rect">
            <a:avLst/>
          </a:prstGeom>
          <a:noFill/>
        </p:spPr>
        <p:txBody>
          <a:bodyPr wrap="square" lIns="0" tIns="0" rIns="0" bIns="0" rtlCol="0">
            <a:noAutofit/>
          </a:bodyPr>
          <a:lstStyle>
            <a:defPPr>
              <a:defRPr lang="zh-CN"/>
            </a:defPPr>
            <a:lvl1pPr>
              <a:defRPr sz="2400">
                <a:gradFill flip="none" rotWithShape="1">
                  <a:gsLst>
                    <a:gs pos="88000">
                      <a:schemeClr val="accent1"/>
                    </a:gs>
                    <a:gs pos="0">
                      <a:schemeClr val="accent2"/>
                    </a:gs>
                  </a:gsLst>
                  <a:lin ang="0" scaled="1"/>
                </a:gradFill>
                <a:latin typeface="+mj-ea"/>
                <a:ea typeface="+mj-ea"/>
              </a:defRPr>
            </a:lvl1pPr>
          </a:lstStyle>
          <a:p>
            <a:pPr algn="ctr"/>
            <a:r>
              <a:rPr lang="zh-CN" altLang="en-US" dirty="0">
                <a:solidFill>
                  <a:schemeClr val="accent5"/>
                </a:solidFill>
              </a:rPr>
              <a:t>长尾流量不断</a:t>
            </a:r>
          </a:p>
        </p:txBody>
      </p:sp>
    </p:spTree>
    <p:extLst>
      <p:ext uri="{BB962C8B-B14F-4D97-AF65-F5344CB8AC3E}">
        <p14:creationId xmlns:p14="http://schemas.microsoft.com/office/powerpoint/2010/main" val="4016273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EAD25E1-2E86-C538-6CFE-57EED280A845}"/>
              </a:ext>
            </a:extLst>
          </p:cNvPr>
          <p:cNvGrpSpPr/>
          <p:nvPr/>
        </p:nvGrpSpPr>
        <p:grpSpPr>
          <a:xfrm>
            <a:off x="1040312" y="1935754"/>
            <a:ext cx="10111376" cy="1170064"/>
            <a:chOff x="1040312" y="1935754"/>
            <a:chExt cx="10111376" cy="1170064"/>
          </a:xfrm>
        </p:grpSpPr>
        <p:sp>
          <p:nvSpPr>
            <p:cNvPr id="108" name="任意多边形: 形状 107">
              <a:extLst>
                <a:ext uri="{FF2B5EF4-FFF2-40B4-BE49-F238E27FC236}">
                  <a16:creationId xmlns:a16="http://schemas.microsoft.com/office/drawing/2014/main" id="{08F13EBC-C0B9-3FA9-285E-3528DDF18F29}"/>
                </a:ext>
              </a:extLst>
            </p:cNvPr>
            <p:cNvSpPr/>
            <p:nvPr/>
          </p:nvSpPr>
          <p:spPr>
            <a:xfrm rot="5400000">
              <a:off x="5510968" y="-2534902"/>
              <a:ext cx="1170064" cy="10111376"/>
            </a:xfrm>
            <a:custGeom>
              <a:avLst/>
              <a:gdLst>
                <a:gd name="connsiteX0" fmla="*/ 0 w 1170064"/>
                <a:gd name="connsiteY0" fmla="*/ 9961785 h 10111376"/>
                <a:gd name="connsiteX1" fmla="*/ 0 w 1170064"/>
                <a:gd name="connsiteY1" fmla="*/ 8837111 h 10111376"/>
                <a:gd name="connsiteX2" fmla="*/ 0 w 1170064"/>
                <a:gd name="connsiteY2" fmla="*/ 8800066 h 10111376"/>
                <a:gd name="connsiteX3" fmla="*/ 0 w 1170064"/>
                <a:gd name="connsiteY3" fmla="*/ 8290529 h 10111376"/>
                <a:gd name="connsiteX4" fmla="*/ 0 w 1170064"/>
                <a:gd name="connsiteY4" fmla="*/ 7675392 h 10111376"/>
                <a:gd name="connsiteX5" fmla="*/ 0 w 1170064"/>
                <a:gd name="connsiteY5" fmla="*/ 7638347 h 10111376"/>
                <a:gd name="connsiteX6" fmla="*/ 0 w 1170064"/>
                <a:gd name="connsiteY6" fmla="*/ 7165855 h 10111376"/>
                <a:gd name="connsiteX7" fmla="*/ 0 w 1170064"/>
                <a:gd name="connsiteY7" fmla="*/ 7128810 h 10111376"/>
                <a:gd name="connsiteX8" fmla="*/ 0 w 1170064"/>
                <a:gd name="connsiteY8" fmla="*/ 6513673 h 10111376"/>
                <a:gd name="connsiteX9" fmla="*/ 0 w 1170064"/>
                <a:gd name="connsiteY9" fmla="*/ 6004136 h 10111376"/>
                <a:gd name="connsiteX10" fmla="*/ 0 w 1170064"/>
                <a:gd name="connsiteY10" fmla="*/ 5967091 h 10111376"/>
                <a:gd name="connsiteX11" fmla="*/ 0 w 1170064"/>
                <a:gd name="connsiteY11" fmla="*/ 5247431 h 10111376"/>
                <a:gd name="connsiteX12" fmla="*/ 0 w 1170064"/>
                <a:gd name="connsiteY12" fmla="*/ 4842417 h 10111376"/>
                <a:gd name="connsiteX13" fmla="*/ 0 w 1170064"/>
                <a:gd name="connsiteY13" fmla="*/ 4122757 h 10111376"/>
                <a:gd name="connsiteX14" fmla="*/ 0 w 1170064"/>
                <a:gd name="connsiteY14" fmla="*/ 4085712 h 10111376"/>
                <a:gd name="connsiteX15" fmla="*/ 0 w 1170064"/>
                <a:gd name="connsiteY15" fmla="*/ 3576175 h 10111376"/>
                <a:gd name="connsiteX16" fmla="*/ 0 w 1170064"/>
                <a:gd name="connsiteY16" fmla="*/ 2961038 h 10111376"/>
                <a:gd name="connsiteX17" fmla="*/ 0 w 1170064"/>
                <a:gd name="connsiteY17" fmla="*/ 2923993 h 10111376"/>
                <a:gd name="connsiteX18" fmla="*/ 0 w 1170064"/>
                <a:gd name="connsiteY18" fmla="*/ 2451501 h 10111376"/>
                <a:gd name="connsiteX19" fmla="*/ 0 w 1170064"/>
                <a:gd name="connsiteY19" fmla="*/ 2414456 h 10111376"/>
                <a:gd name="connsiteX20" fmla="*/ 0 w 1170064"/>
                <a:gd name="connsiteY20" fmla="*/ 1799319 h 10111376"/>
                <a:gd name="connsiteX21" fmla="*/ 0 w 1170064"/>
                <a:gd name="connsiteY21" fmla="*/ 1289782 h 10111376"/>
                <a:gd name="connsiteX22" fmla="*/ 0 w 1170064"/>
                <a:gd name="connsiteY22" fmla="*/ 1252737 h 10111376"/>
                <a:gd name="connsiteX23" fmla="*/ 0 w 1170064"/>
                <a:gd name="connsiteY23" fmla="*/ 128063 h 10111376"/>
                <a:gd name="connsiteX24" fmla="*/ 23481 w 1170064"/>
                <a:gd name="connsiteY24" fmla="*/ 113007 h 10111376"/>
                <a:gd name="connsiteX25" fmla="*/ 86219 w 1170064"/>
                <a:gd name="connsiteY25" fmla="*/ 38891 h 10111376"/>
                <a:gd name="connsiteX26" fmla="*/ 104088 w 1170064"/>
                <a:gd name="connsiteY26" fmla="*/ 0 h 10111376"/>
                <a:gd name="connsiteX27" fmla="*/ 1065976 w 1170064"/>
                <a:gd name="connsiteY27" fmla="*/ 0 h 10111376"/>
                <a:gd name="connsiteX28" fmla="*/ 1083844 w 1170064"/>
                <a:gd name="connsiteY28" fmla="*/ 38891 h 10111376"/>
                <a:gd name="connsiteX29" fmla="*/ 1146583 w 1170064"/>
                <a:gd name="connsiteY29" fmla="*/ 113007 h 10111376"/>
                <a:gd name="connsiteX30" fmla="*/ 1170064 w 1170064"/>
                <a:gd name="connsiteY30" fmla="*/ 128063 h 10111376"/>
                <a:gd name="connsiteX31" fmla="*/ 1170064 w 1170064"/>
                <a:gd name="connsiteY31" fmla="*/ 1252737 h 10111376"/>
                <a:gd name="connsiteX32" fmla="*/ 1170064 w 1170064"/>
                <a:gd name="connsiteY32" fmla="*/ 1289782 h 10111376"/>
                <a:gd name="connsiteX33" fmla="*/ 1170064 w 1170064"/>
                <a:gd name="connsiteY33" fmla="*/ 1799319 h 10111376"/>
                <a:gd name="connsiteX34" fmla="*/ 1170064 w 1170064"/>
                <a:gd name="connsiteY34" fmla="*/ 2414456 h 10111376"/>
                <a:gd name="connsiteX35" fmla="*/ 1170064 w 1170064"/>
                <a:gd name="connsiteY35" fmla="*/ 2451501 h 10111376"/>
                <a:gd name="connsiteX36" fmla="*/ 1170064 w 1170064"/>
                <a:gd name="connsiteY36" fmla="*/ 2923993 h 10111376"/>
                <a:gd name="connsiteX37" fmla="*/ 1170064 w 1170064"/>
                <a:gd name="connsiteY37" fmla="*/ 2961038 h 10111376"/>
                <a:gd name="connsiteX38" fmla="*/ 1170064 w 1170064"/>
                <a:gd name="connsiteY38" fmla="*/ 3576175 h 10111376"/>
                <a:gd name="connsiteX39" fmla="*/ 1170064 w 1170064"/>
                <a:gd name="connsiteY39" fmla="*/ 4085712 h 10111376"/>
                <a:gd name="connsiteX40" fmla="*/ 1170064 w 1170064"/>
                <a:gd name="connsiteY40" fmla="*/ 4122757 h 10111376"/>
                <a:gd name="connsiteX41" fmla="*/ 1170064 w 1170064"/>
                <a:gd name="connsiteY41" fmla="*/ 4842417 h 10111376"/>
                <a:gd name="connsiteX42" fmla="*/ 1170064 w 1170064"/>
                <a:gd name="connsiteY42" fmla="*/ 5247431 h 10111376"/>
                <a:gd name="connsiteX43" fmla="*/ 1170064 w 1170064"/>
                <a:gd name="connsiteY43" fmla="*/ 5967091 h 10111376"/>
                <a:gd name="connsiteX44" fmla="*/ 1170064 w 1170064"/>
                <a:gd name="connsiteY44" fmla="*/ 6004136 h 10111376"/>
                <a:gd name="connsiteX45" fmla="*/ 1170064 w 1170064"/>
                <a:gd name="connsiteY45" fmla="*/ 6513673 h 10111376"/>
                <a:gd name="connsiteX46" fmla="*/ 1170064 w 1170064"/>
                <a:gd name="connsiteY46" fmla="*/ 7128810 h 10111376"/>
                <a:gd name="connsiteX47" fmla="*/ 1170064 w 1170064"/>
                <a:gd name="connsiteY47" fmla="*/ 7165855 h 10111376"/>
                <a:gd name="connsiteX48" fmla="*/ 1170064 w 1170064"/>
                <a:gd name="connsiteY48" fmla="*/ 7638347 h 10111376"/>
                <a:gd name="connsiteX49" fmla="*/ 1170064 w 1170064"/>
                <a:gd name="connsiteY49" fmla="*/ 7675392 h 10111376"/>
                <a:gd name="connsiteX50" fmla="*/ 1170064 w 1170064"/>
                <a:gd name="connsiteY50" fmla="*/ 8290529 h 10111376"/>
                <a:gd name="connsiteX51" fmla="*/ 1170064 w 1170064"/>
                <a:gd name="connsiteY51" fmla="*/ 8800066 h 10111376"/>
                <a:gd name="connsiteX52" fmla="*/ 1170064 w 1170064"/>
                <a:gd name="connsiteY52" fmla="*/ 8837111 h 10111376"/>
                <a:gd name="connsiteX53" fmla="*/ 1170064 w 1170064"/>
                <a:gd name="connsiteY53" fmla="*/ 9961785 h 10111376"/>
                <a:gd name="connsiteX54" fmla="*/ 1146583 w 1170064"/>
                <a:gd name="connsiteY54" fmla="*/ 9976840 h 10111376"/>
                <a:gd name="connsiteX55" fmla="*/ 1062429 w 1170064"/>
                <a:gd name="connsiteY55" fmla="*/ 10097566 h 10111376"/>
                <a:gd name="connsiteX56" fmla="*/ 1058800 w 1170064"/>
                <a:gd name="connsiteY56" fmla="*/ 10111376 h 10111376"/>
                <a:gd name="connsiteX57" fmla="*/ 111263 w 1170064"/>
                <a:gd name="connsiteY57" fmla="*/ 10111376 h 10111376"/>
                <a:gd name="connsiteX58" fmla="*/ 107634 w 1170064"/>
                <a:gd name="connsiteY58" fmla="*/ 10097566 h 10111376"/>
                <a:gd name="connsiteX59" fmla="*/ 23481 w 1170064"/>
                <a:gd name="connsiteY59" fmla="*/ 9976840 h 1011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70064" h="10111376">
                  <a:moveTo>
                    <a:pt x="0" y="9961785"/>
                  </a:moveTo>
                  <a:lnTo>
                    <a:pt x="0" y="8837111"/>
                  </a:lnTo>
                  <a:lnTo>
                    <a:pt x="0" y="8800066"/>
                  </a:lnTo>
                  <a:lnTo>
                    <a:pt x="0" y="8290529"/>
                  </a:lnTo>
                  <a:lnTo>
                    <a:pt x="0" y="7675392"/>
                  </a:lnTo>
                  <a:lnTo>
                    <a:pt x="0" y="7638347"/>
                  </a:lnTo>
                  <a:lnTo>
                    <a:pt x="0" y="7165855"/>
                  </a:lnTo>
                  <a:lnTo>
                    <a:pt x="0" y="7128810"/>
                  </a:lnTo>
                  <a:lnTo>
                    <a:pt x="0" y="6513673"/>
                  </a:lnTo>
                  <a:lnTo>
                    <a:pt x="0" y="6004136"/>
                  </a:lnTo>
                  <a:lnTo>
                    <a:pt x="0" y="5967091"/>
                  </a:lnTo>
                  <a:lnTo>
                    <a:pt x="0" y="5247431"/>
                  </a:lnTo>
                  <a:lnTo>
                    <a:pt x="0" y="4842417"/>
                  </a:ln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4842417"/>
                  </a:lnTo>
                  <a:lnTo>
                    <a:pt x="1170064" y="5247431"/>
                  </a:lnTo>
                  <a:lnTo>
                    <a:pt x="1170064" y="5967091"/>
                  </a:lnTo>
                  <a:lnTo>
                    <a:pt x="1170064" y="6004136"/>
                  </a:lnTo>
                  <a:lnTo>
                    <a:pt x="1170064" y="6513673"/>
                  </a:lnTo>
                  <a:lnTo>
                    <a:pt x="1170064" y="7128810"/>
                  </a:lnTo>
                  <a:lnTo>
                    <a:pt x="1170064" y="7165855"/>
                  </a:lnTo>
                  <a:lnTo>
                    <a:pt x="1170064" y="7638347"/>
                  </a:lnTo>
                  <a:lnTo>
                    <a:pt x="1170064" y="7675392"/>
                  </a:lnTo>
                  <a:lnTo>
                    <a:pt x="1170064" y="8290529"/>
                  </a:lnTo>
                  <a:lnTo>
                    <a:pt x="1170064" y="8800066"/>
                  </a:lnTo>
                  <a:lnTo>
                    <a:pt x="1170064" y="8837111"/>
                  </a:lnTo>
                  <a:lnTo>
                    <a:pt x="1170064" y="9961785"/>
                  </a:lnTo>
                  <a:lnTo>
                    <a:pt x="1146583" y="9976840"/>
                  </a:lnTo>
                  <a:cubicBezTo>
                    <a:pt x="1109512" y="10006427"/>
                    <a:pt x="1080060" y="10048324"/>
                    <a:pt x="1062429" y="10097566"/>
                  </a:cubicBezTo>
                  <a:lnTo>
                    <a:pt x="1058800" y="10111376"/>
                  </a:lnTo>
                  <a:lnTo>
                    <a:pt x="111263" y="10111376"/>
                  </a:lnTo>
                  <a:lnTo>
                    <a:pt x="107634" y="10097566"/>
                  </a:lnTo>
                  <a:cubicBezTo>
                    <a:pt x="90004" y="10048324"/>
                    <a:pt x="60552" y="10006427"/>
                    <a:pt x="23481" y="9976840"/>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09" name="任意多边形: 形状 108">
              <a:extLst>
                <a:ext uri="{FF2B5EF4-FFF2-40B4-BE49-F238E27FC236}">
                  <a16:creationId xmlns:a16="http://schemas.microsoft.com/office/drawing/2014/main" id="{3192BFB6-7C97-5E27-C71E-61D81067A2B5}"/>
                </a:ext>
              </a:extLst>
            </p:cNvPr>
            <p:cNvSpPr/>
            <p:nvPr/>
          </p:nvSpPr>
          <p:spPr>
            <a:xfrm rot="5400000">
              <a:off x="5603924" y="-2444670"/>
              <a:ext cx="984152" cy="9930912"/>
            </a:xfrm>
            <a:custGeom>
              <a:avLst/>
              <a:gdLst>
                <a:gd name="connsiteX0" fmla="*/ 0 w 984152"/>
                <a:gd name="connsiteY0" fmla="*/ 9795173 h 9930912"/>
                <a:gd name="connsiteX1" fmla="*/ 0 w 984152"/>
                <a:gd name="connsiteY1" fmla="*/ 8670499 h 9930912"/>
                <a:gd name="connsiteX2" fmla="*/ 0 w 984152"/>
                <a:gd name="connsiteY2" fmla="*/ 8633454 h 9930912"/>
                <a:gd name="connsiteX3" fmla="*/ 0 w 984152"/>
                <a:gd name="connsiteY3" fmla="*/ 8278672 h 9930912"/>
                <a:gd name="connsiteX4" fmla="*/ 0 w 984152"/>
                <a:gd name="connsiteY4" fmla="*/ 7508780 h 9930912"/>
                <a:gd name="connsiteX5" fmla="*/ 0 w 984152"/>
                <a:gd name="connsiteY5" fmla="*/ 7471735 h 9930912"/>
                <a:gd name="connsiteX6" fmla="*/ 0 w 984152"/>
                <a:gd name="connsiteY6" fmla="*/ 7153998 h 9930912"/>
                <a:gd name="connsiteX7" fmla="*/ 0 w 984152"/>
                <a:gd name="connsiteY7" fmla="*/ 7116953 h 9930912"/>
                <a:gd name="connsiteX8" fmla="*/ 0 w 984152"/>
                <a:gd name="connsiteY8" fmla="*/ 6347061 h 9930912"/>
                <a:gd name="connsiteX9" fmla="*/ 0 w 984152"/>
                <a:gd name="connsiteY9" fmla="*/ 5992279 h 9930912"/>
                <a:gd name="connsiteX10" fmla="*/ 0 w 984152"/>
                <a:gd name="connsiteY10" fmla="*/ 5955234 h 9930912"/>
                <a:gd name="connsiteX11" fmla="*/ 0 w 984152"/>
                <a:gd name="connsiteY11" fmla="*/ 5080819 h 9930912"/>
                <a:gd name="connsiteX12" fmla="*/ 0 w 984152"/>
                <a:gd name="connsiteY12" fmla="*/ 4830560 h 9930912"/>
                <a:gd name="connsiteX13" fmla="*/ 0 w 984152"/>
                <a:gd name="connsiteY13" fmla="*/ 3956145 h 9930912"/>
                <a:gd name="connsiteX14" fmla="*/ 0 w 984152"/>
                <a:gd name="connsiteY14" fmla="*/ 3919100 h 9930912"/>
                <a:gd name="connsiteX15" fmla="*/ 0 w 984152"/>
                <a:gd name="connsiteY15" fmla="*/ 3564318 h 9930912"/>
                <a:gd name="connsiteX16" fmla="*/ 0 w 984152"/>
                <a:gd name="connsiteY16" fmla="*/ 2794426 h 9930912"/>
                <a:gd name="connsiteX17" fmla="*/ 0 w 984152"/>
                <a:gd name="connsiteY17" fmla="*/ 2757381 h 9930912"/>
                <a:gd name="connsiteX18" fmla="*/ 0 w 984152"/>
                <a:gd name="connsiteY18" fmla="*/ 2439644 h 9930912"/>
                <a:gd name="connsiteX19" fmla="*/ 0 w 984152"/>
                <a:gd name="connsiteY19" fmla="*/ 2402599 h 9930912"/>
                <a:gd name="connsiteX20" fmla="*/ 0 w 984152"/>
                <a:gd name="connsiteY20" fmla="*/ 1632707 h 9930912"/>
                <a:gd name="connsiteX21" fmla="*/ 0 w 984152"/>
                <a:gd name="connsiteY21" fmla="*/ 1277925 h 9930912"/>
                <a:gd name="connsiteX22" fmla="*/ 0 w 984152"/>
                <a:gd name="connsiteY22" fmla="*/ 1240880 h 9930912"/>
                <a:gd name="connsiteX23" fmla="*/ 0 w 984152"/>
                <a:gd name="connsiteY23" fmla="*/ 116206 h 9930912"/>
                <a:gd name="connsiteX24" fmla="*/ 19750 w 984152"/>
                <a:gd name="connsiteY24" fmla="*/ 102544 h 9930912"/>
                <a:gd name="connsiteX25" fmla="*/ 72520 w 984152"/>
                <a:gd name="connsiteY25" fmla="*/ 35291 h 9930912"/>
                <a:gd name="connsiteX26" fmla="*/ 87549 w 984152"/>
                <a:gd name="connsiteY26" fmla="*/ 0 h 9930912"/>
                <a:gd name="connsiteX27" fmla="*/ 896602 w 984152"/>
                <a:gd name="connsiteY27" fmla="*/ 0 h 9930912"/>
                <a:gd name="connsiteX28" fmla="*/ 911632 w 984152"/>
                <a:gd name="connsiteY28" fmla="*/ 35291 h 9930912"/>
                <a:gd name="connsiteX29" fmla="*/ 964402 w 984152"/>
                <a:gd name="connsiteY29" fmla="*/ 102544 h 9930912"/>
                <a:gd name="connsiteX30" fmla="*/ 984152 w 984152"/>
                <a:gd name="connsiteY30" fmla="*/ 116206 h 9930912"/>
                <a:gd name="connsiteX31" fmla="*/ 984152 w 984152"/>
                <a:gd name="connsiteY31" fmla="*/ 1240880 h 9930912"/>
                <a:gd name="connsiteX32" fmla="*/ 984152 w 984152"/>
                <a:gd name="connsiteY32" fmla="*/ 1277925 h 9930912"/>
                <a:gd name="connsiteX33" fmla="*/ 984152 w 984152"/>
                <a:gd name="connsiteY33" fmla="*/ 1632707 h 9930912"/>
                <a:gd name="connsiteX34" fmla="*/ 984152 w 984152"/>
                <a:gd name="connsiteY34" fmla="*/ 2402599 h 9930912"/>
                <a:gd name="connsiteX35" fmla="*/ 984152 w 984152"/>
                <a:gd name="connsiteY35" fmla="*/ 2439644 h 9930912"/>
                <a:gd name="connsiteX36" fmla="*/ 984152 w 984152"/>
                <a:gd name="connsiteY36" fmla="*/ 2757381 h 9930912"/>
                <a:gd name="connsiteX37" fmla="*/ 984152 w 984152"/>
                <a:gd name="connsiteY37" fmla="*/ 2794426 h 9930912"/>
                <a:gd name="connsiteX38" fmla="*/ 984152 w 984152"/>
                <a:gd name="connsiteY38" fmla="*/ 3564318 h 9930912"/>
                <a:gd name="connsiteX39" fmla="*/ 984152 w 984152"/>
                <a:gd name="connsiteY39" fmla="*/ 3919100 h 9930912"/>
                <a:gd name="connsiteX40" fmla="*/ 984152 w 984152"/>
                <a:gd name="connsiteY40" fmla="*/ 3956145 h 9930912"/>
                <a:gd name="connsiteX41" fmla="*/ 984152 w 984152"/>
                <a:gd name="connsiteY41" fmla="*/ 4830560 h 9930912"/>
                <a:gd name="connsiteX42" fmla="*/ 984152 w 984152"/>
                <a:gd name="connsiteY42" fmla="*/ 5080819 h 9930912"/>
                <a:gd name="connsiteX43" fmla="*/ 984152 w 984152"/>
                <a:gd name="connsiteY43" fmla="*/ 5955234 h 9930912"/>
                <a:gd name="connsiteX44" fmla="*/ 984152 w 984152"/>
                <a:gd name="connsiteY44" fmla="*/ 5992279 h 9930912"/>
                <a:gd name="connsiteX45" fmla="*/ 984152 w 984152"/>
                <a:gd name="connsiteY45" fmla="*/ 6347061 h 9930912"/>
                <a:gd name="connsiteX46" fmla="*/ 984152 w 984152"/>
                <a:gd name="connsiteY46" fmla="*/ 7116953 h 9930912"/>
                <a:gd name="connsiteX47" fmla="*/ 984152 w 984152"/>
                <a:gd name="connsiteY47" fmla="*/ 7153998 h 9930912"/>
                <a:gd name="connsiteX48" fmla="*/ 984152 w 984152"/>
                <a:gd name="connsiteY48" fmla="*/ 7471735 h 9930912"/>
                <a:gd name="connsiteX49" fmla="*/ 984152 w 984152"/>
                <a:gd name="connsiteY49" fmla="*/ 7508780 h 9930912"/>
                <a:gd name="connsiteX50" fmla="*/ 984152 w 984152"/>
                <a:gd name="connsiteY50" fmla="*/ 8278672 h 9930912"/>
                <a:gd name="connsiteX51" fmla="*/ 984152 w 984152"/>
                <a:gd name="connsiteY51" fmla="*/ 8633454 h 9930912"/>
                <a:gd name="connsiteX52" fmla="*/ 984152 w 984152"/>
                <a:gd name="connsiteY52" fmla="*/ 8670499 h 9930912"/>
                <a:gd name="connsiteX53" fmla="*/ 984152 w 984152"/>
                <a:gd name="connsiteY53" fmla="*/ 9795173 h 9930912"/>
                <a:gd name="connsiteX54" fmla="*/ 964402 w 984152"/>
                <a:gd name="connsiteY54" fmla="*/ 9808834 h 9930912"/>
                <a:gd name="connsiteX55" fmla="*/ 893619 w 984152"/>
                <a:gd name="connsiteY55" fmla="*/ 9918381 h 9930912"/>
                <a:gd name="connsiteX56" fmla="*/ 890567 w 984152"/>
                <a:gd name="connsiteY56" fmla="*/ 9930912 h 9930912"/>
                <a:gd name="connsiteX57" fmla="*/ 93585 w 984152"/>
                <a:gd name="connsiteY57" fmla="*/ 9930912 h 9930912"/>
                <a:gd name="connsiteX58" fmla="*/ 90532 w 984152"/>
                <a:gd name="connsiteY58" fmla="*/ 9918381 h 9930912"/>
                <a:gd name="connsiteX59" fmla="*/ 19750 w 984152"/>
                <a:gd name="connsiteY59" fmla="*/ 9808834 h 993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84152" h="9930912">
                  <a:moveTo>
                    <a:pt x="0" y="9795173"/>
                  </a:moveTo>
                  <a:lnTo>
                    <a:pt x="0" y="8670499"/>
                  </a:lnTo>
                  <a:lnTo>
                    <a:pt x="0" y="8633454"/>
                  </a:lnTo>
                  <a:lnTo>
                    <a:pt x="0" y="8278672"/>
                  </a:lnTo>
                  <a:lnTo>
                    <a:pt x="0" y="7508780"/>
                  </a:lnTo>
                  <a:lnTo>
                    <a:pt x="0" y="7471735"/>
                  </a:lnTo>
                  <a:lnTo>
                    <a:pt x="0" y="7153998"/>
                  </a:lnTo>
                  <a:lnTo>
                    <a:pt x="0" y="7116953"/>
                  </a:lnTo>
                  <a:lnTo>
                    <a:pt x="0" y="6347061"/>
                  </a:lnTo>
                  <a:lnTo>
                    <a:pt x="0" y="5992279"/>
                  </a:lnTo>
                  <a:lnTo>
                    <a:pt x="0" y="5955234"/>
                  </a:lnTo>
                  <a:lnTo>
                    <a:pt x="0" y="5080819"/>
                  </a:lnTo>
                  <a:lnTo>
                    <a:pt x="0" y="4830560"/>
                  </a:ln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4830560"/>
                  </a:lnTo>
                  <a:lnTo>
                    <a:pt x="984152" y="5080819"/>
                  </a:lnTo>
                  <a:lnTo>
                    <a:pt x="984152" y="5955234"/>
                  </a:lnTo>
                  <a:lnTo>
                    <a:pt x="984152" y="5992279"/>
                  </a:lnTo>
                  <a:lnTo>
                    <a:pt x="984152" y="6347061"/>
                  </a:lnTo>
                  <a:lnTo>
                    <a:pt x="984152" y="7116953"/>
                  </a:lnTo>
                  <a:lnTo>
                    <a:pt x="984152" y="7153998"/>
                  </a:lnTo>
                  <a:lnTo>
                    <a:pt x="984152" y="7471735"/>
                  </a:lnTo>
                  <a:lnTo>
                    <a:pt x="984152" y="7508780"/>
                  </a:lnTo>
                  <a:lnTo>
                    <a:pt x="984152" y="8278672"/>
                  </a:lnTo>
                  <a:lnTo>
                    <a:pt x="984152" y="8633454"/>
                  </a:lnTo>
                  <a:lnTo>
                    <a:pt x="984152" y="8670499"/>
                  </a:lnTo>
                  <a:lnTo>
                    <a:pt x="984152" y="9795173"/>
                  </a:lnTo>
                  <a:lnTo>
                    <a:pt x="964402" y="9808834"/>
                  </a:lnTo>
                  <a:cubicBezTo>
                    <a:pt x="933221" y="9835681"/>
                    <a:pt x="908448" y="9873698"/>
                    <a:pt x="893619" y="9918381"/>
                  </a:cubicBezTo>
                  <a:lnTo>
                    <a:pt x="890567" y="9930912"/>
                  </a:lnTo>
                  <a:lnTo>
                    <a:pt x="93585" y="9930912"/>
                  </a:lnTo>
                  <a:lnTo>
                    <a:pt x="90532" y="9918381"/>
                  </a:lnTo>
                  <a:cubicBezTo>
                    <a:pt x="75703" y="9873698"/>
                    <a:pt x="50931" y="9835681"/>
                    <a:pt x="19750" y="9808834"/>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101" name="任意多边形: 形状 100">
              <a:extLst>
                <a:ext uri="{FF2B5EF4-FFF2-40B4-BE49-F238E27FC236}">
                  <a16:creationId xmlns:a16="http://schemas.microsoft.com/office/drawing/2014/main" id="{E29A586D-9E01-4A8A-C603-377E24A195CE}"/>
                </a:ext>
              </a:extLst>
            </p:cNvPr>
            <p:cNvSpPr/>
            <p:nvPr/>
          </p:nvSpPr>
          <p:spPr>
            <a:xfrm rot="16200000" flipV="1">
              <a:off x="1352915" y="2422397"/>
              <a:ext cx="192627" cy="196778"/>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110" name="任意多边形: 形状 109">
              <a:extLst>
                <a:ext uri="{FF2B5EF4-FFF2-40B4-BE49-F238E27FC236}">
                  <a16:creationId xmlns:a16="http://schemas.microsoft.com/office/drawing/2014/main" id="{95DF6D28-FD36-499D-50A1-2CFFF7C32CB7}"/>
                </a:ext>
              </a:extLst>
            </p:cNvPr>
            <p:cNvSpPr/>
            <p:nvPr/>
          </p:nvSpPr>
          <p:spPr>
            <a:xfrm rot="16200000" flipV="1">
              <a:off x="10646457" y="2422397"/>
              <a:ext cx="192627" cy="196778"/>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grp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活动最终效果</a:t>
            </a:r>
          </a:p>
        </p:txBody>
      </p:sp>
      <p:cxnSp>
        <p:nvCxnSpPr>
          <p:cNvPr id="9" name="直接连接符 8">
            <a:extLst>
              <a:ext uri="{FF2B5EF4-FFF2-40B4-BE49-F238E27FC236}">
                <a16:creationId xmlns:a16="http://schemas.microsoft.com/office/drawing/2014/main" id="{E3646276-53D2-3681-0A45-CA59382CFB8E}"/>
              </a:ext>
            </a:extLst>
          </p:cNvPr>
          <p:cNvCxnSpPr>
            <a:cxnSpLocks/>
          </p:cNvCxnSpPr>
          <p:nvPr/>
        </p:nvCxnSpPr>
        <p:spPr>
          <a:xfrm>
            <a:off x="3394627" y="3483542"/>
            <a:ext cx="0" cy="26211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D5A397EB-4699-4DF3-6569-67ED899105F1}"/>
              </a:ext>
            </a:extLst>
          </p:cNvPr>
          <p:cNvCxnSpPr>
            <a:cxnSpLocks/>
          </p:cNvCxnSpPr>
          <p:nvPr/>
        </p:nvCxnSpPr>
        <p:spPr>
          <a:xfrm>
            <a:off x="6096002" y="3483542"/>
            <a:ext cx="0" cy="26211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6BA5F96E-00D5-0B2F-D87D-D398657069C0}"/>
              </a:ext>
            </a:extLst>
          </p:cNvPr>
          <p:cNvCxnSpPr>
            <a:cxnSpLocks/>
          </p:cNvCxnSpPr>
          <p:nvPr/>
        </p:nvCxnSpPr>
        <p:spPr>
          <a:xfrm>
            <a:off x="8797377" y="3483542"/>
            <a:ext cx="0" cy="26211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AB008B3A-CAE3-055C-B7FB-46B0D4AEA6DA}"/>
              </a:ext>
            </a:extLst>
          </p:cNvPr>
          <p:cNvSpPr/>
          <p:nvPr/>
        </p:nvSpPr>
        <p:spPr>
          <a:xfrm>
            <a:off x="2485732" y="3617370"/>
            <a:ext cx="45719" cy="45719"/>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文本框 62">
            <a:extLst>
              <a:ext uri="{FF2B5EF4-FFF2-40B4-BE49-F238E27FC236}">
                <a16:creationId xmlns:a16="http://schemas.microsoft.com/office/drawing/2014/main" id="{7D29C2DF-3951-EDE2-E925-F5E29DD1E654}"/>
              </a:ext>
            </a:extLst>
          </p:cNvPr>
          <p:cNvSpPr txBox="1"/>
          <p:nvPr/>
        </p:nvSpPr>
        <p:spPr>
          <a:xfrm>
            <a:off x="1246064" y="3767119"/>
            <a:ext cx="1071062" cy="2003419"/>
          </a:xfrm>
          <a:prstGeom prst="rect">
            <a:avLst/>
          </a:prstGeom>
          <a:noFill/>
        </p:spPr>
        <p:txBody>
          <a:bodyPr vert="eaVert" wrap="square" rtlCol="0">
            <a:noAutofit/>
          </a:bodyPr>
          <a:lstStyle/>
          <a:p>
            <a:pPr algn="l">
              <a:lnSpc>
                <a:spcPct val="120000"/>
              </a:lnSpc>
            </a:pPr>
            <a:r>
              <a:rPr lang="zh-CN" altLang="en-US" sz="1600" dirty="0">
                <a:solidFill>
                  <a:schemeClr val="accent5"/>
                </a:solidFill>
              </a:rPr>
              <a:t>某瓣小组写日记进行软文推广，和社区的用户进行互动</a:t>
            </a:r>
          </a:p>
        </p:txBody>
      </p:sp>
      <p:sp>
        <p:nvSpPr>
          <p:cNvPr id="65" name="文本框 64">
            <a:extLst>
              <a:ext uri="{FF2B5EF4-FFF2-40B4-BE49-F238E27FC236}">
                <a16:creationId xmlns:a16="http://schemas.microsoft.com/office/drawing/2014/main" id="{A8F0047D-36D9-C600-1336-1795A9C94B70}"/>
              </a:ext>
            </a:extLst>
          </p:cNvPr>
          <p:cNvSpPr txBox="1"/>
          <p:nvPr/>
        </p:nvSpPr>
        <p:spPr>
          <a:xfrm>
            <a:off x="2183728" y="3784610"/>
            <a:ext cx="658087" cy="1838139"/>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某瓣小组</a:t>
            </a:r>
          </a:p>
        </p:txBody>
      </p:sp>
      <p:sp>
        <p:nvSpPr>
          <p:cNvPr id="125" name="椭圆 124">
            <a:extLst>
              <a:ext uri="{FF2B5EF4-FFF2-40B4-BE49-F238E27FC236}">
                <a16:creationId xmlns:a16="http://schemas.microsoft.com/office/drawing/2014/main" id="{C4032E6A-8BC7-1F04-2BEB-953BDB7EE987}"/>
              </a:ext>
            </a:extLst>
          </p:cNvPr>
          <p:cNvSpPr/>
          <p:nvPr/>
        </p:nvSpPr>
        <p:spPr>
          <a:xfrm>
            <a:off x="5166776" y="3617370"/>
            <a:ext cx="45719" cy="45719"/>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8" name="文本框 67">
            <a:extLst>
              <a:ext uri="{FF2B5EF4-FFF2-40B4-BE49-F238E27FC236}">
                <a16:creationId xmlns:a16="http://schemas.microsoft.com/office/drawing/2014/main" id="{7B3764B3-976B-4E0C-F0B4-530BA63C538B}"/>
              </a:ext>
            </a:extLst>
          </p:cNvPr>
          <p:cNvSpPr txBox="1"/>
          <p:nvPr/>
        </p:nvSpPr>
        <p:spPr>
          <a:xfrm>
            <a:off x="3947439" y="3752183"/>
            <a:ext cx="1071062" cy="2003419"/>
          </a:xfrm>
          <a:prstGeom prst="rect">
            <a:avLst/>
          </a:prstGeom>
          <a:noFill/>
        </p:spPr>
        <p:txBody>
          <a:bodyPr vert="eaVert" wrap="square" rtlCol="0">
            <a:noAutofit/>
          </a:bodyPr>
          <a:lstStyle/>
          <a:p>
            <a:pPr>
              <a:lnSpc>
                <a:spcPct val="120000"/>
              </a:lnSpc>
            </a:pPr>
            <a:r>
              <a:rPr lang="zh-CN" altLang="en-US" sz="1600" dirty="0">
                <a:solidFill>
                  <a:schemeClr val="accent5"/>
                </a:solidFill>
              </a:rPr>
              <a:t>写有价值的笔记推文或付费和大</a:t>
            </a:r>
            <a:r>
              <a:rPr lang="en-US" altLang="zh-CN" sz="1600" dirty="0">
                <a:solidFill>
                  <a:schemeClr val="accent5"/>
                </a:solidFill>
              </a:rPr>
              <a:t>V</a:t>
            </a:r>
            <a:r>
              <a:rPr lang="zh-CN" altLang="en-US" sz="1600" dirty="0">
                <a:solidFill>
                  <a:schemeClr val="accent5"/>
                </a:solidFill>
              </a:rPr>
              <a:t>合作写软文笔记推广</a:t>
            </a:r>
          </a:p>
        </p:txBody>
      </p:sp>
      <p:sp>
        <p:nvSpPr>
          <p:cNvPr id="70" name="文本框 69">
            <a:extLst>
              <a:ext uri="{FF2B5EF4-FFF2-40B4-BE49-F238E27FC236}">
                <a16:creationId xmlns:a16="http://schemas.microsoft.com/office/drawing/2014/main" id="{A008926E-8333-E4DA-00B9-90C04AA6C3AD}"/>
              </a:ext>
            </a:extLst>
          </p:cNvPr>
          <p:cNvSpPr txBox="1"/>
          <p:nvPr/>
        </p:nvSpPr>
        <p:spPr>
          <a:xfrm>
            <a:off x="4885103" y="3767119"/>
            <a:ext cx="658087" cy="1569660"/>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某书笔记</a:t>
            </a:r>
          </a:p>
        </p:txBody>
      </p:sp>
      <p:sp>
        <p:nvSpPr>
          <p:cNvPr id="126" name="椭圆 125">
            <a:extLst>
              <a:ext uri="{FF2B5EF4-FFF2-40B4-BE49-F238E27FC236}">
                <a16:creationId xmlns:a16="http://schemas.microsoft.com/office/drawing/2014/main" id="{EE3E6835-0773-3600-DAB4-39A2C72BDE8E}"/>
              </a:ext>
            </a:extLst>
          </p:cNvPr>
          <p:cNvSpPr/>
          <p:nvPr/>
        </p:nvSpPr>
        <p:spPr>
          <a:xfrm>
            <a:off x="7847820" y="3617370"/>
            <a:ext cx="45719" cy="45719"/>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3" name="文本框 72">
            <a:extLst>
              <a:ext uri="{FF2B5EF4-FFF2-40B4-BE49-F238E27FC236}">
                <a16:creationId xmlns:a16="http://schemas.microsoft.com/office/drawing/2014/main" id="{7FA0D31D-6DD6-CC5A-F9AB-8F6AC64F699A}"/>
              </a:ext>
            </a:extLst>
          </p:cNvPr>
          <p:cNvSpPr txBox="1"/>
          <p:nvPr/>
        </p:nvSpPr>
        <p:spPr>
          <a:xfrm>
            <a:off x="6648814" y="3752183"/>
            <a:ext cx="1071062" cy="2003419"/>
          </a:xfrm>
          <a:prstGeom prst="rect">
            <a:avLst/>
          </a:prstGeom>
          <a:noFill/>
        </p:spPr>
        <p:txBody>
          <a:bodyPr vert="eaVert" wrap="square" rtlCol="0">
            <a:noAutofit/>
          </a:bodyPr>
          <a:lstStyle/>
          <a:p>
            <a:pPr algn="l">
              <a:lnSpc>
                <a:spcPct val="120000"/>
              </a:lnSpc>
            </a:pPr>
            <a:r>
              <a:rPr lang="zh-CN" altLang="en-US" sz="1600" dirty="0">
                <a:solidFill>
                  <a:schemeClr val="accent5"/>
                </a:solidFill>
              </a:rPr>
              <a:t>根据自己用户画像找适合合作的进行视频广告贴片</a:t>
            </a:r>
          </a:p>
        </p:txBody>
      </p:sp>
      <p:sp>
        <p:nvSpPr>
          <p:cNvPr id="74" name="文本框 73">
            <a:extLst>
              <a:ext uri="{FF2B5EF4-FFF2-40B4-BE49-F238E27FC236}">
                <a16:creationId xmlns:a16="http://schemas.microsoft.com/office/drawing/2014/main" id="{3C4BAC04-242D-862A-AA28-FC449D1EC442}"/>
              </a:ext>
            </a:extLst>
          </p:cNvPr>
          <p:cNvSpPr txBox="1"/>
          <p:nvPr/>
        </p:nvSpPr>
        <p:spPr>
          <a:xfrm>
            <a:off x="7586478" y="3767119"/>
            <a:ext cx="658087" cy="1569660"/>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某站推广</a:t>
            </a:r>
          </a:p>
        </p:txBody>
      </p:sp>
      <p:sp>
        <p:nvSpPr>
          <p:cNvPr id="127" name="椭圆 126">
            <a:extLst>
              <a:ext uri="{FF2B5EF4-FFF2-40B4-BE49-F238E27FC236}">
                <a16:creationId xmlns:a16="http://schemas.microsoft.com/office/drawing/2014/main" id="{90D85776-B451-193E-EDD6-E6CC1105039B}"/>
              </a:ext>
            </a:extLst>
          </p:cNvPr>
          <p:cNvSpPr/>
          <p:nvPr/>
        </p:nvSpPr>
        <p:spPr>
          <a:xfrm>
            <a:off x="10528861" y="3617370"/>
            <a:ext cx="45719" cy="45719"/>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7" name="文本框 76">
            <a:extLst>
              <a:ext uri="{FF2B5EF4-FFF2-40B4-BE49-F238E27FC236}">
                <a16:creationId xmlns:a16="http://schemas.microsoft.com/office/drawing/2014/main" id="{6EF0B5DF-2BD2-42C8-6339-0DDC7B6339F2}"/>
              </a:ext>
            </a:extLst>
          </p:cNvPr>
          <p:cNvSpPr txBox="1"/>
          <p:nvPr/>
        </p:nvSpPr>
        <p:spPr>
          <a:xfrm>
            <a:off x="9350186" y="3752183"/>
            <a:ext cx="1071062" cy="2003419"/>
          </a:xfrm>
          <a:prstGeom prst="rect">
            <a:avLst/>
          </a:prstGeom>
          <a:noFill/>
        </p:spPr>
        <p:txBody>
          <a:bodyPr vert="eaVert" wrap="square" rtlCol="0">
            <a:noAutofit/>
          </a:bodyPr>
          <a:lstStyle/>
          <a:p>
            <a:pPr algn="l">
              <a:lnSpc>
                <a:spcPct val="120000"/>
              </a:lnSpc>
            </a:pPr>
            <a:r>
              <a:rPr lang="zh-CN" altLang="en-US" sz="1600" dirty="0">
                <a:solidFill>
                  <a:schemeClr val="accent5"/>
                </a:solidFill>
              </a:rPr>
              <a:t>和符合自身定位领域的答主进行合作，在回答中置入软文</a:t>
            </a:r>
          </a:p>
        </p:txBody>
      </p:sp>
      <p:sp>
        <p:nvSpPr>
          <p:cNvPr id="78" name="文本框 77">
            <a:extLst>
              <a:ext uri="{FF2B5EF4-FFF2-40B4-BE49-F238E27FC236}">
                <a16:creationId xmlns:a16="http://schemas.microsoft.com/office/drawing/2014/main" id="{741B5254-BDDA-02F8-A027-23C9CA508AF2}"/>
              </a:ext>
            </a:extLst>
          </p:cNvPr>
          <p:cNvSpPr txBox="1"/>
          <p:nvPr/>
        </p:nvSpPr>
        <p:spPr>
          <a:xfrm>
            <a:off x="10287850" y="3767119"/>
            <a:ext cx="658087" cy="1569660"/>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某乎答主</a:t>
            </a:r>
          </a:p>
        </p:txBody>
      </p:sp>
      <p:sp>
        <p:nvSpPr>
          <p:cNvPr id="47" name="文本框 46">
            <a:extLst>
              <a:ext uri="{FF2B5EF4-FFF2-40B4-BE49-F238E27FC236}">
                <a16:creationId xmlns:a16="http://schemas.microsoft.com/office/drawing/2014/main" id="{53478128-7777-B6D0-D751-698315F7FCB7}"/>
              </a:ext>
            </a:extLst>
          </p:cNvPr>
          <p:cNvSpPr txBox="1"/>
          <p:nvPr/>
        </p:nvSpPr>
        <p:spPr>
          <a:xfrm>
            <a:off x="1603359" y="2227052"/>
            <a:ext cx="8985283" cy="587469"/>
          </a:xfrm>
          <a:prstGeom prst="rect">
            <a:avLst/>
          </a:prstGeom>
          <a:noFill/>
        </p:spPr>
        <p:txBody>
          <a:bodyPr wrap="square" rtlCol="0">
            <a:noAutofit/>
          </a:bodyPr>
          <a:lstStyle/>
          <a:p>
            <a:pPr algn="ctr">
              <a:lnSpc>
                <a:spcPct val="120000"/>
              </a:lnSpc>
            </a:pPr>
            <a:r>
              <a:rPr lang="zh-CN" altLang="en-US" sz="1400" spc="120" dirty="0">
                <a:latin typeface="微软雅黑" panose="020B0503020204020204" pitchFamily="34" charset="-122"/>
                <a:ea typeface="微软雅黑" panose="020B0503020204020204" pitchFamily="34" charset="-122"/>
                <a:sym typeface="微软雅黑" panose="020B0503020204020204" pitchFamily="34" charset="-122"/>
              </a:rPr>
              <a:t>本次活动营销推广项目的经费列支，财政要做到账目清晰，数据明确，文化站需要将文化活动的每个直列图片，影响，文字才来哦收集归档，以备上级文化部门专项资金绩效考核小组进行审核以及督查</a:t>
            </a:r>
          </a:p>
        </p:txBody>
      </p:sp>
    </p:spTree>
    <p:extLst>
      <p:ext uri="{BB962C8B-B14F-4D97-AF65-F5344CB8AC3E}">
        <p14:creationId xmlns:p14="http://schemas.microsoft.com/office/powerpoint/2010/main" val="2092514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1953"/>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活动最终效果</a:t>
            </a:r>
          </a:p>
        </p:txBody>
      </p:sp>
      <p:grpSp>
        <p:nvGrpSpPr>
          <p:cNvPr id="2" name="组合 1">
            <a:extLst>
              <a:ext uri="{FF2B5EF4-FFF2-40B4-BE49-F238E27FC236}">
                <a16:creationId xmlns:a16="http://schemas.microsoft.com/office/drawing/2014/main" id="{DC41EA8B-C66D-0F43-0CEE-5E27A3B56DB2}"/>
              </a:ext>
            </a:extLst>
          </p:cNvPr>
          <p:cNvGrpSpPr/>
          <p:nvPr/>
        </p:nvGrpSpPr>
        <p:grpSpPr>
          <a:xfrm>
            <a:off x="4827455" y="2051081"/>
            <a:ext cx="2565543" cy="3666608"/>
            <a:chOff x="4813228" y="2282307"/>
            <a:chExt cx="2565543" cy="3666608"/>
          </a:xfrm>
        </p:grpSpPr>
        <p:grpSp>
          <p:nvGrpSpPr>
            <p:cNvPr id="54" name="组合 53">
              <a:extLst>
                <a:ext uri="{FF2B5EF4-FFF2-40B4-BE49-F238E27FC236}">
                  <a16:creationId xmlns:a16="http://schemas.microsoft.com/office/drawing/2014/main" id="{28E828A8-050A-5E3E-5B64-20EB2910E94B}"/>
                </a:ext>
              </a:extLst>
            </p:cNvPr>
            <p:cNvGrpSpPr/>
            <p:nvPr/>
          </p:nvGrpSpPr>
          <p:grpSpPr>
            <a:xfrm rot="5400000">
              <a:off x="4262696" y="2832839"/>
              <a:ext cx="3666608" cy="2565543"/>
              <a:chOff x="1133845" y="1831909"/>
              <a:chExt cx="5648446" cy="3952245"/>
            </a:xfrm>
          </p:grpSpPr>
          <p:sp>
            <p:nvSpPr>
              <p:cNvPr id="55" name="矩形 54">
                <a:extLst>
                  <a:ext uri="{FF2B5EF4-FFF2-40B4-BE49-F238E27FC236}">
                    <a16:creationId xmlns:a16="http://schemas.microsoft.com/office/drawing/2014/main" id="{5EF4BBA4-1DF9-A967-4E1E-FBD5C24F1501}"/>
                  </a:ext>
                </a:extLst>
              </p:cNvPr>
              <p:cNvSpPr/>
              <p:nvPr/>
            </p:nvSpPr>
            <p:spPr>
              <a:xfrm>
                <a:off x="1203290" y="1950295"/>
                <a:ext cx="5509554" cy="371547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nvGrpSpPr>
              <p:cNvPr id="58" name="组合 57">
                <a:extLst>
                  <a:ext uri="{FF2B5EF4-FFF2-40B4-BE49-F238E27FC236}">
                    <a16:creationId xmlns:a16="http://schemas.microsoft.com/office/drawing/2014/main" id="{E7289700-2DC9-82DF-CA13-3244591A8ABD}"/>
                  </a:ext>
                </a:extLst>
              </p:cNvPr>
              <p:cNvGrpSpPr/>
              <p:nvPr/>
            </p:nvGrpSpPr>
            <p:grpSpPr>
              <a:xfrm rot="16200000">
                <a:off x="1981945" y="983809"/>
                <a:ext cx="3952245" cy="5648446"/>
                <a:chOff x="1145895" y="1946361"/>
                <a:chExt cx="3022686" cy="4171944"/>
              </a:xfrm>
            </p:grpSpPr>
            <p:sp>
              <p:nvSpPr>
                <p:cNvPr id="59" name="任意多边形: 形状 58">
                  <a:extLst>
                    <a:ext uri="{FF2B5EF4-FFF2-40B4-BE49-F238E27FC236}">
                      <a16:creationId xmlns:a16="http://schemas.microsoft.com/office/drawing/2014/main" id="{308DD6BD-D341-CC67-1D8D-63181FA996BD}"/>
                    </a:ext>
                  </a:extLst>
                </p:cNvPr>
                <p:cNvSpPr/>
                <p:nvPr/>
              </p:nvSpPr>
              <p:spPr>
                <a:xfrm>
                  <a:off x="1145895" y="1946361"/>
                  <a:ext cx="3022686" cy="4171944"/>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60" name="任意多边形: 形状 59">
                  <a:extLst>
                    <a:ext uri="{FF2B5EF4-FFF2-40B4-BE49-F238E27FC236}">
                      <a16:creationId xmlns:a16="http://schemas.microsoft.com/office/drawing/2014/main" id="{828B3EE7-7449-227B-E943-B2D6C083AE18}"/>
                    </a:ext>
                  </a:extLst>
                </p:cNvPr>
                <p:cNvSpPr/>
                <p:nvPr/>
              </p:nvSpPr>
              <p:spPr>
                <a:xfrm>
                  <a:off x="1244460" y="2054912"/>
                  <a:ext cx="2841603" cy="3960806"/>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2"/>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grpSp>
        <p:sp>
          <p:nvSpPr>
            <p:cNvPr id="13" name="任意多边形: 形状 12">
              <a:extLst>
                <a:ext uri="{FF2B5EF4-FFF2-40B4-BE49-F238E27FC236}">
                  <a16:creationId xmlns:a16="http://schemas.microsoft.com/office/drawing/2014/main" id="{87064C56-5757-17D7-7602-59BE577BE7F2}"/>
                </a:ext>
              </a:extLst>
            </p:cNvPr>
            <p:cNvSpPr>
              <a:spLocks/>
            </p:cNvSpPr>
            <p:nvPr/>
          </p:nvSpPr>
          <p:spPr>
            <a:xfrm flipH="1">
              <a:off x="4973643" y="3773214"/>
              <a:ext cx="2047267" cy="1346594"/>
            </a:xfrm>
            <a:custGeom>
              <a:avLst/>
              <a:gdLst>
                <a:gd name="connsiteX0" fmla="*/ 1192419 w 2384838"/>
                <a:gd name="connsiteY0" fmla="*/ 0 h 1469004"/>
                <a:gd name="connsiteX1" fmla="*/ 0 w 2384838"/>
                <a:gd name="connsiteY1" fmla="*/ 1137027 h 1469004"/>
                <a:gd name="connsiteX2" fmla="*/ 24226 w 2384838"/>
                <a:gd name="connsiteY2" fmla="*/ 1366178 h 1469004"/>
                <a:gd name="connsiteX3" fmla="*/ 51954 w 2384838"/>
                <a:gd name="connsiteY3" fmla="*/ 1469004 h 1469004"/>
                <a:gd name="connsiteX4" fmla="*/ 2332885 w 2384838"/>
                <a:gd name="connsiteY4" fmla="*/ 1469004 h 1469004"/>
                <a:gd name="connsiteX5" fmla="*/ 2360612 w 2384838"/>
                <a:gd name="connsiteY5" fmla="*/ 1366178 h 1469004"/>
                <a:gd name="connsiteX6" fmla="*/ 2384838 w 2384838"/>
                <a:gd name="connsiteY6" fmla="*/ 1137027 h 1469004"/>
                <a:gd name="connsiteX7" fmla="*/ 1192419 w 2384838"/>
                <a:gd name="connsiteY7" fmla="*/ 0 h 146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4838" h="1469004">
                  <a:moveTo>
                    <a:pt x="1192419" y="0"/>
                  </a:moveTo>
                  <a:cubicBezTo>
                    <a:pt x="533864" y="0"/>
                    <a:pt x="0" y="509064"/>
                    <a:pt x="0" y="1137027"/>
                  </a:cubicBezTo>
                  <a:cubicBezTo>
                    <a:pt x="0" y="1215523"/>
                    <a:pt x="8342" y="1292160"/>
                    <a:pt x="24226" y="1366178"/>
                  </a:cubicBezTo>
                  <a:lnTo>
                    <a:pt x="51954" y="1469004"/>
                  </a:lnTo>
                  <a:lnTo>
                    <a:pt x="2332885" y="1469004"/>
                  </a:lnTo>
                  <a:lnTo>
                    <a:pt x="2360612" y="1366178"/>
                  </a:lnTo>
                  <a:cubicBezTo>
                    <a:pt x="2376497" y="1292160"/>
                    <a:pt x="2384838" y="1215523"/>
                    <a:pt x="2384838" y="1137027"/>
                  </a:cubicBezTo>
                  <a:cubicBezTo>
                    <a:pt x="2384838" y="509064"/>
                    <a:pt x="1850974" y="0"/>
                    <a:pt x="119241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21" name="图形 20">
              <a:extLst>
                <a:ext uri="{FF2B5EF4-FFF2-40B4-BE49-F238E27FC236}">
                  <a16:creationId xmlns:a16="http://schemas.microsoft.com/office/drawing/2014/main" id="{CBBC78A0-CCB4-F818-9A2C-9856EBEBA8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3282" y="3736427"/>
              <a:ext cx="1052717" cy="606532"/>
            </a:xfrm>
            <a:prstGeom prst="rect">
              <a:avLst/>
            </a:prstGeom>
          </p:spPr>
        </p:pic>
        <p:pic>
          <p:nvPicPr>
            <p:cNvPr id="19" name="图片 18">
              <a:extLst>
                <a:ext uri="{FF2B5EF4-FFF2-40B4-BE49-F238E27FC236}">
                  <a16:creationId xmlns:a16="http://schemas.microsoft.com/office/drawing/2014/main" id="{C13EA8F2-3493-6706-EC86-9BD002B62B4D}"/>
                </a:ext>
              </a:extLst>
            </p:cNvPr>
            <p:cNvPicPr>
              <a:picLocks noChangeAspect="1"/>
            </p:cNvPicPr>
            <p:nvPr/>
          </p:nvPicPr>
          <p:blipFill>
            <a:blip r:embed="rId4"/>
            <a:srcRect l="18720" r="22145" b="1093"/>
            <a:stretch>
              <a:fillRect/>
            </a:stretch>
          </p:blipFill>
          <p:spPr>
            <a:xfrm>
              <a:off x="4910505" y="3219261"/>
              <a:ext cx="2391419" cy="2639493"/>
            </a:xfrm>
            <a:custGeom>
              <a:avLst/>
              <a:gdLst>
                <a:gd name="connsiteX0" fmla="*/ 0 w 2411847"/>
                <a:gd name="connsiteY0" fmla="*/ 0 h 2647113"/>
                <a:gd name="connsiteX1" fmla="*/ 2411847 w 2411847"/>
                <a:gd name="connsiteY1" fmla="*/ 0 h 2647113"/>
                <a:gd name="connsiteX2" fmla="*/ 2411847 w 2411847"/>
                <a:gd name="connsiteY2" fmla="*/ 2379920 h 2647113"/>
                <a:gd name="connsiteX3" fmla="*/ 2363446 w 2411847"/>
                <a:gd name="connsiteY3" fmla="*/ 2406812 h 2647113"/>
                <a:gd name="connsiteX4" fmla="*/ 2189981 w 2411847"/>
                <a:gd name="connsiteY4" fmla="*/ 2622446 h 2647113"/>
                <a:gd name="connsiteX5" fmla="*/ 2182500 w 2411847"/>
                <a:gd name="connsiteY5" fmla="*/ 2647113 h 2647113"/>
                <a:gd name="connsiteX6" fmla="*/ 229347 w 2411847"/>
                <a:gd name="connsiteY6" fmla="*/ 2647113 h 2647113"/>
                <a:gd name="connsiteX7" fmla="*/ 221867 w 2411847"/>
                <a:gd name="connsiteY7" fmla="*/ 2622446 h 2647113"/>
                <a:gd name="connsiteX8" fmla="*/ 48401 w 2411847"/>
                <a:gd name="connsiteY8" fmla="*/ 2406812 h 2647113"/>
                <a:gd name="connsiteX9" fmla="*/ 0 w 2411847"/>
                <a:gd name="connsiteY9" fmla="*/ 2379920 h 2647113"/>
                <a:gd name="connsiteX10" fmla="*/ 0 w 2411847"/>
                <a:gd name="connsiteY10" fmla="*/ 0 h 264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1847" h="2647113">
                  <a:moveTo>
                    <a:pt x="0" y="0"/>
                  </a:moveTo>
                  <a:lnTo>
                    <a:pt x="2411847" y="0"/>
                  </a:lnTo>
                  <a:lnTo>
                    <a:pt x="2411847" y="2379920"/>
                  </a:lnTo>
                  <a:lnTo>
                    <a:pt x="2363446" y="2406812"/>
                  </a:lnTo>
                  <a:cubicBezTo>
                    <a:pt x="2287032" y="2459658"/>
                    <a:pt x="2226322" y="2534492"/>
                    <a:pt x="2189981" y="2622446"/>
                  </a:cubicBezTo>
                  <a:lnTo>
                    <a:pt x="2182500" y="2647113"/>
                  </a:lnTo>
                  <a:lnTo>
                    <a:pt x="229347" y="2647113"/>
                  </a:lnTo>
                  <a:lnTo>
                    <a:pt x="221867" y="2622446"/>
                  </a:lnTo>
                  <a:cubicBezTo>
                    <a:pt x="185526" y="2534492"/>
                    <a:pt x="124816" y="2459658"/>
                    <a:pt x="48401" y="2406812"/>
                  </a:cubicBezTo>
                  <a:lnTo>
                    <a:pt x="0" y="2379920"/>
                  </a:lnTo>
                  <a:lnTo>
                    <a:pt x="0" y="0"/>
                  </a:lnTo>
                  <a:close/>
                </a:path>
              </a:pathLst>
            </a:custGeom>
          </p:spPr>
        </p:pic>
        <p:pic>
          <p:nvPicPr>
            <p:cNvPr id="20" name="图形 19">
              <a:extLst>
                <a:ext uri="{FF2B5EF4-FFF2-40B4-BE49-F238E27FC236}">
                  <a16:creationId xmlns:a16="http://schemas.microsoft.com/office/drawing/2014/main" id="{56C92706-6787-B0D9-3839-41DBCF0CBC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148895" y="4816542"/>
              <a:ext cx="1052717" cy="606532"/>
            </a:xfrm>
            <a:prstGeom prst="rect">
              <a:avLst/>
            </a:prstGeom>
          </p:spPr>
        </p:pic>
      </p:grpSp>
      <p:sp>
        <p:nvSpPr>
          <p:cNvPr id="32" name="任意多边形: 形状 31">
            <a:extLst>
              <a:ext uri="{FF2B5EF4-FFF2-40B4-BE49-F238E27FC236}">
                <a16:creationId xmlns:a16="http://schemas.microsoft.com/office/drawing/2014/main" id="{CCCA0F01-C7FC-FCC1-A766-F09243B9BA62}"/>
              </a:ext>
            </a:extLst>
          </p:cNvPr>
          <p:cNvSpPr/>
          <p:nvPr/>
        </p:nvSpPr>
        <p:spPr>
          <a:xfrm rot="5400000">
            <a:off x="5788756" y="4919054"/>
            <a:ext cx="642940" cy="2684654"/>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3" name="文本框 32">
            <a:extLst>
              <a:ext uri="{FF2B5EF4-FFF2-40B4-BE49-F238E27FC236}">
                <a16:creationId xmlns:a16="http://schemas.microsoft.com/office/drawing/2014/main" id="{03D3546D-17E3-D110-1A19-06A82BF4CD39}"/>
              </a:ext>
            </a:extLst>
          </p:cNvPr>
          <p:cNvSpPr txBox="1"/>
          <p:nvPr/>
        </p:nvSpPr>
        <p:spPr>
          <a:xfrm>
            <a:off x="5260471" y="6076715"/>
            <a:ext cx="1699511"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图片展示页</a:t>
            </a:r>
          </a:p>
        </p:txBody>
      </p:sp>
      <p:grpSp>
        <p:nvGrpSpPr>
          <p:cNvPr id="3" name="组合 2">
            <a:extLst>
              <a:ext uri="{FF2B5EF4-FFF2-40B4-BE49-F238E27FC236}">
                <a16:creationId xmlns:a16="http://schemas.microsoft.com/office/drawing/2014/main" id="{A77DB3A0-7338-E9B0-FD7D-6B6A106AEAF6}"/>
              </a:ext>
            </a:extLst>
          </p:cNvPr>
          <p:cNvGrpSpPr/>
          <p:nvPr/>
        </p:nvGrpSpPr>
        <p:grpSpPr>
          <a:xfrm>
            <a:off x="734849" y="2222068"/>
            <a:ext cx="1913725" cy="3324635"/>
            <a:chOff x="734849" y="2222068"/>
            <a:chExt cx="1913725" cy="3324635"/>
          </a:xfrm>
        </p:grpSpPr>
        <p:sp>
          <p:nvSpPr>
            <p:cNvPr id="27" name="矩形: 圆角 26">
              <a:extLst>
                <a:ext uri="{FF2B5EF4-FFF2-40B4-BE49-F238E27FC236}">
                  <a16:creationId xmlns:a16="http://schemas.microsoft.com/office/drawing/2014/main" id="{95AFD5FC-1EFD-22BA-5B73-DCBA6B77677A}"/>
                </a:ext>
              </a:extLst>
            </p:cNvPr>
            <p:cNvSpPr/>
            <p:nvPr/>
          </p:nvSpPr>
          <p:spPr>
            <a:xfrm>
              <a:off x="734849" y="2222068"/>
              <a:ext cx="1913725" cy="3324635"/>
            </a:xfrm>
            <a:prstGeom prst="roundRect">
              <a:avLst>
                <a:gd name="adj" fmla="val 79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7" name="图片 36" descr="Chinese circular painting landscape zen Free Photo">
              <a:extLst>
                <a:ext uri="{FF2B5EF4-FFF2-40B4-BE49-F238E27FC236}">
                  <a16:creationId xmlns:a16="http://schemas.microsoft.com/office/drawing/2014/main" id="{B4D3214F-259C-64C2-0A1C-D02EA0B3FC38}"/>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l="3742" t="49698" r="81316" b="9840"/>
            <a:stretch>
              <a:fillRect/>
            </a:stretch>
          </p:blipFill>
          <p:spPr bwMode="auto">
            <a:xfrm>
              <a:off x="833158" y="2335734"/>
              <a:ext cx="1717109" cy="3097305"/>
            </a:xfrm>
            <a:custGeom>
              <a:avLst/>
              <a:gdLst>
                <a:gd name="connsiteX0" fmla="*/ 136871 w 1717109"/>
                <a:gd name="connsiteY0" fmla="*/ 0 h 3097305"/>
                <a:gd name="connsiteX1" fmla="*/ 1580238 w 1717109"/>
                <a:gd name="connsiteY1" fmla="*/ 0 h 3097305"/>
                <a:gd name="connsiteX2" fmla="*/ 1717109 w 1717109"/>
                <a:gd name="connsiteY2" fmla="*/ 136871 h 3097305"/>
                <a:gd name="connsiteX3" fmla="*/ 1717109 w 1717109"/>
                <a:gd name="connsiteY3" fmla="*/ 2960434 h 3097305"/>
                <a:gd name="connsiteX4" fmla="*/ 1580238 w 1717109"/>
                <a:gd name="connsiteY4" fmla="*/ 3097305 h 3097305"/>
                <a:gd name="connsiteX5" fmla="*/ 136871 w 1717109"/>
                <a:gd name="connsiteY5" fmla="*/ 3097305 h 3097305"/>
                <a:gd name="connsiteX6" fmla="*/ 0 w 1717109"/>
                <a:gd name="connsiteY6" fmla="*/ 2960434 h 3097305"/>
                <a:gd name="connsiteX7" fmla="*/ 0 w 1717109"/>
                <a:gd name="connsiteY7" fmla="*/ 136871 h 3097305"/>
                <a:gd name="connsiteX8" fmla="*/ 136871 w 1717109"/>
                <a:gd name="connsiteY8" fmla="*/ 0 h 309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7109" h="3097305">
                  <a:moveTo>
                    <a:pt x="136871" y="0"/>
                  </a:moveTo>
                  <a:lnTo>
                    <a:pt x="1580238" y="0"/>
                  </a:lnTo>
                  <a:cubicBezTo>
                    <a:pt x="1655830" y="0"/>
                    <a:pt x="1717109" y="61279"/>
                    <a:pt x="1717109" y="136871"/>
                  </a:cubicBezTo>
                  <a:lnTo>
                    <a:pt x="1717109" y="2960434"/>
                  </a:lnTo>
                  <a:cubicBezTo>
                    <a:pt x="1717109" y="3036026"/>
                    <a:pt x="1655830" y="3097305"/>
                    <a:pt x="1580238" y="3097305"/>
                  </a:cubicBezTo>
                  <a:lnTo>
                    <a:pt x="136871" y="3097305"/>
                  </a:lnTo>
                  <a:cubicBezTo>
                    <a:pt x="61279" y="3097305"/>
                    <a:pt x="0" y="3036026"/>
                    <a:pt x="0" y="2960434"/>
                  </a:cubicBezTo>
                  <a:lnTo>
                    <a:pt x="0" y="136871"/>
                  </a:lnTo>
                  <a:cubicBezTo>
                    <a:pt x="0" y="61279"/>
                    <a:pt x="61279" y="0"/>
                    <a:pt x="136871"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grpSp>
      <p:grpSp>
        <p:nvGrpSpPr>
          <p:cNvPr id="10" name="组合 9">
            <a:extLst>
              <a:ext uri="{FF2B5EF4-FFF2-40B4-BE49-F238E27FC236}">
                <a16:creationId xmlns:a16="http://schemas.microsoft.com/office/drawing/2014/main" id="{C34E7927-9305-34B8-96A4-344D97F58ADA}"/>
              </a:ext>
            </a:extLst>
          </p:cNvPr>
          <p:cNvGrpSpPr/>
          <p:nvPr/>
        </p:nvGrpSpPr>
        <p:grpSpPr>
          <a:xfrm>
            <a:off x="2751374" y="2222068"/>
            <a:ext cx="1913725" cy="3324635"/>
            <a:chOff x="2731998" y="2222068"/>
            <a:chExt cx="1913725" cy="3324635"/>
          </a:xfrm>
        </p:grpSpPr>
        <p:sp>
          <p:nvSpPr>
            <p:cNvPr id="28" name="矩形: 圆角 27">
              <a:extLst>
                <a:ext uri="{FF2B5EF4-FFF2-40B4-BE49-F238E27FC236}">
                  <a16:creationId xmlns:a16="http://schemas.microsoft.com/office/drawing/2014/main" id="{D057D061-1D72-E1A6-3358-71259A17C25B}"/>
                </a:ext>
              </a:extLst>
            </p:cNvPr>
            <p:cNvSpPr/>
            <p:nvPr/>
          </p:nvSpPr>
          <p:spPr>
            <a:xfrm>
              <a:off x="2731998" y="2222068"/>
              <a:ext cx="1913725" cy="3324635"/>
            </a:xfrm>
            <a:prstGeom prst="roundRect">
              <a:avLst>
                <a:gd name="adj" fmla="val 79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6" name="图片 35" descr="Chinese circular painting landscape zen Free Photo">
              <a:extLst>
                <a:ext uri="{FF2B5EF4-FFF2-40B4-BE49-F238E27FC236}">
                  <a16:creationId xmlns:a16="http://schemas.microsoft.com/office/drawing/2014/main" id="{FE84C3D8-8076-0135-661A-B093AA6311E2}"/>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l="21121" t="49698" r="63936" b="9840"/>
            <a:stretch>
              <a:fillRect/>
            </a:stretch>
          </p:blipFill>
          <p:spPr bwMode="auto">
            <a:xfrm>
              <a:off x="2830307" y="2335734"/>
              <a:ext cx="1717109" cy="3097305"/>
            </a:xfrm>
            <a:custGeom>
              <a:avLst/>
              <a:gdLst>
                <a:gd name="connsiteX0" fmla="*/ 136871 w 1717109"/>
                <a:gd name="connsiteY0" fmla="*/ 0 h 3097305"/>
                <a:gd name="connsiteX1" fmla="*/ 1580238 w 1717109"/>
                <a:gd name="connsiteY1" fmla="*/ 0 h 3097305"/>
                <a:gd name="connsiteX2" fmla="*/ 1717109 w 1717109"/>
                <a:gd name="connsiteY2" fmla="*/ 136871 h 3097305"/>
                <a:gd name="connsiteX3" fmla="*/ 1717109 w 1717109"/>
                <a:gd name="connsiteY3" fmla="*/ 2960434 h 3097305"/>
                <a:gd name="connsiteX4" fmla="*/ 1580238 w 1717109"/>
                <a:gd name="connsiteY4" fmla="*/ 3097305 h 3097305"/>
                <a:gd name="connsiteX5" fmla="*/ 136871 w 1717109"/>
                <a:gd name="connsiteY5" fmla="*/ 3097305 h 3097305"/>
                <a:gd name="connsiteX6" fmla="*/ 0 w 1717109"/>
                <a:gd name="connsiteY6" fmla="*/ 2960434 h 3097305"/>
                <a:gd name="connsiteX7" fmla="*/ 0 w 1717109"/>
                <a:gd name="connsiteY7" fmla="*/ 136871 h 3097305"/>
                <a:gd name="connsiteX8" fmla="*/ 136871 w 1717109"/>
                <a:gd name="connsiteY8" fmla="*/ 0 h 309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7109" h="3097305">
                  <a:moveTo>
                    <a:pt x="136871" y="0"/>
                  </a:moveTo>
                  <a:lnTo>
                    <a:pt x="1580238" y="0"/>
                  </a:lnTo>
                  <a:cubicBezTo>
                    <a:pt x="1655830" y="0"/>
                    <a:pt x="1717109" y="61279"/>
                    <a:pt x="1717109" y="136871"/>
                  </a:cubicBezTo>
                  <a:lnTo>
                    <a:pt x="1717109" y="2960434"/>
                  </a:lnTo>
                  <a:cubicBezTo>
                    <a:pt x="1717109" y="3036026"/>
                    <a:pt x="1655830" y="3097305"/>
                    <a:pt x="1580238" y="3097305"/>
                  </a:cubicBezTo>
                  <a:lnTo>
                    <a:pt x="136871" y="3097305"/>
                  </a:lnTo>
                  <a:cubicBezTo>
                    <a:pt x="61279" y="3097305"/>
                    <a:pt x="0" y="3036026"/>
                    <a:pt x="0" y="2960434"/>
                  </a:cubicBezTo>
                  <a:lnTo>
                    <a:pt x="0" y="136871"/>
                  </a:lnTo>
                  <a:cubicBezTo>
                    <a:pt x="0" y="61279"/>
                    <a:pt x="61279" y="0"/>
                    <a:pt x="136871"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grpSp>
      <p:grpSp>
        <p:nvGrpSpPr>
          <p:cNvPr id="9" name="组合 8">
            <a:extLst>
              <a:ext uri="{FF2B5EF4-FFF2-40B4-BE49-F238E27FC236}">
                <a16:creationId xmlns:a16="http://schemas.microsoft.com/office/drawing/2014/main" id="{9190A827-91EB-0EEF-2F90-02C33E26D5D5}"/>
              </a:ext>
            </a:extLst>
          </p:cNvPr>
          <p:cNvGrpSpPr/>
          <p:nvPr/>
        </p:nvGrpSpPr>
        <p:grpSpPr>
          <a:xfrm>
            <a:off x="7555353" y="2222068"/>
            <a:ext cx="1913725" cy="3324635"/>
            <a:chOff x="7574730" y="2222068"/>
            <a:chExt cx="1913725" cy="3324635"/>
          </a:xfrm>
        </p:grpSpPr>
        <p:sp>
          <p:nvSpPr>
            <p:cNvPr id="29" name="矩形: 圆角 28">
              <a:extLst>
                <a:ext uri="{FF2B5EF4-FFF2-40B4-BE49-F238E27FC236}">
                  <a16:creationId xmlns:a16="http://schemas.microsoft.com/office/drawing/2014/main" id="{A252EB2D-CC28-3FF8-9A54-C1CA08AA1096}"/>
                </a:ext>
              </a:extLst>
            </p:cNvPr>
            <p:cNvSpPr/>
            <p:nvPr/>
          </p:nvSpPr>
          <p:spPr>
            <a:xfrm>
              <a:off x="7574730" y="2222068"/>
              <a:ext cx="1913725" cy="3324635"/>
            </a:xfrm>
            <a:prstGeom prst="roundRect">
              <a:avLst>
                <a:gd name="adj" fmla="val 79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5" name="图片 34" descr="Chinese circular painting landscape zen Free Photo">
              <a:extLst>
                <a:ext uri="{FF2B5EF4-FFF2-40B4-BE49-F238E27FC236}">
                  <a16:creationId xmlns:a16="http://schemas.microsoft.com/office/drawing/2014/main" id="{3AB2A835-B6C2-C30C-FB3A-088EC79FB769}"/>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l="63263" t="49698" r="21794" b="9840"/>
            <a:stretch>
              <a:fillRect/>
            </a:stretch>
          </p:blipFill>
          <p:spPr bwMode="auto">
            <a:xfrm>
              <a:off x="7673039" y="2335734"/>
              <a:ext cx="1717109" cy="3097305"/>
            </a:xfrm>
            <a:custGeom>
              <a:avLst/>
              <a:gdLst>
                <a:gd name="connsiteX0" fmla="*/ 136871 w 1717109"/>
                <a:gd name="connsiteY0" fmla="*/ 0 h 3097305"/>
                <a:gd name="connsiteX1" fmla="*/ 1580238 w 1717109"/>
                <a:gd name="connsiteY1" fmla="*/ 0 h 3097305"/>
                <a:gd name="connsiteX2" fmla="*/ 1717109 w 1717109"/>
                <a:gd name="connsiteY2" fmla="*/ 136871 h 3097305"/>
                <a:gd name="connsiteX3" fmla="*/ 1717109 w 1717109"/>
                <a:gd name="connsiteY3" fmla="*/ 2960434 h 3097305"/>
                <a:gd name="connsiteX4" fmla="*/ 1580238 w 1717109"/>
                <a:gd name="connsiteY4" fmla="*/ 3097305 h 3097305"/>
                <a:gd name="connsiteX5" fmla="*/ 136871 w 1717109"/>
                <a:gd name="connsiteY5" fmla="*/ 3097305 h 3097305"/>
                <a:gd name="connsiteX6" fmla="*/ 0 w 1717109"/>
                <a:gd name="connsiteY6" fmla="*/ 2960434 h 3097305"/>
                <a:gd name="connsiteX7" fmla="*/ 0 w 1717109"/>
                <a:gd name="connsiteY7" fmla="*/ 136871 h 3097305"/>
                <a:gd name="connsiteX8" fmla="*/ 136871 w 1717109"/>
                <a:gd name="connsiteY8" fmla="*/ 0 h 309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7109" h="3097305">
                  <a:moveTo>
                    <a:pt x="136871" y="0"/>
                  </a:moveTo>
                  <a:lnTo>
                    <a:pt x="1580238" y="0"/>
                  </a:lnTo>
                  <a:cubicBezTo>
                    <a:pt x="1655830" y="0"/>
                    <a:pt x="1717109" y="61279"/>
                    <a:pt x="1717109" y="136871"/>
                  </a:cubicBezTo>
                  <a:lnTo>
                    <a:pt x="1717109" y="2960434"/>
                  </a:lnTo>
                  <a:cubicBezTo>
                    <a:pt x="1717109" y="3036026"/>
                    <a:pt x="1655830" y="3097305"/>
                    <a:pt x="1580238" y="3097305"/>
                  </a:cubicBezTo>
                  <a:lnTo>
                    <a:pt x="136871" y="3097305"/>
                  </a:lnTo>
                  <a:cubicBezTo>
                    <a:pt x="61279" y="3097305"/>
                    <a:pt x="0" y="3036026"/>
                    <a:pt x="0" y="2960434"/>
                  </a:cubicBezTo>
                  <a:lnTo>
                    <a:pt x="0" y="136871"/>
                  </a:lnTo>
                  <a:cubicBezTo>
                    <a:pt x="0" y="61279"/>
                    <a:pt x="61279" y="0"/>
                    <a:pt x="136871"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grpSp>
      <p:grpSp>
        <p:nvGrpSpPr>
          <p:cNvPr id="8" name="组合 7">
            <a:extLst>
              <a:ext uri="{FF2B5EF4-FFF2-40B4-BE49-F238E27FC236}">
                <a16:creationId xmlns:a16="http://schemas.microsoft.com/office/drawing/2014/main" id="{3AA828A7-B4D1-B488-A7C5-EC6B8C1688F2}"/>
              </a:ext>
            </a:extLst>
          </p:cNvPr>
          <p:cNvGrpSpPr/>
          <p:nvPr/>
        </p:nvGrpSpPr>
        <p:grpSpPr>
          <a:xfrm>
            <a:off x="9571880" y="2222068"/>
            <a:ext cx="1913725" cy="3324635"/>
            <a:chOff x="9571880" y="2222068"/>
            <a:chExt cx="1913725" cy="3324635"/>
          </a:xfrm>
        </p:grpSpPr>
        <p:sp>
          <p:nvSpPr>
            <p:cNvPr id="30" name="矩形: 圆角 29">
              <a:extLst>
                <a:ext uri="{FF2B5EF4-FFF2-40B4-BE49-F238E27FC236}">
                  <a16:creationId xmlns:a16="http://schemas.microsoft.com/office/drawing/2014/main" id="{8F755168-74F1-21E4-E212-6E8B403DEBEA}"/>
                </a:ext>
              </a:extLst>
            </p:cNvPr>
            <p:cNvSpPr/>
            <p:nvPr/>
          </p:nvSpPr>
          <p:spPr>
            <a:xfrm>
              <a:off x="9571880" y="2222068"/>
              <a:ext cx="1913725" cy="3324635"/>
            </a:xfrm>
            <a:prstGeom prst="roundRect">
              <a:avLst>
                <a:gd name="adj" fmla="val 79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34" name="图片 33" descr="Chinese circular painting landscape zen Free Photo">
              <a:extLst>
                <a:ext uri="{FF2B5EF4-FFF2-40B4-BE49-F238E27FC236}">
                  <a16:creationId xmlns:a16="http://schemas.microsoft.com/office/drawing/2014/main" id="{C520C1D6-0E76-FDA6-FAEB-E57CEB96822D}"/>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l="80643" t="49698" r="4415" b="9840"/>
            <a:stretch>
              <a:fillRect/>
            </a:stretch>
          </p:blipFill>
          <p:spPr bwMode="auto">
            <a:xfrm>
              <a:off x="9670189" y="2335734"/>
              <a:ext cx="1717109" cy="3097305"/>
            </a:xfrm>
            <a:custGeom>
              <a:avLst/>
              <a:gdLst>
                <a:gd name="connsiteX0" fmla="*/ 136871 w 1717109"/>
                <a:gd name="connsiteY0" fmla="*/ 0 h 3097305"/>
                <a:gd name="connsiteX1" fmla="*/ 1580238 w 1717109"/>
                <a:gd name="connsiteY1" fmla="*/ 0 h 3097305"/>
                <a:gd name="connsiteX2" fmla="*/ 1717109 w 1717109"/>
                <a:gd name="connsiteY2" fmla="*/ 136871 h 3097305"/>
                <a:gd name="connsiteX3" fmla="*/ 1717109 w 1717109"/>
                <a:gd name="connsiteY3" fmla="*/ 2960434 h 3097305"/>
                <a:gd name="connsiteX4" fmla="*/ 1580238 w 1717109"/>
                <a:gd name="connsiteY4" fmla="*/ 3097305 h 3097305"/>
                <a:gd name="connsiteX5" fmla="*/ 136871 w 1717109"/>
                <a:gd name="connsiteY5" fmla="*/ 3097305 h 3097305"/>
                <a:gd name="connsiteX6" fmla="*/ 0 w 1717109"/>
                <a:gd name="connsiteY6" fmla="*/ 2960434 h 3097305"/>
                <a:gd name="connsiteX7" fmla="*/ 0 w 1717109"/>
                <a:gd name="connsiteY7" fmla="*/ 136871 h 3097305"/>
                <a:gd name="connsiteX8" fmla="*/ 136871 w 1717109"/>
                <a:gd name="connsiteY8" fmla="*/ 0 h 309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7109" h="3097305">
                  <a:moveTo>
                    <a:pt x="136871" y="0"/>
                  </a:moveTo>
                  <a:lnTo>
                    <a:pt x="1580238" y="0"/>
                  </a:lnTo>
                  <a:cubicBezTo>
                    <a:pt x="1655830" y="0"/>
                    <a:pt x="1717109" y="61279"/>
                    <a:pt x="1717109" y="136871"/>
                  </a:cubicBezTo>
                  <a:lnTo>
                    <a:pt x="1717109" y="2960434"/>
                  </a:lnTo>
                  <a:cubicBezTo>
                    <a:pt x="1717109" y="3036026"/>
                    <a:pt x="1655830" y="3097305"/>
                    <a:pt x="1580238" y="3097305"/>
                  </a:cubicBezTo>
                  <a:lnTo>
                    <a:pt x="136871" y="3097305"/>
                  </a:lnTo>
                  <a:cubicBezTo>
                    <a:pt x="61279" y="3097305"/>
                    <a:pt x="0" y="3036026"/>
                    <a:pt x="0" y="2960434"/>
                  </a:cubicBezTo>
                  <a:lnTo>
                    <a:pt x="0" y="136871"/>
                  </a:lnTo>
                  <a:cubicBezTo>
                    <a:pt x="0" y="61279"/>
                    <a:pt x="61279" y="0"/>
                    <a:pt x="136871" y="0"/>
                  </a:cubicBezTo>
                  <a:close/>
                </a:path>
              </a:pathLst>
            </a:custGeom>
            <a:noFill/>
            <a:ln>
              <a:solidFill>
                <a:schemeClr val="accent4"/>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7541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活动最终效果</a:t>
            </a:r>
          </a:p>
        </p:txBody>
      </p:sp>
      <p:sp>
        <p:nvSpPr>
          <p:cNvPr id="37" name="任意多边形: 形状 36">
            <a:extLst>
              <a:ext uri="{FF2B5EF4-FFF2-40B4-BE49-F238E27FC236}">
                <a16:creationId xmlns:a16="http://schemas.microsoft.com/office/drawing/2014/main" id="{363E67F1-2C98-9E31-2D11-BBACC509B698}"/>
              </a:ext>
            </a:extLst>
          </p:cNvPr>
          <p:cNvSpPr/>
          <p:nvPr/>
        </p:nvSpPr>
        <p:spPr>
          <a:xfrm rot="5400000">
            <a:off x="2382207" y="2800367"/>
            <a:ext cx="486245" cy="241084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aphicFrame>
        <p:nvGraphicFramePr>
          <p:cNvPr id="21" name="图表 20">
            <a:extLst>
              <a:ext uri="{FF2B5EF4-FFF2-40B4-BE49-F238E27FC236}">
                <a16:creationId xmlns:a16="http://schemas.microsoft.com/office/drawing/2014/main" id="{D8E43FEA-17C7-5EA5-D051-5943ACF1C62D}"/>
              </a:ext>
            </a:extLst>
          </p:cNvPr>
          <p:cNvGraphicFramePr/>
          <p:nvPr>
            <p:extLst>
              <p:ext uri="{D42A27DB-BD31-4B8C-83A1-F6EECF244321}">
                <p14:modId xmlns:p14="http://schemas.microsoft.com/office/powerpoint/2010/main" val="2206845310"/>
              </p:ext>
            </p:extLst>
          </p:nvPr>
        </p:nvGraphicFramePr>
        <p:xfrm>
          <a:off x="1501684" y="1887674"/>
          <a:ext cx="2247290" cy="1639871"/>
        </p:xfrm>
        <a:graphic>
          <a:graphicData uri="http://schemas.openxmlformats.org/drawingml/2006/chart">
            <c:chart xmlns:c="http://schemas.openxmlformats.org/drawingml/2006/chart" xmlns:r="http://schemas.openxmlformats.org/officeDocument/2006/relationships" r:id="rId2"/>
          </a:graphicData>
        </a:graphic>
      </p:graphicFrame>
      <p:sp>
        <p:nvSpPr>
          <p:cNvPr id="23" name="文本框 22">
            <a:extLst>
              <a:ext uri="{FF2B5EF4-FFF2-40B4-BE49-F238E27FC236}">
                <a16:creationId xmlns:a16="http://schemas.microsoft.com/office/drawing/2014/main" id="{2CA8BD33-BF98-6E47-00DA-E020B3F41AEC}"/>
              </a:ext>
            </a:extLst>
          </p:cNvPr>
          <p:cNvSpPr txBox="1"/>
          <p:nvPr/>
        </p:nvSpPr>
        <p:spPr>
          <a:xfrm>
            <a:off x="2232155" y="2522735"/>
            <a:ext cx="786348" cy="436145"/>
          </a:xfrm>
          <a:prstGeom prst="rect">
            <a:avLst/>
          </a:prstGeom>
          <a:noFill/>
        </p:spPr>
        <p:txBody>
          <a:bodyPr wrap="square" rtlCol="0">
            <a:noAutofit/>
          </a:bodyPr>
          <a:lstStyle/>
          <a:p>
            <a:pPr algn="ctr">
              <a:lnSpc>
                <a:spcPct val="120000"/>
              </a:lnSpc>
            </a:pPr>
            <a:r>
              <a:rPr lang="en-US" altLang="zh-CN" sz="2000" dirty="0">
                <a:latin typeface="思源黑体 CN Bold" panose="020B0800000000000000" pitchFamily="34" charset="-122"/>
                <a:ea typeface="思源黑体 CN Bold" panose="020B0800000000000000" pitchFamily="34" charset="-122"/>
                <a:sym typeface="思源黑体 CN Bold" panose="020B0800000000000000" pitchFamily="34" charset="-122"/>
              </a:rPr>
              <a:t>70%</a:t>
            </a:r>
            <a:endParaRPr lang="zh-CN" altLang="en-US" sz="2000" dirty="0">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4" name="文本框 23">
            <a:extLst>
              <a:ext uri="{FF2B5EF4-FFF2-40B4-BE49-F238E27FC236}">
                <a16:creationId xmlns:a16="http://schemas.microsoft.com/office/drawing/2014/main" id="{CA8D726E-CC7A-2AE1-A3FE-E60F4AD4C52F}"/>
              </a:ext>
            </a:extLst>
          </p:cNvPr>
          <p:cNvSpPr txBox="1"/>
          <p:nvPr/>
        </p:nvSpPr>
        <p:spPr>
          <a:xfrm>
            <a:off x="1389451" y="4380428"/>
            <a:ext cx="2471757" cy="1840247"/>
          </a:xfrm>
          <a:prstGeom prst="rect">
            <a:avLst/>
          </a:prstGeom>
          <a:noFill/>
        </p:spPr>
        <p:txBody>
          <a:bodyPr wrap="square">
            <a:noAutofit/>
          </a:bodyPr>
          <a:lstStyle/>
          <a:p>
            <a:pPr>
              <a:lnSpc>
                <a:spcPct val="120000"/>
              </a:lnSpc>
            </a:pPr>
            <a:r>
              <a:rPr lang="zh-CN" altLang="en-US" sz="1600" spc="120" dirty="0">
                <a:latin typeface="+mn-ea"/>
              </a:rPr>
              <a:t>快消活动是社会生活的重要内容之一，组织进行文化生活方面的赞助</a:t>
            </a:r>
            <a:r>
              <a:rPr lang="zh-CN" altLang="zh-CN" sz="1600" spc="120" dirty="0">
                <a:latin typeface="+mn-ea"/>
              </a:rPr>
              <a:t>赞助社会福利和慈善事业，是指组织通过出资参加社区市政建设</a:t>
            </a:r>
            <a:r>
              <a:rPr lang="zh-CN" altLang="en-US" sz="1600" spc="120" dirty="0">
                <a:latin typeface="+mn-ea"/>
              </a:rPr>
              <a:t>。</a:t>
            </a:r>
            <a:endParaRPr lang="zh-CN" altLang="en-US" sz="1600" spc="120" dirty="0">
              <a:latin typeface="+mn-ea"/>
              <a:cs typeface="思源黑体 CN Normal" panose="020B0400000000000000" pitchFamily="34" charset="-122"/>
            </a:endParaRPr>
          </a:p>
        </p:txBody>
      </p:sp>
      <p:sp>
        <p:nvSpPr>
          <p:cNvPr id="29" name="文本框 28">
            <a:extLst>
              <a:ext uri="{FF2B5EF4-FFF2-40B4-BE49-F238E27FC236}">
                <a16:creationId xmlns:a16="http://schemas.microsoft.com/office/drawing/2014/main" id="{22271679-D435-E16F-506C-FF0DD099FAA5}"/>
              </a:ext>
            </a:extLst>
          </p:cNvPr>
          <p:cNvSpPr txBox="1"/>
          <p:nvPr/>
        </p:nvSpPr>
        <p:spPr>
          <a:xfrm>
            <a:off x="1862241" y="3833845"/>
            <a:ext cx="1526177" cy="343888"/>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快消品活动</a:t>
            </a:r>
          </a:p>
        </p:txBody>
      </p:sp>
      <p:sp>
        <p:nvSpPr>
          <p:cNvPr id="39" name="任意多边形: 形状 38">
            <a:extLst>
              <a:ext uri="{FF2B5EF4-FFF2-40B4-BE49-F238E27FC236}">
                <a16:creationId xmlns:a16="http://schemas.microsoft.com/office/drawing/2014/main" id="{0B6F6067-F5E8-F6F6-B0BC-0E8D48D8B73E}"/>
              </a:ext>
            </a:extLst>
          </p:cNvPr>
          <p:cNvSpPr/>
          <p:nvPr/>
        </p:nvSpPr>
        <p:spPr>
          <a:xfrm rot="5400000">
            <a:off x="9323548" y="2800367"/>
            <a:ext cx="486245" cy="241084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aphicFrame>
        <p:nvGraphicFramePr>
          <p:cNvPr id="19" name="图表 18">
            <a:extLst>
              <a:ext uri="{FF2B5EF4-FFF2-40B4-BE49-F238E27FC236}">
                <a16:creationId xmlns:a16="http://schemas.microsoft.com/office/drawing/2014/main" id="{5DC3A24B-87F2-C49D-48FF-5AD63B36E4CE}"/>
              </a:ext>
            </a:extLst>
          </p:cNvPr>
          <p:cNvGraphicFramePr/>
          <p:nvPr>
            <p:extLst>
              <p:ext uri="{D42A27DB-BD31-4B8C-83A1-F6EECF244321}">
                <p14:modId xmlns:p14="http://schemas.microsoft.com/office/powerpoint/2010/main" val="635967233"/>
              </p:ext>
            </p:extLst>
          </p:nvPr>
        </p:nvGraphicFramePr>
        <p:xfrm>
          <a:off x="8443025" y="1887674"/>
          <a:ext cx="2247290" cy="1639871"/>
        </p:xfrm>
        <a:graphic>
          <a:graphicData uri="http://schemas.openxmlformats.org/drawingml/2006/chart">
            <c:chart xmlns:c="http://schemas.openxmlformats.org/drawingml/2006/chart" xmlns:r="http://schemas.openxmlformats.org/officeDocument/2006/relationships" r:id="rId3"/>
          </a:graphicData>
        </a:graphic>
      </p:graphicFrame>
      <p:sp>
        <p:nvSpPr>
          <p:cNvPr id="20" name="文本框 19">
            <a:extLst>
              <a:ext uri="{FF2B5EF4-FFF2-40B4-BE49-F238E27FC236}">
                <a16:creationId xmlns:a16="http://schemas.microsoft.com/office/drawing/2014/main" id="{A64E7CEF-31BF-EF75-F180-0C481382854C}"/>
              </a:ext>
            </a:extLst>
          </p:cNvPr>
          <p:cNvSpPr txBox="1"/>
          <p:nvPr/>
        </p:nvSpPr>
        <p:spPr>
          <a:xfrm>
            <a:off x="9173496" y="2507554"/>
            <a:ext cx="786348" cy="436145"/>
          </a:xfrm>
          <a:prstGeom prst="rect">
            <a:avLst/>
          </a:prstGeom>
          <a:noFill/>
        </p:spPr>
        <p:txBody>
          <a:bodyPr wrap="square" rtlCol="0">
            <a:noAutofit/>
          </a:bodyPr>
          <a:lstStyle/>
          <a:p>
            <a:pPr algn="ctr">
              <a:lnSpc>
                <a:spcPct val="120000"/>
              </a:lnSpc>
            </a:pPr>
            <a:r>
              <a:rPr lang="en-US" altLang="zh-CN" sz="2000" dirty="0">
                <a:latin typeface="思源黑体 CN Bold" panose="020B0800000000000000" pitchFamily="34" charset="-122"/>
                <a:ea typeface="思源黑体 CN Bold" panose="020B0800000000000000" pitchFamily="34" charset="-122"/>
                <a:sym typeface="思源黑体 CN Bold" panose="020B0800000000000000" pitchFamily="34" charset="-122"/>
              </a:rPr>
              <a:t>50%</a:t>
            </a:r>
            <a:endParaRPr lang="zh-CN" altLang="en-US" sz="2000" dirty="0">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6" name="文本框 25">
            <a:extLst>
              <a:ext uri="{FF2B5EF4-FFF2-40B4-BE49-F238E27FC236}">
                <a16:creationId xmlns:a16="http://schemas.microsoft.com/office/drawing/2014/main" id="{02049C67-33D8-78DF-DA7B-80EE35D8129B}"/>
              </a:ext>
            </a:extLst>
          </p:cNvPr>
          <p:cNvSpPr txBox="1"/>
          <p:nvPr/>
        </p:nvSpPr>
        <p:spPr>
          <a:xfrm>
            <a:off x="8330792" y="4380428"/>
            <a:ext cx="2471757" cy="1840119"/>
          </a:xfrm>
          <a:prstGeom prst="rect">
            <a:avLst/>
          </a:prstGeom>
          <a:noFill/>
        </p:spPr>
        <p:txBody>
          <a:bodyPr wrap="square">
            <a:noAutofit/>
          </a:bodyPr>
          <a:lstStyle/>
          <a:p>
            <a:pPr>
              <a:lnSpc>
                <a:spcPct val="120000"/>
              </a:lnSpc>
            </a:pPr>
            <a:r>
              <a:rPr lang="zh-CN" altLang="en-US" sz="1600" spc="120" dirty="0">
                <a:latin typeface="+mn-ea"/>
              </a:rPr>
              <a:t>知识付费</a:t>
            </a:r>
            <a:r>
              <a:rPr lang="zh-CN" altLang="zh-CN" sz="1600" spc="120" dirty="0">
                <a:latin typeface="+mn-ea"/>
              </a:rPr>
              <a:t>有利于扩大组织的影响。常见的赞助社会福利和慈善事业形式有赞助少年宫,在一些地区或单位遭受灾难时提供资助</a:t>
            </a:r>
            <a:r>
              <a:rPr lang="zh-CN" altLang="en-US" sz="1600" spc="120" dirty="0">
                <a:latin typeface="+mn-ea"/>
              </a:rPr>
              <a:t>。</a:t>
            </a:r>
            <a:endParaRPr lang="zh-CN" altLang="en-US" sz="1600" spc="120" dirty="0">
              <a:latin typeface="+mn-ea"/>
              <a:cs typeface="思源黑体 CN Normal" panose="020B0400000000000000" pitchFamily="34" charset="-122"/>
            </a:endParaRPr>
          </a:p>
        </p:txBody>
      </p:sp>
      <p:sp>
        <p:nvSpPr>
          <p:cNvPr id="36" name="文本框 35">
            <a:extLst>
              <a:ext uri="{FF2B5EF4-FFF2-40B4-BE49-F238E27FC236}">
                <a16:creationId xmlns:a16="http://schemas.microsoft.com/office/drawing/2014/main" id="{4C9DCD7C-83C5-A3F4-3B46-B68E9FCC6F8D}"/>
              </a:ext>
            </a:extLst>
          </p:cNvPr>
          <p:cNvSpPr txBox="1"/>
          <p:nvPr/>
        </p:nvSpPr>
        <p:spPr>
          <a:xfrm>
            <a:off x="8803582" y="3821123"/>
            <a:ext cx="1526177" cy="369332"/>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知识付费</a:t>
            </a:r>
          </a:p>
        </p:txBody>
      </p:sp>
      <p:cxnSp>
        <p:nvCxnSpPr>
          <p:cNvPr id="46" name="直接连接符 45">
            <a:extLst>
              <a:ext uri="{FF2B5EF4-FFF2-40B4-BE49-F238E27FC236}">
                <a16:creationId xmlns:a16="http://schemas.microsoft.com/office/drawing/2014/main" id="{66E78F27-EE38-6539-BB51-01B9827BA1BA}"/>
              </a:ext>
            </a:extLst>
          </p:cNvPr>
          <p:cNvCxnSpPr>
            <a:cxnSpLocks/>
          </p:cNvCxnSpPr>
          <p:nvPr/>
        </p:nvCxnSpPr>
        <p:spPr>
          <a:xfrm>
            <a:off x="4318152" y="1887674"/>
            <a:ext cx="0" cy="407810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8" name="任意多边形: 形状 37">
            <a:extLst>
              <a:ext uri="{FF2B5EF4-FFF2-40B4-BE49-F238E27FC236}">
                <a16:creationId xmlns:a16="http://schemas.microsoft.com/office/drawing/2014/main" id="{0FF902EA-E001-7570-05D3-40D6BABF3F45}"/>
              </a:ext>
            </a:extLst>
          </p:cNvPr>
          <p:cNvSpPr/>
          <p:nvPr/>
        </p:nvSpPr>
        <p:spPr>
          <a:xfrm rot="5400000">
            <a:off x="5767852" y="2800367"/>
            <a:ext cx="486245" cy="2410845"/>
          </a:xfrm>
          <a:custGeom>
            <a:avLst/>
            <a:gdLst>
              <a:gd name="connsiteX0" fmla="*/ 0 w 486245"/>
              <a:gd name="connsiteY0" fmla="*/ 2241256 h 2410845"/>
              <a:gd name="connsiteX1" fmla="*/ 0 w 486245"/>
              <a:gd name="connsiteY1" fmla="*/ 1998783 h 2410845"/>
              <a:gd name="connsiteX2" fmla="*/ 0 w 486245"/>
              <a:gd name="connsiteY2" fmla="*/ 1866900 h 2410845"/>
              <a:gd name="connsiteX3" fmla="*/ 0 w 486245"/>
              <a:gd name="connsiteY3" fmla="*/ 1756310 h 2410845"/>
              <a:gd name="connsiteX4" fmla="*/ 0 w 486245"/>
              <a:gd name="connsiteY4" fmla="*/ 1624427 h 2410845"/>
              <a:gd name="connsiteX5" fmla="*/ 0 w 486245"/>
              <a:gd name="connsiteY5" fmla="*/ 1513837 h 2410845"/>
              <a:gd name="connsiteX6" fmla="*/ 0 w 486245"/>
              <a:gd name="connsiteY6" fmla="*/ 1381954 h 2410845"/>
              <a:gd name="connsiteX7" fmla="*/ 0 w 486245"/>
              <a:gd name="connsiteY7" fmla="*/ 1271364 h 2410845"/>
              <a:gd name="connsiteX8" fmla="*/ 0 w 486245"/>
              <a:gd name="connsiteY8" fmla="*/ 1139481 h 2410845"/>
              <a:gd name="connsiteX9" fmla="*/ 0 w 486245"/>
              <a:gd name="connsiteY9" fmla="*/ 1028891 h 2410845"/>
              <a:gd name="connsiteX10" fmla="*/ 0 w 486245"/>
              <a:gd name="connsiteY10" fmla="*/ 897008 h 2410845"/>
              <a:gd name="connsiteX11" fmla="*/ 0 w 486245"/>
              <a:gd name="connsiteY11" fmla="*/ 786418 h 2410845"/>
              <a:gd name="connsiteX12" fmla="*/ 0 w 486245"/>
              <a:gd name="connsiteY12" fmla="*/ 654535 h 2410845"/>
              <a:gd name="connsiteX13" fmla="*/ 0 w 486245"/>
              <a:gd name="connsiteY13" fmla="*/ 543945 h 2410845"/>
              <a:gd name="connsiteX14" fmla="*/ 0 w 486245"/>
              <a:gd name="connsiteY14" fmla="*/ 412062 h 2410845"/>
              <a:gd name="connsiteX15" fmla="*/ 0 w 486245"/>
              <a:gd name="connsiteY15" fmla="*/ 169589 h 2410845"/>
              <a:gd name="connsiteX16" fmla="*/ 49497 w 486245"/>
              <a:gd name="connsiteY16" fmla="*/ 91133 h 2410845"/>
              <a:gd name="connsiteX17" fmla="*/ 57545 w 486245"/>
              <a:gd name="connsiteY17" fmla="*/ 89426 h 2410845"/>
              <a:gd name="connsiteX18" fmla="*/ 58697 w 486245"/>
              <a:gd name="connsiteY18" fmla="*/ 85527 h 2410845"/>
              <a:gd name="connsiteX19" fmla="*/ 181507 w 486245"/>
              <a:gd name="connsiteY19" fmla="*/ 0 h 2410845"/>
              <a:gd name="connsiteX20" fmla="*/ 304738 w 486245"/>
              <a:gd name="connsiteY20" fmla="*/ 0 h 2410845"/>
              <a:gd name="connsiteX21" fmla="*/ 427548 w 486245"/>
              <a:gd name="connsiteY21" fmla="*/ 85527 h 2410845"/>
              <a:gd name="connsiteX22" fmla="*/ 428700 w 486245"/>
              <a:gd name="connsiteY22" fmla="*/ 89426 h 2410845"/>
              <a:gd name="connsiteX23" fmla="*/ 436748 w 486245"/>
              <a:gd name="connsiteY23" fmla="*/ 91133 h 2410845"/>
              <a:gd name="connsiteX24" fmla="*/ 486245 w 486245"/>
              <a:gd name="connsiteY24" fmla="*/ 169589 h 2410845"/>
              <a:gd name="connsiteX25" fmla="*/ 486245 w 486245"/>
              <a:gd name="connsiteY25" fmla="*/ 412062 h 2410845"/>
              <a:gd name="connsiteX26" fmla="*/ 486245 w 486245"/>
              <a:gd name="connsiteY26" fmla="*/ 543945 h 2410845"/>
              <a:gd name="connsiteX27" fmla="*/ 486245 w 486245"/>
              <a:gd name="connsiteY27" fmla="*/ 654535 h 2410845"/>
              <a:gd name="connsiteX28" fmla="*/ 486245 w 486245"/>
              <a:gd name="connsiteY28" fmla="*/ 786418 h 2410845"/>
              <a:gd name="connsiteX29" fmla="*/ 486245 w 486245"/>
              <a:gd name="connsiteY29" fmla="*/ 897008 h 2410845"/>
              <a:gd name="connsiteX30" fmla="*/ 486245 w 486245"/>
              <a:gd name="connsiteY30" fmla="*/ 1028891 h 2410845"/>
              <a:gd name="connsiteX31" fmla="*/ 486245 w 486245"/>
              <a:gd name="connsiteY31" fmla="*/ 1139481 h 2410845"/>
              <a:gd name="connsiteX32" fmla="*/ 486245 w 486245"/>
              <a:gd name="connsiteY32" fmla="*/ 1271364 h 2410845"/>
              <a:gd name="connsiteX33" fmla="*/ 486245 w 486245"/>
              <a:gd name="connsiteY33" fmla="*/ 1381954 h 2410845"/>
              <a:gd name="connsiteX34" fmla="*/ 486245 w 486245"/>
              <a:gd name="connsiteY34" fmla="*/ 1513837 h 2410845"/>
              <a:gd name="connsiteX35" fmla="*/ 486245 w 486245"/>
              <a:gd name="connsiteY35" fmla="*/ 1624427 h 2410845"/>
              <a:gd name="connsiteX36" fmla="*/ 486245 w 486245"/>
              <a:gd name="connsiteY36" fmla="*/ 1756310 h 2410845"/>
              <a:gd name="connsiteX37" fmla="*/ 486245 w 486245"/>
              <a:gd name="connsiteY37" fmla="*/ 1866900 h 2410845"/>
              <a:gd name="connsiteX38" fmla="*/ 486245 w 486245"/>
              <a:gd name="connsiteY38" fmla="*/ 1998783 h 2410845"/>
              <a:gd name="connsiteX39" fmla="*/ 486245 w 486245"/>
              <a:gd name="connsiteY39" fmla="*/ 2241256 h 2410845"/>
              <a:gd name="connsiteX40" fmla="*/ 436748 w 486245"/>
              <a:gd name="connsiteY40" fmla="*/ 2319712 h 2410845"/>
              <a:gd name="connsiteX41" fmla="*/ 428700 w 486245"/>
              <a:gd name="connsiteY41" fmla="*/ 2321419 h 2410845"/>
              <a:gd name="connsiteX42" fmla="*/ 427548 w 486245"/>
              <a:gd name="connsiteY42" fmla="*/ 2325318 h 2410845"/>
              <a:gd name="connsiteX43" fmla="*/ 304738 w 486245"/>
              <a:gd name="connsiteY43" fmla="*/ 2410845 h 2410845"/>
              <a:gd name="connsiteX44" fmla="*/ 181507 w 486245"/>
              <a:gd name="connsiteY44" fmla="*/ 2410845 h 2410845"/>
              <a:gd name="connsiteX45" fmla="*/ 58697 w 486245"/>
              <a:gd name="connsiteY45" fmla="*/ 2325318 h 2410845"/>
              <a:gd name="connsiteX46" fmla="*/ 57545 w 486245"/>
              <a:gd name="connsiteY46" fmla="*/ 2321419 h 2410845"/>
              <a:gd name="connsiteX47" fmla="*/ 49497 w 486245"/>
              <a:gd name="connsiteY47" fmla="*/ 2319712 h 2410845"/>
              <a:gd name="connsiteX48" fmla="*/ 0 w 486245"/>
              <a:gd name="connsiteY48" fmla="*/ 2241256 h 241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86245" h="2410845">
                <a:moveTo>
                  <a:pt x="0" y="2241256"/>
                </a:moveTo>
                <a:lnTo>
                  <a:pt x="0" y="1998783"/>
                </a:lnTo>
                <a:lnTo>
                  <a:pt x="0" y="1866900"/>
                </a:lnTo>
                <a:lnTo>
                  <a:pt x="0" y="1756310"/>
                </a:lnTo>
                <a:lnTo>
                  <a:pt x="0" y="1624427"/>
                </a:lnTo>
                <a:lnTo>
                  <a:pt x="0" y="1513837"/>
                </a:lnTo>
                <a:lnTo>
                  <a:pt x="0" y="1381954"/>
                </a:lnTo>
                <a:lnTo>
                  <a:pt x="0" y="1271364"/>
                </a:lnTo>
                <a:lnTo>
                  <a:pt x="0" y="1139481"/>
                </a:lnTo>
                <a:lnTo>
                  <a:pt x="0" y="1028891"/>
                </a:lnTo>
                <a:lnTo>
                  <a:pt x="0" y="897008"/>
                </a:lnTo>
                <a:lnTo>
                  <a:pt x="0" y="786418"/>
                </a:lnTo>
                <a:lnTo>
                  <a:pt x="0" y="654535"/>
                </a:lnTo>
                <a:lnTo>
                  <a:pt x="0" y="543945"/>
                </a:lnTo>
                <a:lnTo>
                  <a:pt x="0" y="412062"/>
                </a:lnTo>
                <a:lnTo>
                  <a:pt x="0" y="169589"/>
                </a:lnTo>
                <a:cubicBezTo>
                  <a:pt x="0" y="134320"/>
                  <a:pt x="20410" y="104059"/>
                  <a:pt x="49497" y="91133"/>
                </a:cubicBezTo>
                <a:lnTo>
                  <a:pt x="57545" y="89426"/>
                </a:lnTo>
                <a:lnTo>
                  <a:pt x="58697" y="85527"/>
                </a:lnTo>
                <a:cubicBezTo>
                  <a:pt x="78931" y="35267"/>
                  <a:pt x="126299" y="0"/>
                  <a:pt x="181507" y="0"/>
                </a:cubicBezTo>
                <a:lnTo>
                  <a:pt x="304738" y="0"/>
                </a:lnTo>
                <a:cubicBezTo>
                  <a:pt x="359946" y="0"/>
                  <a:pt x="407314" y="35267"/>
                  <a:pt x="427548" y="85527"/>
                </a:cubicBezTo>
                <a:lnTo>
                  <a:pt x="428700" y="89426"/>
                </a:lnTo>
                <a:lnTo>
                  <a:pt x="436748" y="91133"/>
                </a:lnTo>
                <a:cubicBezTo>
                  <a:pt x="465835" y="104059"/>
                  <a:pt x="486245" y="134320"/>
                  <a:pt x="486245" y="169589"/>
                </a:cubicBezTo>
                <a:lnTo>
                  <a:pt x="486245" y="412062"/>
                </a:lnTo>
                <a:lnTo>
                  <a:pt x="486245" y="543945"/>
                </a:lnTo>
                <a:lnTo>
                  <a:pt x="486245" y="654535"/>
                </a:lnTo>
                <a:lnTo>
                  <a:pt x="486245" y="786418"/>
                </a:lnTo>
                <a:lnTo>
                  <a:pt x="486245" y="897008"/>
                </a:lnTo>
                <a:lnTo>
                  <a:pt x="486245" y="1028891"/>
                </a:lnTo>
                <a:lnTo>
                  <a:pt x="486245" y="1139481"/>
                </a:lnTo>
                <a:lnTo>
                  <a:pt x="486245" y="1271364"/>
                </a:lnTo>
                <a:lnTo>
                  <a:pt x="486245" y="1381954"/>
                </a:lnTo>
                <a:lnTo>
                  <a:pt x="486245" y="1513837"/>
                </a:lnTo>
                <a:lnTo>
                  <a:pt x="486245" y="1624427"/>
                </a:lnTo>
                <a:lnTo>
                  <a:pt x="486245" y="1756310"/>
                </a:lnTo>
                <a:lnTo>
                  <a:pt x="486245" y="1866900"/>
                </a:lnTo>
                <a:lnTo>
                  <a:pt x="486245" y="1998783"/>
                </a:lnTo>
                <a:lnTo>
                  <a:pt x="486245" y="2241256"/>
                </a:lnTo>
                <a:cubicBezTo>
                  <a:pt x="486245" y="2276525"/>
                  <a:pt x="465835" y="2306786"/>
                  <a:pt x="436748" y="2319712"/>
                </a:cubicBezTo>
                <a:lnTo>
                  <a:pt x="428700" y="2321419"/>
                </a:lnTo>
                <a:lnTo>
                  <a:pt x="427548" y="2325318"/>
                </a:lnTo>
                <a:cubicBezTo>
                  <a:pt x="407314" y="2375578"/>
                  <a:pt x="359946" y="2410845"/>
                  <a:pt x="304738" y="2410845"/>
                </a:cubicBezTo>
                <a:lnTo>
                  <a:pt x="181507" y="2410845"/>
                </a:lnTo>
                <a:cubicBezTo>
                  <a:pt x="126299" y="2410845"/>
                  <a:pt x="78930" y="2375578"/>
                  <a:pt x="58697" y="2325318"/>
                </a:cubicBezTo>
                <a:lnTo>
                  <a:pt x="57545" y="2321419"/>
                </a:lnTo>
                <a:lnTo>
                  <a:pt x="49497" y="2319712"/>
                </a:lnTo>
                <a:cubicBezTo>
                  <a:pt x="20410" y="2306786"/>
                  <a:pt x="0" y="2276525"/>
                  <a:pt x="0" y="2241256"/>
                </a:cubicBezTo>
                <a:close/>
              </a:path>
            </a:pathLst>
          </a:custGeom>
          <a:solidFill>
            <a:schemeClr val="accent6"/>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aphicFrame>
        <p:nvGraphicFramePr>
          <p:cNvPr id="17" name="图表 16">
            <a:extLst>
              <a:ext uri="{FF2B5EF4-FFF2-40B4-BE49-F238E27FC236}">
                <a16:creationId xmlns:a16="http://schemas.microsoft.com/office/drawing/2014/main" id="{E402E6EB-5723-CFD3-C215-432BFACE5C8D}"/>
              </a:ext>
            </a:extLst>
          </p:cNvPr>
          <p:cNvGraphicFramePr/>
          <p:nvPr>
            <p:extLst>
              <p:ext uri="{D42A27DB-BD31-4B8C-83A1-F6EECF244321}">
                <p14:modId xmlns:p14="http://schemas.microsoft.com/office/powerpoint/2010/main" val="16009551"/>
              </p:ext>
            </p:extLst>
          </p:nvPr>
        </p:nvGraphicFramePr>
        <p:xfrm>
          <a:off x="4887329" y="1887674"/>
          <a:ext cx="2247290" cy="1639871"/>
        </p:xfrm>
        <a:graphic>
          <a:graphicData uri="http://schemas.openxmlformats.org/drawingml/2006/chart">
            <c:chart xmlns:c="http://schemas.openxmlformats.org/drawingml/2006/chart" xmlns:r="http://schemas.openxmlformats.org/officeDocument/2006/relationships" r:id="rId4"/>
          </a:graphicData>
        </a:graphic>
      </p:graphicFrame>
      <p:sp>
        <p:nvSpPr>
          <p:cNvPr id="18" name="文本框 17">
            <a:extLst>
              <a:ext uri="{FF2B5EF4-FFF2-40B4-BE49-F238E27FC236}">
                <a16:creationId xmlns:a16="http://schemas.microsoft.com/office/drawing/2014/main" id="{169D37C3-839F-0105-C783-163DD7483526}"/>
              </a:ext>
            </a:extLst>
          </p:cNvPr>
          <p:cNvSpPr txBox="1"/>
          <p:nvPr/>
        </p:nvSpPr>
        <p:spPr>
          <a:xfrm>
            <a:off x="5617800" y="2507554"/>
            <a:ext cx="786348" cy="436145"/>
          </a:xfrm>
          <a:prstGeom prst="rect">
            <a:avLst/>
          </a:prstGeom>
          <a:noFill/>
        </p:spPr>
        <p:txBody>
          <a:bodyPr wrap="square" rtlCol="0">
            <a:noAutofit/>
          </a:bodyPr>
          <a:lstStyle/>
          <a:p>
            <a:pPr algn="ctr">
              <a:lnSpc>
                <a:spcPct val="120000"/>
              </a:lnSpc>
            </a:pPr>
            <a:r>
              <a:rPr lang="en-US" altLang="zh-CN" sz="2000" dirty="0">
                <a:latin typeface="思源黑体 CN Bold" panose="020B0800000000000000" pitchFamily="34" charset="-122"/>
                <a:ea typeface="思源黑体 CN Bold" panose="020B0800000000000000" pitchFamily="34" charset="-122"/>
                <a:sym typeface="思源黑体 CN Bold" panose="020B0800000000000000" pitchFamily="34" charset="-122"/>
              </a:rPr>
              <a:t>30%</a:t>
            </a:r>
            <a:endParaRPr lang="zh-CN" altLang="en-US" sz="2000" dirty="0">
              <a:latin typeface="思源黑体 CN Bold" panose="020B0800000000000000" pitchFamily="34" charset="-122"/>
              <a:ea typeface="思源黑体 CN Bold" panose="020B0800000000000000" pitchFamily="34" charset="-122"/>
              <a:sym typeface="思源黑体 CN Bold" panose="020B0800000000000000" pitchFamily="34" charset="-122"/>
            </a:endParaRPr>
          </a:p>
        </p:txBody>
      </p:sp>
      <p:sp>
        <p:nvSpPr>
          <p:cNvPr id="25" name="文本框 24">
            <a:extLst>
              <a:ext uri="{FF2B5EF4-FFF2-40B4-BE49-F238E27FC236}">
                <a16:creationId xmlns:a16="http://schemas.microsoft.com/office/drawing/2014/main" id="{4A7DA70C-8708-DE3A-08C9-BF524D9EAC84}"/>
              </a:ext>
            </a:extLst>
          </p:cNvPr>
          <p:cNvSpPr txBox="1"/>
          <p:nvPr/>
        </p:nvSpPr>
        <p:spPr>
          <a:xfrm>
            <a:off x="4775096" y="4380428"/>
            <a:ext cx="2471757" cy="1840247"/>
          </a:xfrm>
          <a:prstGeom prst="rect">
            <a:avLst/>
          </a:prstGeom>
          <a:noFill/>
        </p:spPr>
        <p:txBody>
          <a:bodyPr wrap="square">
            <a:noAutofit/>
          </a:bodyPr>
          <a:lstStyle/>
          <a:p>
            <a:pPr>
              <a:lnSpc>
                <a:spcPct val="120000"/>
              </a:lnSpc>
            </a:pPr>
            <a:r>
              <a:rPr lang="zh-CN" altLang="zh-CN" sz="1600" spc="120" dirty="0">
                <a:latin typeface="+mn-ea"/>
              </a:rPr>
              <a:t>为各种需要社会照顾的人提供物质帮助和开展义务服务活动等措施。对社会承担义务和责任，既有利于组织搞好与社区、政府和公众的关系</a:t>
            </a:r>
            <a:r>
              <a:rPr lang="zh-CN" altLang="en-US" sz="1600" spc="120" dirty="0">
                <a:latin typeface="+mn-ea"/>
              </a:rPr>
              <a:t>。</a:t>
            </a:r>
            <a:endParaRPr lang="zh-CN" altLang="zh-CN" sz="1600" spc="120" dirty="0">
              <a:latin typeface="+mn-ea"/>
            </a:endParaRPr>
          </a:p>
        </p:txBody>
      </p:sp>
      <p:sp>
        <p:nvSpPr>
          <p:cNvPr id="32" name="文本框 31">
            <a:extLst>
              <a:ext uri="{FF2B5EF4-FFF2-40B4-BE49-F238E27FC236}">
                <a16:creationId xmlns:a16="http://schemas.microsoft.com/office/drawing/2014/main" id="{1798BC9F-5A1C-8220-ECC9-DB00004330D3}"/>
              </a:ext>
            </a:extLst>
          </p:cNvPr>
          <p:cNvSpPr txBox="1"/>
          <p:nvPr/>
        </p:nvSpPr>
        <p:spPr>
          <a:xfrm>
            <a:off x="5247886" y="3821123"/>
            <a:ext cx="1526177" cy="369333"/>
          </a:xfrm>
          <a:prstGeom prst="rect">
            <a:avLst/>
          </a:prstGeom>
          <a:noFill/>
        </p:spPr>
        <p:txBody>
          <a:bodyPr wrap="square" lIns="0" tIns="0" rIns="0" bIns="0" rtlCol="0">
            <a:noAutofit/>
          </a:bodyPr>
          <a:lstStyle>
            <a:defPPr>
              <a:defRPr lang="zh-CN"/>
            </a:defPPr>
          </a:lstStyle>
          <a:p>
            <a:pPr algn="ctr"/>
            <a:r>
              <a:rPr lang="zh-CN" altLang="en-US" sz="2400" dirty="0">
                <a:solidFill>
                  <a:schemeClr val="bg1"/>
                </a:solidFill>
                <a:latin typeface="+mj-ea"/>
                <a:ea typeface="+mj-ea"/>
              </a:rPr>
              <a:t>内容型活动</a:t>
            </a:r>
          </a:p>
        </p:txBody>
      </p:sp>
      <p:cxnSp>
        <p:nvCxnSpPr>
          <p:cNvPr id="47" name="直接连接符 46">
            <a:extLst>
              <a:ext uri="{FF2B5EF4-FFF2-40B4-BE49-F238E27FC236}">
                <a16:creationId xmlns:a16="http://schemas.microsoft.com/office/drawing/2014/main" id="{E913DAA1-60D1-110E-44C4-95F0E769BDEF}"/>
              </a:ext>
            </a:extLst>
          </p:cNvPr>
          <p:cNvCxnSpPr>
            <a:cxnSpLocks/>
          </p:cNvCxnSpPr>
          <p:nvPr/>
        </p:nvCxnSpPr>
        <p:spPr>
          <a:xfrm>
            <a:off x="7873847" y="2070538"/>
            <a:ext cx="0" cy="4078107"/>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169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FE7C4A37-78C0-17A4-C01E-70C6289C6264}"/>
              </a:ext>
            </a:extLst>
          </p:cNvPr>
          <p:cNvSpPr txBox="1"/>
          <p:nvPr/>
        </p:nvSpPr>
        <p:spPr>
          <a:xfrm>
            <a:off x="2402218" y="614444"/>
            <a:ext cx="7387563" cy="6447919"/>
          </a:xfrm>
          <a:prstGeom prst="rect">
            <a:avLst/>
          </a:prstGeom>
          <a:noFill/>
        </p:spPr>
        <p:txBody>
          <a:bodyPr wrap="square" rtlCol="0">
            <a:noAutofit/>
          </a:bodyPr>
          <a:lstStyle/>
          <a:p>
            <a:pPr algn="ctr"/>
            <a:r>
              <a:rPr lang="zh-CN" altLang="en-US" sz="41300" dirty="0">
                <a:solidFill>
                  <a:schemeClr val="accent6">
                    <a:alpha val="11000"/>
                  </a:schemeClr>
                </a:solidFill>
                <a:latin typeface="+mj-ea"/>
                <a:ea typeface="+mj-ea"/>
              </a:rPr>
              <a:t>壹</a:t>
            </a:r>
          </a:p>
        </p:txBody>
      </p:sp>
      <p:grpSp>
        <p:nvGrpSpPr>
          <p:cNvPr id="24" name="组合 23">
            <a:extLst>
              <a:ext uri="{FF2B5EF4-FFF2-40B4-BE49-F238E27FC236}">
                <a16:creationId xmlns:a16="http://schemas.microsoft.com/office/drawing/2014/main" id="{A3609F90-FFFE-491E-238F-3A7404DC6363}"/>
              </a:ext>
            </a:extLst>
          </p:cNvPr>
          <p:cNvGrpSpPr/>
          <p:nvPr/>
        </p:nvGrpSpPr>
        <p:grpSpPr>
          <a:xfrm>
            <a:off x="1891866" y="1859868"/>
            <a:ext cx="8408269" cy="3138264"/>
            <a:chOff x="1891866" y="1736203"/>
            <a:chExt cx="8408269" cy="3138264"/>
          </a:xfrm>
        </p:grpSpPr>
        <p:sp>
          <p:nvSpPr>
            <p:cNvPr id="27" name="任意多边形: 形状 26">
              <a:extLst>
                <a:ext uri="{FF2B5EF4-FFF2-40B4-BE49-F238E27FC236}">
                  <a16:creationId xmlns:a16="http://schemas.microsoft.com/office/drawing/2014/main" id="{26707FF7-F7E0-329D-4BED-BD94AA76F81B}"/>
                </a:ext>
              </a:extLst>
            </p:cNvPr>
            <p:cNvSpPr/>
            <p:nvPr userDrawn="1"/>
          </p:nvSpPr>
          <p:spPr>
            <a:xfrm rot="5400000" flipH="1">
              <a:off x="4784203" y="-641466"/>
              <a:ext cx="2623596" cy="8408269"/>
            </a:xfrm>
            <a:custGeom>
              <a:avLst/>
              <a:gdLst>
                <a:gd name="connsiteX0" fmla="*/ 2623596 w 2623596"/>
                <a:gd name="connsiteY0" fmla="*/ 7447692 h 8408269"/>
                <a:gd name="connsiteX1" fmla="*/ 2623596 w 2623596"/>
                <a:gd name="connsiteY1" fmla="*/ 6561520 h 8408269"/>
                <a:gd name="connsiteX2" fmla="*/ 2623596 w 2623596"/>
                <a:gd name="connsiteY2" fmla="*/ 6009593 h 8408269"/>
                <a:gd name="connsiteX3" fmla="*/ 2623596 w 2623596"/>
                <a:gd name="connsiteY3" fmla="*/ 5901380 h 8408269"/>
                <a:gd name="connsiteX4" fmla="*/ 2623596 w 2623596"/>
                <a:gd name="connsiteY4" fmla="*/ 2506890 h 8408269"/>
                <a:gd name="connsiteX5" fmla="*/ 2623596 w 2623596"/>
                <a:gd name="connsiteY5" fmla="*/ 2398676 h 8408269"/>
                <a:gd name="connsiteX6" fmla="*/ 2623596 w 2623596"/>
                <a:gd name="connsiteY6" fmla="*/ 1846749 h 8408269"/>
                <a:gd name="connsiteX7" fmla="*/ 2623596 w 2623596"/>
                <a:gd name="connsiteY7" fmla="*/ 960577 h 8408269"/>
                <a:gd name="connsiteX8" fmla="*/ 2186322 w 2623596"/>
                <a:gd name="connsiteY8" fmla="*/ 611591 h 8408269"/>
                <a:gd name="connsiteX9" fmla="*/ 2103826 w 2623596"/>
                <a:gd name="connsiteY9" fmla="*/ 611591 h 8408269"/>
                <a:gd name="connsiteX10" fmla="*/ 2107553 w 2623596"/>
                <a:gd name="connsiteY10" fmla="*/ 591637 h 8408269"/>
                <a:gd name="connsiteX11" fmla="*/ 1634793 w 2623596"/>
                <a:gd name="connsiteY11" fmla="*/ 206853 h 8408269"/>
                <a:gd name="connsiteX12" fmla="*/ 1501969 w 2623596"/>
                <a:gd name="connsiteY12" fmla="*/ 192385 h 8408269"/>
                <a:gd name="connsiteX13" fmla="*/ 1487500 w 2623596"/>
                <a:gd name="connsiteY13" fmla="*/ 125651 h 8408269"/>
                <a:gd name="connsiteX14" fmla="*/ 1430296 w 2623596"/>
                <a:gd name="connsiteY14" fmla="*/ 46653 h 8408269"/>
                <a:gd name="connsiteX15" fmla="*/ 1355985 w 2623596"/>
                <a:gd name="connsiteY15" fmla="*/ 0 h 8408269"/>
                <a:gd name="connsiteX16" fmla="*/ 1315605 w 2623596"/>
                <a:gd name="connsiteY16" fmla="*/ 7591 h 8408269"/>
                <a:gd name="connsiteX17" fmla="*/ 1198170 w 2623596"/>
                <a:gd name="connsiteY17" fmla="*/ 97635 h 8408269"/>
                <a:gd name="connsiteX18" fmla="*/ 1167165 w 2623596"/>
                <a:gd name="connsiteY18" fmla="*/ 192151 h 8408269"/>
                <a:gd name="connsiteX19" fmla="*/ 1032195 w 2623596"/>
                <a:gd name="connsiteY19" fmla="*/ 206853 h 8408269"/>
                <a:gd name="connsiteX20" fmla="*/ 559432 w 2623596"/>
                <a:gd name="connsiteY20" fmla="*/ 591637 h 8408269"/>
                <a:gd name="connsiteX21" fmla="*/ 563162 w 2623596"/>
                <a:gd name="connsiteY21" fmla="*/ 611591 h 8408269"/>
                <a:gd name="connsiteX22" fmla="*/ 437274 w 2623596"/>
                <a:gd name="connsiteY22" fmla="*/ 611591 h 8408269"/>
                <a:gd name="connsiteX23" fmla="*/ 0 w 2623596"/>
                <a:gd name="connsiteY23" fmla="*/ 960577 h 8408269"/>
                <a:gd name="connsiteX24" fmla="*/ 0 w 2623596"/>
                <a:gd name="connsiteY24" fmla="*/ 1846749 h 8408269"/>
                <a:gd name="connsiteX25" fmla="*/ 0 w 2623596"/>
                <a:gd name="connsiteY25" fmla="*/ 2398676 h 8408269"/>
                <a:gd name="connsiteX26" fmla="*/ 0 w 2623596"/>
                <a:gd name="connsiteY26" fmla="*/ 2506890 h 8408269"/>
                <a:gd name="connsiteX27" fmla="*/ 0 w 2623596"/>
                <a:gd name="connsiteY27" fmla="*/ 5901380 h 8408269"/>
                <a:gd name="connsiteX28" fmla="*/ 0 w 2623596"/>
                <a:gd name="connsiteY28" fmla="*/ 6009593 h 8408269"/>
                <a:gd name="connsiteX29" fmla="*/ 0 w 2623596"/>
                <a:gd name="connsiteY29" fmla="*/ 6561520 h 8408269"/>
                <a:gd name="connsiteX30" fmla="*/ 0 w 2623596"/>
                <a:gd name="connsiteY30" fmla="*/ 7447692 h 8408269"/>
                <a:gd name="connsiteX31" fmla="*/ 437274 w 2623596"/>
                <a:gd name="connsiteY31" fmla="*/ 7796678 h 8408269"/>
                <a:gd name="connsiteX32" fmla="*/ 563162 w 2623596"/>
                <a:gd name="connsiteY32" fmla="*/ 7796678 h 8408269"/>
                <a:gd name="connsiteX33" fmla="*/ 559432 w 2623596"/>
                <a:gd name="connsiteY33" fmla="*/ 7816632 h 8408269"/>
                <a:gd name="connsiteX34" fmla="*/ 1032195 w 2623596"/>
                <a:gd name="connsiteY34" fmla="*/ 8201416 h 8408269"/>
                <a:gd name="connsiteX35" fmla="*/ 1167165 w 2623596"/>
                <a:gd name="connsiteY35" fmla="*/ 8216118 h 8408269"/>
                <a:gd name="connsiteX36" fmla="*/ 1198170 w 2623596"/>
                <a:gd name="connsiteY36" fmla="*/ 8310634 h 8408269"/>
                <a:gd name="connsiteX37" fmla="*/ 1315604 w 2623596"/>
                <a:gd name="connsiteY37" fmla="*/ 8400677 h 8408269"/>
                <a:gd name="connsiteX38" fmla="*/ 1355985 w 2623596"/>
                <a:gd name="connsiteY38" fmla="*/ 8408269 h 8408269"/>
                <a:gd name="connsiteX39" fmla="*/ 1430296 w 2623596"/>
                <a:gd name="connsiteY39" fmla="*/ 8361616 h 8408269"/>
                <a:gd name="connsiteX40" fmla="*/ 1487499 w 2623596"/>
                <a:gd name="connsiteY40" fmla="*/ 8282618 h 8408269"/>
                <a:gd name="connsiteX41" fmla="*/ 1501968 w 2623596"/>
                <a:gd name="connsiteY41" fmla="*/ 8215884 h 8408269"/>
                <a:gd name="connsiteX42" fmla="*/ 1634793 w 2623596"/>
                <a:gd name="connsiteY42" fmla="*/ 8201416 h 8408269"/>
                <a:gd name="connsiteX43" fmla="*/ 2107553 w 2623596"/>
                <a:gd name="connsiteY43" fmla="*/ 7816632 h 8408269"/>
                <a:gd name="connsiteX44" fmla="*/ 2103826 w 2623596"/>
                <a:gd name="connsiteY44" fmla="*/ 7796678 h 8408269"/>
                <a:gd name="connsiteX45" fmla="*/ 2186322 w 2623596"/>
                <a:gd name="connsiteY45" fmla="*/ 7796678 h 8408269"/>
                <a:gd name="connsiteX46" fmla="*/ 2623596 w 2623596"/>
                <a:gd name="connsiteY46" fmla="*/ 7447692 h 84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23596" h="8408269">
                  <a:moveTo>
                    <a:pt x="2623596" y="7447692"/>
                  </a:moveTo>
                  <a:lnTo>
                    <a:pt x="2623596" y="6561520"/>
                  </a:lnTo>
                  <a:lnTo>
                    <a:pt x="2623596" y="6009593"/>
                  </a:lnTo>
                  <a:lnTo>
                    <a:pt x="2623596" y="5901380"/>
                  </a:lnTo>
                  <a:lnTo>
                    <a:pt x="2623596" y="2506890"/>
                  </a:lnTo>
                  <a:lnTo>
                    <a:pt x="2623596" y="2398676"/>
                  </a:lnTo>
                  <a:lnTo>
                    <a:pt x="2623596" y="1846749"/>
                  </a:lnTo>
                  <a:lnTo>
                    <a:pt x="2623596" y="960577"/>
                  </a:lnTo>
                  <a:cubicBezTo>
                    <a:pt x="2623596" y="767837"/>
                    <a:pt x="2427823" y="611591"/>
                    <a:pt x="2186322" y="611591"/>
                  </a:cubicBezTo>
                  <a:lnTo>
                    <a:pt x="2103826" y="611591"/>
                  </a:lnTo>
                  <a:lnTo>
                    <a:pt x="2107553" y="591637"/>
                  </a:lnTo>
                  <a:cubicBezTo>
                    <a:pt x="2107553" y="418660"/>
                    <a:pt x="1912615" y="270249"/>
                    <a:pt x="1634793" y="206853"/>
                  </a:cubicBezTo>
                  <a:lnTo>
                    <a:pt x="1501969" y="192385"/>
                  </a:lnTo>
                  <a:lnTo>
                    <a:pt x="1487500" y="125651"/>
                  </a:lnTo>
                  <a:cubicBezTo>
                    <a:pt x="1473993" y="95918"/>
                    <a:pt x="1454448" y="69139"/>
                    <a:pt x="1430296" y="46653"/>
                  </a:cubicBezTo>
                  <a:lnTo>
                    <a:pt x="1355985" y="0"/>
                  </a:lnTo>
                  <a:lnTo>
                    <a:pt x="1315605" y="7591"/>
                  </a:lnTo>
                  <a:cubicBezTo>
                    <a:pt x="1267704" y="26455"/>
                    <a:pt x="1226950" y="57969"/>
                    <a:pt x="1198170" y="97635"/>
                  </a:cubicBezTo>
                  <a:lnTo>
                    <a:pt x="1167165" y="192151"/>
                  </a:lnTo>
                  <a:lnTo>
                    <a:pt x="1032195" y="206853"/>
                  </a:lnTo>
                  <a:cubicBezTo>
                    <a:pt x="754370" y="270249"/>
                    <a:pt x="559432" y="418660"/>
                    <a:pt x="559432" y="591637"/>
                  </a:cubicBezTo>
                  <a:lnTo>
                    <a:pt x="563162" y="611591"/>
                  </a:lnTo>
                  <a:lnTo>
                    <a:pt x="437274" y="611591"/>
                  </a:lnTo>
                  <a:cubicBezTo>
                    <a:pt x="195774" y="611591"/>
                    <a:pt x="0" y="767837"/>
                    <a:pt x="0" y="960577"/>
                  </a:cubicBezTo>
                  <a:lnTo>
                    <a:pt x="0" y="1846749"/>
                  </a:lnTo>
                  <a:lnTo>
                    <a:pt x="0" y="2398676"/>
                  </a:lnTo>
                  <a:lnTo>
                    <a:pt x="0" y="2506890"/>
                  </a:lnTo>
                  <a:lnTo>
                    <a:pt x="0" y="5901380"/>
                  </a:lnTo>
                  <a:lnTo>
                    <a:pt x="0" y="6009593"/>
                  </a:lnTo>
                  <a:lnTo>
                    <a:pt x="0" y="6561520"/>
                  </a:lnTo>
                  <a:lnTo>
                    <a:pt x="0" y="7447692"/>
                  </a:lnTo>
                  <a:cubicBezTo>
                    <a:pt x="0" y="7640432"/>
                    <a:pt x="195774" y="7796678"/>
                    <a:pt x="437274" y="7796678"/>
                  </a:cubicBezTo>
                  <a:lnTo>
                    <a:pt x="563162" y="7796678"/>
                  </a:lnTo>
                  <a:lnTo>
                    <a:pt x="559432" y="7816632"/>
                  </a:lnTo>
                  <a:cubicBezTo>
                    <a:pt x="559432" y="7989609"/>
                    <a:pt x="754370" y="8138020"/>
                    <a:pt x="1032195" y="8201416"/>
                  </a:cubicBezTo>
                  <a:lnTo>
                    <a:pt x="1167165" y="8216118"/>
                  </a:lnTo>
                  <a:lnTo>
                    <a:pt x="1198170" y="8310634"/>
                  </a:lnTo>
                  <a:cubicBezTo>
                    <a:pt x="1226950" y="8350299"/>
                    <a:pt x="1267704" y="8381814"/>
                    <a:pt x="1315604" y="8400677"/>
                  </a:cubicBezTo>
                  <a:lnTo>
                    <a:pt x="1355985" y="8408269"/>
                  </a:lnTo>
                  <a:lnTo>
                    <a:pt x="1430296" y="8361616"/>
                  </a:lnTo>
                  <a:cubicBezTo>
                    <a:pt x="1454448" y="8339129"/>
                    <a:pt x="1473992" y="8312351"/>
                    <a:pt x="1487499" y="8282618"/>
                  </a:cubicBezTo>
                  <a:lnTo>
                    <a:pt x="1501968" y="8215884"/>
                  </a:lnTo>
                  <a:lnTo>
                    <a:pt x="1634793" y="8201416"/>
                  </a:lnTo>
                  <a:cubicBezTo>
                    <a:pt x="1912614" y="8138020"/>
                    <a:pt x="2107553" y="7989609"/>
                    <a:pt x="2107553" y="7816632"/>
                  </a:cubicBezTo>
                  <a:lnTo>
                    <a:pt x="2103826" y="7796678"/>
                  </a:lnTo>
                  <a:lnTo>
                    <a:pt x="2186322" y="7796678"/>
                  </a:lnTo>
                  <a:cubicBezTo>
                    <a:pt x="2427823" y="7796678"/>
                    <a:pt x="2623596" y="7640432"/>
                    <a:pt x="2623596" y="7447692"/>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28" name="任意多边形: 形状 27">
              <a:extLst>
                <a:ext uri="{FF2B5EF4-FFF2-40B4-BE49-F238E27FC236}">
                  <a16:creationId xmlns:a16="http://schemas.microsoft.com/office/drawing/2014/main" id="{057598FE-9F58-213C-C6BF-9DF510931447}"/>
                </a:ext>
              </a:extLst>
            </p:cNvPr>
            <p:cNvSpPr/>
            <p:nvPr userDrawn="1"/>
          </p:nvSpPr>
          <p:spPr>
            <a:xfrm rot="16200000">
              <a:off x="4948110" y="-407130"/>
              <a:ext cx="2295783" cy="7939600"/>
            </a:xfrm>
            <a:custGeom>
              <a:avLst/>
              <a:gdLst>
                <a:gd name="connsiteX0" fmla="*/ 2295783 w 2295783"/>
                <a:gd name="connsiteY0" fmla="*/ 840555 h 7939600"/>
                <a:gd name="connsiteX1" fmla="*/ 2295783 w 2295783"/>
                <a:gd name="connsiteY1" fmla="*/ 2098966 h 7939600"/>
                <a:gd name="connsiteX2" fmla="*/ 2295783 w 2295783"/>
                <a:gd name="connsiteY2" fmla="*/ 2193658 h 7939600"/>
                <a:gd name="connsiteX3" fmla="*/ 2295783 w 2295783"/>
                <a:gd name="connsiteY3" fmla="*/ 5741670 h 7939600"/>
                <a:gd name="connsiteX4" fmla="*/ 2295782 w 2295783"/>
                <a:gd name="connsiteY4" fmla="*/ 5741670 h 7939600"/>
                <a:gd name="connsiteX5" fmla="*/ 2295782 w 2295783"/>
                <a:gd name="connsiteY5" fmla="*/ 5745942 h 7939600"/>
                <a:gd name="connsiteX6" fmla="*/ 2295782 w 2295783"/>
                <a:gd name="connsiteY6" fmla="*/ 5840634 h 7939600"/>
                <a:gd name="connsiteX7" fmla="*/ 2295782 w 2295783"/>
                <a:gd name="connsiteY7" fmla="*/ 7099045 h 7939600"/>
                <a:gd name="connsiteX8" fmla="*/ 1913145 w 2295783"/>
                <a:gd name="connsiteY8" fmla="*/ 7404426 h 7939600"/>
                <a:gd name="connsiteX9" fmla="*/ 1840957 w 2295783"/>
                <a:gd name="connsiteY9" fmla="*/ 7404426 h 7939600"/>
                <a:gd name="connsiteX10" fmla="*/ 1844218 w 2295783"/>
                <a:gd name="connsiteY10" fmla="*/ 7421887 h 7939600"/>
                <a:gd name="connsiteX11" fmla="*/ 1430529 w 2295783"/>
                <a:gd name="connsiteY11" fmla="*/ 7758593 h 7939600"/>
                <a:gd name="connsiteX12" fmla="*/ 1314300 w 2295783"/>
                <a:gd name="connsiteY12" fmla="*/ 7771253 h 7939600"/>
                <a:gd name="connsiteX13" fmla="*/ 1301639 w 2295783"/>
                <a:gd name="connsiteY13" fmla="*/ 7829649 h 7939600"/>
                <a:gd name="connsiteX14" fmla="*/ 1251582 w 2295783"/>
                <a:gd name="connsiteY14" fmla="*/ 7898776 h 7939600"/>
                <a:gd name="connsiteX15" fmla="*/ 1186557 w 2295783"/>
                <a:gd name="connsiteY15" fmla="*/ 7939600 h 7939600"/>
                <a:gd name="connsiteX16" fmla="*/ 1151222 w 2295783"/>
                <a:gd name="connsiteY16" fmla="*/ 7932957 h 7939600"/>
                <a:gd name="connsiteX17" fmla="*/ 1048461 w 2295783"/>
                <a:gd name="connsiteY17" fmla="*/ 7854165 h 7939600"/>
                <a:gd name="connsiteX18" fmla="*/ 1021329 w 2295783"/>
                <a:gd name="connsiteY18" fmla="*/ 7771457 h 7939600"/>
                <a:gd name="connsiteX19" fmla="*/ 903223 w 2295783"/>
                <a:gd name="connsiteY19" fmla="*/ 7758593 h 7939600"/>
                <a:gd name="connsiteX20" fmla="*/ 489531 w 2295783"/>
                <a:gd name="connsiteY20" fmla="*/ 7421887 h 7939600"/>
                <a:gd name="connsiteX21" fmla="*/ 492795 w 2295783"/>
                <a:gd name="connsiteY21" fmla="*/ 7404426 h 7939600"/>
                <a:gd name="connsiteX22" fmla="*/ 382637 w 2295783"/>
                <a:gd name="connsiteY22" fmla="*/ 7404426 h 7939600"/>
                <a:gd name="connsiteX23" fmla="*/ 0 w 2295783"/>
                <a:gd name="connsiteY23" fmla="*/ 7099045 h 7939600"/>
                <a:gd name="connsiteX24" fmla="*/ 0 w 2295783"/>
                <a:gd name="connsiteY24" fmla="*/ 5840634 h 7939600"/>
                <a:gd name="connsiteX25" fmla="*/ 0 w 2295783"/>
                <a:gd name="connsiteY25" fmla="*/ 5745942 h 7939600"/>
                <a:gd name="connsiteX26" fmla="*/ 0 w 2295783"/>
                <a:gd name="connsiteY26" fmla="*/ 2197930 h 7939600"/>
                <a:gd name="connsiteX27" fmla="*/ 1 w 2295783"/>
                <a:gd name="connsiteY27" fmla="*/ 2197930 h 7939600"/>
                <a:gd name="connsiteX28" fmla="*/ 1 w 2295783"/>
                <a:gd name="connsiteY28" fmla="*/ 2193658 h 7939600"/>
                <a:gd name="connsiteX29" fmla="*/ 1 w 2295783"/>
                <a:gd name="connsiteY29" fmla="*/ 2098966 h 7939600"/>
                <a:gd name="connsiteX30" fmla="*/ 1 w 2295783"/>
                <a:gd name="connsiteY30" fmla="*/ 840555 h 7939600"/>
                <a:gd name="connsiteX31" fmla="*/ 382638 w 2295783"/>
                <a:gd name="connsiteY31" fmla="*/ 535174 h 7939600"/>
                <a:gd name="connsiteX32" fmla="*/ 492797 w 2295783"/>
                <a:gd name="connsiteY32" fmla="*/ 535174 h 7939600"/>
                <a:gd name="connsiteX33" fmla="*/ 489533 w 2295783"/>
                <a:gd name="connsiteY33" fmla="*/ 517713 h 7939600"/>
                <a:gd name="connsiteX34" fmla="*/ 903225 w 2295783"/>
                <a:gd name="connsiteY34" fmla="*/ 181007 h 7939600"/>
                <a:gd name="connsiteX35" fmla="*/ 1021330 w 2295783"/>
                <a:gd name="connsiteY35" fmla="*/ 168143 h 7939600"/>
                <a:gd name="connsiteX36" fmla="*/ 1048462 w 2295783"/>
                <a:gd name="connsiteY36" fmla="*/ 85436 h 7939600"/>
                <a:gd name="connsiteX37" fmla="*/ 1151223 w 2295783"/>
                <a:gd name="connsiteY37" fmla="*/ 6643 h 7939600"/>
                <a:gd name="connsiteX38" fmla="*/ 1186558 w 2295783"/>
                <a:gd name="connsiteY38" fmla="*/ 0 h 7939600"/>
                <a:gd name="connsiteX39" fmla="*/ 1251584 w 2295783"/>
                <a:gd name="connsiteY39" fmla="*/ 40824 h 7939600"/>
                <a:gd name="connsiteX40" fmla="*/ 1301640 w 2295783"/>
                <a:gd name="connsiteY40" fmla="*/ 109951 h 7939600"/>
                <a:gd name="connsiteX41" fmla="*/ 1314301 w 2295783"/>
                <a:gd name="connsiteY41" fmla="*/ 168347 h 7939600"/>
                <a:gd name="connsiteX42" fmla="*/ 1430530 w 2295783"/>
                <a:gd name="connsiteY42" fmla="*/ 181007 h 7939600"/>
                <a:gd name="connsiteX43" fmla="*/ 1844219 w 2295783"/>
                <a:gd name="connsiteY43" fmla="*/ 517713 h 7939600"/>
                <a:gd name="connsiteX44" fmla="*/ 1840958 w 2295783"/>
                <a:gd name="connsiteY44" fmla="*/ 535174 h 7939600"/>
                <a:gd name="connsiteX45" fmla="*/ 1913146 w 2295783"/>
                <a:gd name="connsiteY45" fmla="*/ 535174 h 7939600"/>
                <a:gd name="connsiteX46" fmla="*/ 2295783 w 2295783"/>
                <a:gd name="connsiteY46" fmla="*/ 840555 h 7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95783" h="7939600">
                  <a:moveTo>
                    <a:pt x="2295783" y="840555"/>
                  </a:moveTo>
                  <a:lnTo>
                    <a:pt x="2295783" y="2098966"/>
                  </a:lnTo>
                  <a:lnTo>
                    <a:pt x="2295783" y="2193658"/>
                  </a:lnTo>
                  <a:lnTo>
                    <a:pt x="2295783" y="5741670"/>
                  </a:lnTo>
                  <a:lnTo>
                    <a:pt x="2295782" y="5741670"/>
                  </a:lnTo>
                  <a:lnTo>
                    <a:pt x="2295782" y="5745942"/>
                  </a:lnTo>
                  <a:lnTo>
                    <a:pt x="2295782" y="5840634"/>
                  </a:lnTo>
                  <a:lnTo>
                    <a:pt x="2295782" y="7099045"/>
                  </a:lnTo>
                  <a:cubicBezTo>
                    <a:pt x="2295782" y="7267703"/>
                    <a:pt x="2124470" y="7404426"/>
                    <a:pt x="1913145" y="7404426"/>
                  </a:cubicBezTo>
                  <a:lnTo>
                    <a:pt x="1840957" y="7404426"/>
                  </a:lnTo>
                  <a:lnTo>
                    <a:pt x="1844218" y="7421887"/>
                  </a:lnTo>
                  <a:cubicBezTo>
                    <a:pt x="1844218" y="7573251"/>
                    <a:pt x="1673636" y="7703118"/>
                    <a:pt x="1430529" y="7758593"/>
                  </a:cubicBezTo>
                  <a:lnTo>
                    <a:pt x="1314300" y="7771253"/>
                  </a:lnTo>
                  <a:lnTo>
                    <a:pt x="1301639" y="7829649"/>
                  </a:lnTo>
                  <a:cubicBezTo>
                    <a:pt x="1289819" y="7855667"/>
                    <a:pt x="1272717" y="7879099"/>
                    <a:pt x="1251582" y="7898776"/>
                  </a:cubicBezTo>
                  <a:lnTo>
                    <a:pt x="1186557" y="7939600"/>
                  </a:lnTo>
                  <a:lnTo>
                    <a:pt x="1151222" y="7932957"/>
                  </a:lnTo>
                  <a:cubicBezTo>
                    <a:pt x="1109307" y="7916451"/>
                    <a:pt x="1073644" y="7888873"/>
                    <a:pt x="1048461" y="7854165"/>
                  </a:cubicBezTo>
                  <a:lnTo>
                    <a:pt x="1021329" y="7771457"/>
                  </a:lnTo>
                  <a:lnTo>
                    <a:pt x="903223" y="7758593"/>
                  </a:lnTo>
                  <a:cubicBezTo>
                    <a:pt x="660113" y="7703118"/>
                    <a:pt x="489531" y="7573251"/>
                    <a:pt x="489531" y="7421887"/>
                  </a:cubicBezTo>
                  <a:lnTo>
                    <a:pt x="492795" y="7404426"/>
                  </a:lnTo>
                  <a:lnTo>
                    <a:pt x="382637" y="7404426"/>
                  </a:lnTo>
                  <a:cubicBezTo>
                    <a:pt x="171312" y="7404426"/>
                    <a:pt x="0" y="7267703"/>
                    <a:pt x="0" y="7099045"/>
                  </a:cubicBezTo>
                  <a:lnTo>
                    <a:pt x="0" y="5840634"/>
                  </a:lnTo>
                  <a:lnTo>
                    <a:pt x="0" y="5745942"/>
                  </a:lnTo>
                  <a:lnTo>
                    <a:pt x="0" y="2197930"/>
                  </a:lnTo>
                  <a:lnTo>
                    <a:pt x="1" y="2197930"/>
                  </a:lnTo>
                  <a:lnTo>
                    <a:pt x="1" y="2193658"/>
                  </a:lnTo>
                  <a:lnTo>
                    <a:pt x="1" y="2098966"/>
                  </a:lnTo>
                  <a:lnTo>
                    <a:pt x="1" y="840555"/>
                  </a:lnTo>
                  <a:cubicBezTo>
                    <a:pt x="1" y="671897"/>
                    <a:pt x="171313" y="535174"/>
                    <a:pt x="382638" y="535174"/>
                  </a:cubicBezTo>
                  <a:lnTo>
                    <a:pt x="492797" y="535174"/>
                  </a:lnTo>
                  <a:lnTo>
                    <a:pt x="489533" y="517713"/>
                  </a:lnTo>
                  <a:cubicBezTo>
                    <a:pt x="489533" y="366349"/>
                    <a:pt x="660114" y="236482"/>
                    <a:pt x="903225" y="181007"/>
                  </a:cubicBezTo>
                  <a:lnTo>
                    <a:pt x="1021330" y="168143"/>
                  </a:lnTo>
                  <a:lnTo>
                    <a:pt x="1048462" y="85436"/>
                  </a:lnTo>
                  <a:cubicBezTo>
                    <a:pt x="1073646" y="50727"/>
                    <a:pt x="1109308" y="23150"/>
                    <a:pt x="1151223" y="6643"/>
                  </a:cubicBezTo>
                  <a:lnTo>
                    <a:pt x="1186558" y="0"/>
                  </a:lnTo>
                  <a:lnTo>
                    <a:pt x="1251584" y="40824"/>
                  </a:lnTo>
                  <a:cubicBezTo>
                    <a:pt x="1272718" y="60501"/>
                    <a:pt x="1289821" y="83933"/>
                    <a:pt x="1301640" y="109951"/>
                  </a:cubicBezTo>
                  <a:lnTo>
                    <a:pt x="1314301" y="168347"/>
                  </a:lnTo>
                  <a:lnTo>
                    <a:pt x="1430530" y="181007"/>
                  </a:lnTo>
                  <a:cubicBezTo>
                    <a:pt x="1673637" y="236482"/>
                    <a:pt x="1844219" y="366349"/>
                    <a:pt x="1844219" y="517713"/>
                  </a:cubicBezTo>
                  <a:lnTo>
                    <a:pt x="1840958" y="535174"/>
                  </a:lnTo>
                  <a:lnTo>
                    <a:pt x="1913146" y="535174"/>
                  </a:lnTo>
                  <a:cubicBezTo>
                    <a:pt x="2124471" y="535174"/>
                    <a:pt x="2295783" y="671897"/>
                    <a:pt x="2295783" y="840555"/>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29" name="任意多边形: 形状 28">
              <a:extLst>
                <a:ext uri="{FF2B5EF4-FFF2-40B4-BE49-F238E27FC236}">
                  <a16:creationId xmlns:a16="http://schemas.microsoft.com/office/drawing/2014/main" id="{7DA46695-E969-6A86-8952-22AC4C84F0F0}"/>
                </a:ext>
              </a:extLst>
            </p:cNvPr>
            <p:cNvSpPr/>
            <p:nvPr userDrawn="1"/>
          </p:nvSpPr>
          <p:spPr>
            <a:xfrm flipH="1">
              <a:off x="5482369" y="1736203"/>
              <a:ext cx="1227265" cy="12049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0" name="任意多边形: 形状 29">
              <a:extLst>
                <a:ext uri="{FF2B5EF4-FFF2-40B4-BE49-F238E27FC236}">
                  <a16:creationId xmlns:a16="http://schemas.microsoft.com/office/drawing/2014/main" id="{E0874457-559B-70EB-71E6-D489897E00AF}"/>
                </a:ext>
              </a:extLst>
            </p:cNvPr>
            <p:cNvSpPr/>
            <p:nvPr userDrawn="1"/>
          </p:nvSpPr>
          <p:spPr>
            <a:xfrm flipH="1">
              <a:off x="5587883" y="1839803"/>
              <a:ext cx="1016236" cy="9977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sp>
        <p:nvSpPr>
          <p:cNvPr id="7" name="文本框 6">
            <a:extLst>
              <a:ext uri="{FF2B5EF4-FFF2-40B4-BE49-F238E27FC236}">
                <a16:creationId xmlns:a16="http://schemas.microsoft.com/office/drawing/2014/main" id="{E603814F-04AF-7665-040D-874EDEBE3490}"/>
              </a:ext>
            </a:extLst>
          </p:cNvPr>
          <p:cNvSpPr txBox="1"/>
          <p:nvPr/>
        </p:nvSpPr>
        <p:spPr>
          <a:xfrm>
            <a:off x="3386204" y="3061198"/>
            <a:ext cx="5419588" cy="1015663"/>
          </a:xfrm>
          <a:prstGeom prst="rect">
            <a:avLst/>
          </a:prstGeom>
          <a:noFill/>
          <a:ln>
            <a:noFill/>
          </a:ln>
        </p:spPr>
        <p:txBody>
          <a:bodyPr wrap="square" rtlCol="0">
            <a:noAutofit/>
          </a:bodyPr>
          <a:lstStyle/>
          <a:p>
            <a:pPr algn="ctr"/>
            <a:r>
              <a:rPr lang="zh-CN" altLang="en-US" sz="6000" dirty="0">
                <a:solidFill>
                  <a:schemeClr val="accent5"/>
                </a:solidFill>
                <a:latin typeface="+mj-ea"/>
                <a:ea typeface="+mj-ea"/>
              </a:rPr>
              <a:t>活动整体思路</a:t>
            </a:r>
          </a:p>
        </p:txBody>
      </p:sp>
      <p:sp>
        <p:nvSpPr>
          <p:cNvPr id="15" name="文本框 14">
            <a:extLst>
              <a:ext uri="{FF2B5EF4-FFF2-40B4-BE49-F238E27FC236}">
                <a16:creationId xmlns:a16="http://schemas.microsoft.com/office/drawing/2014/main" id="{B807556B-6249-82EF-B2C9-148A8AF60E1E}"/>
              </a:ext>
            </a:extLst>
          </p:cNvPr>
          <p:cNvSpPr txBox="1"/>
          <p:nvPr/>
        </p:nvSpPr>
        <p:spPr>
          <a:xfrm>
            <a:off x="3047998" y="4012777"/>
            <a:ext cx="6096000" cy="400110"/>
          </a:xfrm>
          <a:prstGeom prst="rect">
            <a:avLst/>
          </a:prstGeom>
          <a:noFill/>
        </p:spPr>
        <p:txBody>
          <a:bodyPr wrap="square">
            <a:noAutofit/>
          </a:bodyPr>
          <a:lstStyle/>
          <a:p>
            <a:pPr algn="ctr"/>
            <a:r>
              <a:rPr lang="zh-CN" altLang="en-US" sz="2000" dirty="0">
                <a:solidFill>
                  <a:schemeClr val="accent4"/>
                </a:solidFill>
                <a:ea typeface="+mj-ea"/>
              </a:rPr>
              <a:t>OVERALL IDEA OF THE ACTIVITY</a:t>
            </a:r>
          </a:p>
        </p:txBody>
      </p:sp>
      <p:cxnSp>
        <p:nvCxnSpPr>
          <p:cNvPr id="14" name="直接连接符 13">
            <a:extLst>
              <a:ext uri="{FF2B5EF4-FFF2-40B4-BE49-F238E27FC236}">
                <a16:creationId xmlns:a16="http://schemas.microsoft.com/office/drawing/2014/main" id="{04C9DB37-FD95-52DA-C906-CD0945595F29}"/>
              </a:ext>
            </a:extLst>
          </p:cNvPr>
          <p:cNvCxnSpPr>
            <a:cxnSpLocks/>
          </p:cNvCxnSpPr>
          <p:nvPr/>
        </p:nvCxnSpPr>
        <p:spPr>
          <a:xfrm>
            <a:off x="3858258" y="4012777"/>
            <a:ext cx="4475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134AFA7-A7AB-93E0-C841-EDA15A82FA8C}"/>
              </a:ext>
            </a:extLst>
          </p:cNvPr>
          <p:cNvSpPr txBox="1"/>
          <p:nvPr/>
        </p:nvSpPr>
        <p:spPr>
          <a:xfrm>
            <a:off x="5681112" y="2046867"/>
            <a:ext cx="829771" cy="830997"/>
          </a:xfrm>
          <a:prstGeom prst="rect">
            <a:avLst/>
          </a:prstGeom>
          <a:noFill/>
          <a:ln>
            <a:noFill/>
          </a:ln>
        </p:spPr>
        <p:txBody>
          <a:bodyPr wrap="square" rtlCol="0">
            <a:noAutofit/>
          </a:bodyPr>
          <a:lstStyle/>
          <a:p>
            <a:pPr algn="ctr"/>
            <a:r>
              <a:rPr lang="zh-CN" altLang="en-US" sz="4800" dirty="0">
                <a:solidFill>
                  <a:schemeClr val="accent5"/>
                </a:solidFill>
                <a:latin typeface="+mj-ea"/>
                <a:ea typeface="+mj-ea"/>
              </a:rPr>
              <a:t>壹</a:t>
            </a:r>
          </a:p>
        </p:txBody>
      </p:sp>
    </p:spTree>
    <p:extLst>
      <p:ext uri="{BB962C8B-B14F-4D97-AF65-F5344CB8AC3E}">
        <p14:creationId xmlns:p14="http://schemas.microsoft.com/office/powerpoint/2010/main" val="2684826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76CA665-E832-2193-A36F-83BE49281DD6}"/>
              </a:ext>
            </a:extLst>
          </p:cNvPr>
          <p:cNvSpPr/>
          <p:nvPr/>
        </p:nvSpPr>
        <p:spPr>
          <a:xfrm>
            <a:off x="845135" y="4664344"/>
            <a:ext cx="2251648" cy="516159"/>
          </a:xfrm>
          <a:prstGeom prst="roundRect">
            <a:avLst/>
          </a:prstGeom>
          <a:noFill/>
          <a:ln w="19050">
            <a:solidFill>
              <a:srgbClr val="809C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endParaRPr>
          </a:p>
        </p:txBody>
      </p:sp>
      <p:sp>
        <p:nvSpPr>
          <p:cNvPr id="32" name="文本框 31">
            <a:extLst>
              <a:ext uri="{FF2B5EF4-FFF2-40B4-BE49-F238E27FC236}">
                <a16:creationId xmlns:a16="http://schemas.microsoft.com/office/drawing/2014/main" id="{7B9FEEE4-9622-8C70-653A-08E0A218E5B2}"/>
              </a:ext>
            </a:extLst>
          </p:cNvPr>
          <p:cNvSpPr txBox="1"/>
          <p:nvPr/>
        </p:nvSpPr>
        <p:spPr>
          <a:xfrm>
            <a:off x="888836" y="4753146"/>
            <a:ext cx="2164247" cy="338554"/>
          </a:xfrm>
          <a:prstGeom prst="rect">
            <a:avLst/>
          </a:prstGeom>
          <a:noFill/>
        </p:spPr>
        <p:txBody>
          <a:bodyPr wrap="none" rtlCol="0">
            <a:noAutofit/>
          </a:bodyPr>
          <a:lstStyle/>
          <a:p>
            <a:pPr algn="ctr"/>
            <a:r>
              <a:rPr lang="zh-CN" altLang="en-US" sz="1600" b="1" dirty="0">
                <a:solidFill>
                  <a:schemeClr val="tx1">
                    <a:lumMod val="85000"/>
                    <a:lumOff val="15000"/>
                  </a:schemeClr>
                </a:solidFill>
                <a:latin typeface="+mj-ea"/>
                <a:ea typeface="+mj-ea"/>
                <a:sym typeface="思源宋体 CN Heavy" panose="02020900000000000000" pitchFamily="18" charset="-122"/>
              </a:rPr>
              <a:t>汇报人：</a:t>
            </a:r>
            <a:r>
              <a:rPr lang="en-US" altLang="zh-CN" sz="1600" b="1" dirty="0">
                <a:solidFill>
                  <a:schemeClr val="tx1">
                    <a:lumMod val="85000"/>
                    <a:lumOff val="15000"/>
                  </a:schemeClr>
                </a:solidFill>
                <a:latin typeface="+mj-ea"/>
                <a:ea typeface="+mj-ea"/>
                <a:sym typeface="思源宋体 CN Heavy" panose="02020900000000000000" pitchFamily="18" charset="-122"/>
              </a:rPr>
              <a:t>Office </a:t>
            </a:r>
            <a:r>
              <a:rPr lang="en-US" altLang="zh-CN" sz="1600" b="1" dirty="0">
                <a:solidFill>
                  <a:schemeClr val="accent5"/>
                </a:solidFill>
                <a:latin typeface="+mj-ea"/>
                <a:ea typeface="+mj-ea"/>
                <a:sym typeface="思源宋体 CN Heavy" panose="02020900000000000000" pitchFamily="18" charset="-122"/>
              </a:rPr>
              <a:t>Plus</a:t>
            </a:r>
            <a:endParaRPr lang="zh-CN" altLang="en-US" sz="1600" b="1" dirty="0">
              <a:solidFill>
                <a:schemeClr val="accent5"/>
              </a:solidFill>
              <a:latin typeface="+mj-ea"/>
              <a:ea typeface="+mj-ea"/>
              <a:sym typeface="思源宋体 CN Heavy" panose="02020900000000000000" pitchFamily="18" charset="-122"/>
            </a:endParaRPr>
          </a:p>
        </p:txBody>
      </p:sp>
      <p:sp>
        <p:nvSpPr>
          <p:cNvPr id="28" name="文本框 27">
            <a:extLst>
              <a:ext uri="{FF2B5EF4-FFF2-40B4-BE49-F238E27FC236}">
                <a16:creationId xmlns:a16="http://schemas.microsoft.com/office/drawing/2014/main" id="{83E3652D-4F50-DDD5-8C69-097E77CD0247}"/>
              </a:ext>
            </a:extLst>
          </p:cNvPr>
          <p:cNvSpPr txBox="1"/>
          <p:nvPr/>
        </p:nvSpPr>
        <p:spPr>
          <a:xfrm>
            <a:off x="799013" y="2756928"/>
            <a:ext cx="9149802" cy="1200329"/>
          </a:xfrm>
          <a:prstGeom prst="rect">
            <a:avLst/>
          </a:prstGeom>
          <a:noFill/>
        </p:spPr>
        <p:txBody>
          <a:bodyPr wrap="none" rtlCol="0">
            <a:noAutofit/>
          </a:bodyPr>
          <a:lstStyle>
            <a:defPPr>
              <a:defRPr lang="zh-CN"/>
            </a:defPPr>
            <a:lvl1pPr>
              <a:defRPr sz="5400">
                <a:solidFill>
                  <a:schemeClr val="tx1">
                    <a:lumMod val="85000"/>
                    <a:lumOff val="15000"/>
                  </a:schemeClr>
                </a:solidFill>
                <a:latin typeface="梦源宋体 CN W27" panose="02020200000000000000" pitchFamily="18" charset="-122"/>
                <a:ea typeface="梦源宋体 CN W27" panose="02020200000000000000" pitchFamily="18" charset="-122"/>
              </a:defRPr>
            </a:lvl1pPr>
          </a:lstStyle>
          <a:p>
            <a:r>
              <a:rPr lang="zh-CN" altLang="en-US" sz="7200" dirty="0">
                <a:solidFill>
                  <a:schemeClr val="accent5"/>
                </a:solidFill>
                <a:latin typeface="+mj-ea"/>
                <a:ea typeface="+mj-ea"/>
              </a:rPr>
              <a:t>感谢您的观看！</a:t>
            </a:r>
          </a:p>
        </p:txBody>
      </p:sp>
      <p:sp>
        <p:nvSpPr>
          <p:cNvPr id="29" name="文本框 28">
            <a:extLst>
              <a:ext uri="{FF2B5EF4-FFF2-40B4-BE49-F238E27FC236}">
                <a16:creationId xmlns:a16="http://schemas.microsoft.com/office/drawing/2014/main" id="{A050BEFA-56EA-B8AB-AB2A-7688B484A506}"/>
              </a:ext>
            </a:extLst>
          </p:cNvPr>
          <p:cNvSpPr txBox="1"/>
          <p:nvPr/>
        </p:nvSpPr>
        <p:spPr>
          <a:xfrm>
            <a:off x="799013" y="1803786"/>
            <a:ext cx="4066579" cy="1200329"/>
          </a:xfrm>
          <a:prstGeom prst="rect">
            <a:avLst/>
          </a:prstGeom>
          <a:noFill/>
        </p:spPr>
        <p:txBody>
          <a:bodyPr wrap="none" rtlCol="0">
            <a:noAutofit/>
          </a:bodyPr>
          <a:lstStyle/>
          <a:p>
            <a:r>
              <a:rPr lang="zh-CN" altLang="en-US" sz="7200" dirty="0">
                <a:solidFill>
                  <a:schemeClr val="accent5"/>
                </a:solidFill>
                <a:latin typeface="+mj-ea"/>
                <a:ea typeface="+mj-ea"/>
              </a:rPr>
              <a:t>国潮风</a:t>
            </a:r>
          </a:p>
        </p:txBody>
      </p:sp>
      <p:sp>
        <p:nvSpPr>
          <p:cNvPr id="30" name="文本框 29">
            <a:extLst>
              <a:ext uri="{FF2B5EF4-FFF2-40B4-BE49-F238E27FC236}">
                <a16:creationId xmlns:a16="http://schemas.microsoft.com/office/drawing/2014/main" id="{5CCB463F-1C48-E6A3-9C45-89752B099280}"/>
              </a:ext>
            </a:extLst>
          </p:cNvPr>
          <p:cNvSpPr txBox="1"/>
          <p:nvPr/>
        </p:nvSpPr>
        <p:spPr>
          <a:xfrm>
            <a:off x="845135" y="3800448"/>
            <a:ext cx="6767484" cy="584775"/>
          </a:xfrm>
          <a:prstGeom prst="rect">
            <a:avLst/>
          </a:prstGeom>
          <a:noFill/>
        </p:spPr>
        <p:txBody>
          <a:bodyPr wrap="square">
            <a:noAutofit/>
          </a:bodyPr>
          <a:lstStyle/>
          <a:p>
            <a:r>
              <a:rPr lang="en-US" altLang="zh-CN" sz="3200" dirty="0">
                <a:solidFill>
                  <a:schemeClr val="accent5"/>
                </a:solidFill>
                <a:latin typeface="+mj-lt"/>
                <a:sym typeface="思源宋体 CN Heavy" panose="02020900000000000000" pitchFamily="18" charset="-122"/>
              </a:rPr>
              <a:t>THANK YOU FOR WATCHING</a:t>
            </a:r>
            <a:endParaRPr lang="zh-CN" altLang="en-US" sz="3200" dirty="0">
              <a:solidFill>
                <a:schemeClr val="accent5"/>
              </a:solidFill>
              <a:latin typeface="+mj-lt"/>
              <a:sym typeface="思源宋体 CN Heavy" panose="02020900000000000000" pitchFamily="18" charset="-122"/>
            </a:endParaRPr>
          </a:p>
        </p:txBody>
      </p:sp>
      <p:grpSp>
        <p:nvGrpSpPr>
          <p:cNvPr id="5" name="组合 4">
            <a:extLst>
              <a:ext uri="{FF2B5EF4-FFF2-40B4-BE49-F238E27FC236}">
                <a16:creationId xmlns:a16="http://schemas.microsoft.com/office/drawing/2014/main" id="{FBC99DA8-4111-A639-7D0D-88AA8657C0C7}"/>
              </a:ext>
            </a:extLst>
          </p:cNvPr>
          <p:cNvGrpSpPr/>
          <p:nvPr/>
        </p:nvGrpSpPr>
        <p:grpSpPr>
          <a:xfrm>
            <a:off x="3653047" y="1909180"/>
            <a:ext cx="573266" cy="903503"/>
            <a:chOff x="4143700" y="1898437"/>
            <a:chExt cx="757035" cy="954107"/>
          </a:xfrm>
        </p:grpSpPr>
        <p:pic>
          <p:nvPicPr>
            <p:cNvPr id="35" name="图片 34">
              <a:extLst>
                <a:ext uri="{FF2B5EF4-FFF2-40B4-BE49-F238E27FC236}">
                  <a16:creationId xmlns:a16="http://schemas.microsoft.com/office/drawing/2014/main" id="{D750058E-5DB6-A9D6-399C-F94785A589B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4143700" y="1898437"/>
              <a:ext cx="757035" cy="954107"/>
            </a:xfrm>
            <a:prstGeom prst="rect">
              <a:avLst/>
            </a:prstGeom>
          </p:spPr>
        </p:pic>
        <p:sp>
          <p:nvSpPr>
            <p:cNvPr id="36" name="文本框 35">
              <a:extLst>
                <a:ext uri="{FF2B5EF4-FFF2-40B4-BE49-F238E27FC236}">
                  <a16:creationId xmlns:a16="http://schemas.microsoft.com/office/drawing/2014/main" id="{E2215ECA-E9AB-87ED-3AAE-2A4D6D6EE3D1}"/>
                </a:ext>
              </a:extLst>
            </p:cNvPr>
            <p:cNvSpPr txBox="1"/>
            <p:nvPr/>
          </p:nvSpPr>
          <p:spPr>
            <a:xfrm>
              <a:off x="4343661" y="1898437"/>
              <a:ext cx="357113" cy="954107"/>
            </a:xfrm>
            <a:prstGeom prst="rect">
              <a:avLst/>
            </a:prstGeom>
            <a:noFill/>
          </p:spPr>
          <p:txBody>
            <a:bodyPr wrap="square" rtlCol="0">
              <a:noAutofit/>
            </a:bodyPr>
            <a:lstStyle/>
            <a:p>
              <a:pPr algn="ctr"/>
              <a:r>
                <a:rPr lang="zh-CN" altLang="en-US" sz="2800" dirty="0">
                  <a:solidFill>
                    <a:srgbClr val="ECE7D4"/>
                  </a:solidFill>
                  <a:latin typeface="思源宋体 CN Heavy" panose="02020900000000000000" pitchFamily="18" charset="-122"/>
                  <a:ea typeface="思源宋体 CN Heavy" panose="02020900000000000000" pitchFamily="18" charset="-122"/>
                  <a:sym typeface="思源宋体 CN Heavy" panose="02020900000000000000" pitchFamily="18" charset="-122"/>
                </a:rPr>
                <a:t>品牌</a:t>
              </a:r>
            </a:p>
          </p:txBody>
        </p:sp>
      </p:grpSp>
      <p:pic>
        <p:nvPicPr>
          <p:cNvPr id="8" name="图片 7">
            <a:extLst>
              <a:ext uri="{FF2B5EF4-FFF2-40B4-BE49-F238E27FC236}">
                <a16:creationId xmlns:a16="http://schemas.microsoft.com/office/drawing/2014/main" id="{A191CE03-7063-3773-A14F-015B98FE2B39}"/>
              </a:ext>
            </a:extLst>
          </p:cNvPr>
          <p:cNvPicPr>
            <a:picLocks noChangeAspect="1"/>
          </p:cNvPicPr>
          <p:nvPr/>
        </p:nvPicPr>
        <p:blipFill rotWithShape="1">
          <a:blip r:embed="rId4"/>
          <a:srcRect r="32941"/>
          <a:stretch/>
        </p:blipFill>
        <p:spPr>
          <a:xfrm>
            <a:off x="8267261" y="761769"/>
            <a:ext cx="3924739" cy="5334462"/>
          </a:xfrm>
          <a:prstGeom prst="rect">
            <a:avLst/>
          </a:prstGeom>
        </p:spPr>
      </p:pic>
    </p:spTree>
    <p:extLst>
      <p:ext uri="{BB962C8B-B14F-4D97-AF65-F5344CB8AC3E}">
        <p14:creationId xmlns:p14="http://schemas.microsoft.com/office/powerpoint/2010/main" val="2807769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梦源宋体 微软雅黑</a:t>
            </a:r>
            <a:endParaRPr kumimoji="1" lang="en" altLang="zh-CN" dirty="0"/>
          </a:p>
          <a:p>
            <a:r>
              <a:rPr kumimoji="1" lang="zh-CN" altLang="en-US" dirty="0"/>
              <a:t>英文 梦源宋体 </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US" altLang="zh-CN" dirty="0"/>
              <a:t>F</a:t>
            </a:r>
            <a:r>
              <a:rPr kumimoji="1" lang="en" altLang="zh-CN" dirty="0"/>
              <a:t>reepik </a:t>
            </a:r>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乌乌</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pic>
        <p:nvPicPr>
          <p:cNvPr id="12" name="图片 11">
            <a:extLst>
              <a:ext uri="{FF2B5EF4-FFF2-40B4-BE49-F238E27FC236}">
                <a16:creationId xmlns:a16="http://schemas.microsoft.com/office/drawing/2014/main" id="{5664EB6C-250B-D160-AE0A-39F1974D84E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活动整体思路</a:t>
            </a:r>
          </a:p>
        </p:txBody>
      </p:sp>
      <p:sp>
        <p:nvSpPr>
          <p:cNvPr id="70" name="任意多边形: 形状 69">
            <a:extLst>
              <a:ext uri="{FF2B5EF4-FFF2-40B4-BE49-F238E27FC236}">
                <a16:creationId xmlns:a16="http://schemas.microsoft.com/office/drawing/2014/main" id="{202F36AA-2A12-FB7C-437E-7FC8FC9E9F6A}"/>
              </a:ext>
            </a:extLst>
          </p:cNvPr>
          <p:cNvSpPr/>
          <p:nvPr/>
        </p:nvSpPr>
        <p:spPr>
          <a:xfrm>
            <a:off x="1145895" y="1946361"/>
            <a:ext cx="3022686" cy="4171944"/>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1" name="任意多边形: 形状 70">
            <a:extLst>
              <a:ext uri="{FF2B5EF4-FFF2-40B4-BE49-F238E27FC236}">
                <a16:creationId xmlns:a16="http://schemas.microsoft.com/office/drawing/2014/main" id="{60F178C9-442B-4151-C388-CE078F063EB1}"/>
              </a:ext>
            </a:extLst>
          </p:cNvPr>
          <p:cNvSpPr/>
          <p:nvPr/>
        </p:nvSpPr>
        <p:spPr>
          <a:xfrm>
            <a:off x="1285842" y="2139518"/>
            <a:ext cx="2742792" cy="3785630"/>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2" name="任意多边形: 形状 71">
            <a:extLst>
              <a:ext uri="{FF2B5EF4-FFF2-40B4-BE49-F238E27FC236}">
                <a16:creationId xmlns:a16="http://schemas.microsoft.com/office/drawing/2014/main" id="{54D6D871-29A7-7E5E-85A3-A3B30773B95E}"/>
              </a:ext>
            </a:extLst>
          </p:cNvPr>
          <p:cNvSpPr/>
          <p:nvPr/>
        </p:nvSpPr>
        <p:spPr>
          <a:xfrm rot="16200000">
            <a:off x="2293487" y="1782632"/>
            <a:ext cx="727503" cy="743182"/>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73" name="文本框 72"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F5C5F9B2-9CE0-4E11-5662-39E0D7C54698}"/>
              </a:ext>
            </a:extLst>
          </p:cNvPr>
          <p:cNvSpPr txBox="1"/>
          <p:nvPr/>
        </p:nvSpPr>
        <p:spPr>
          <a:xfrm>
            <a:off x="2149689" y="1947414"/>
            <a:ext cx="980359" cy="44309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01</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74" name="文本框 73">
            <a:extLst>
              <a:ext uri="{FF2B5EF4-FFF2-40B4-BE49-F238E27FC236}">
                <a16:creationId xmlns:a16="http://schemas.microsoft.com/office/drawing/2014/main" id="{73FF34DF-D8A7-C7B8-6F9C-96CC73A5B923}"/>
              </a:ext>
            </a:extLst>
          </p:cNvPr>
          <p:cNvSpPr txBox="1"/>
          <p:nvPr/>
        </p:nvSpPr>
        <p:spPr>
          <a:xfrm>
            <a:off x="1511621" y="3328510"/>
            <a:ext cx="2291233" cy="1840312"/>
          </a:xfrm>
          <a:prstGeom prst="rect">
            <a:avLst/>
          </a:prstGeom>
          <a:noFill/>
        </p:spPr>
        <p:txBody>
          <a:bodyPr wrap="square" rtlCol="0">
            <a:noAutofit/>
          </a:bodyPr>
          <a:lstStyle/>
          <a:p>
            <a:pPr>
              <a:lnSpc>
                <a:spcPct val="120000"/>
              </a:lnSpc>
            </a:pPr>
            <a:r>
              <a:rPr lang="zh-CN" altLang="en-US" sz="1600" b="0" i="0" dirty="0">
                <a:solidFill>
                  <a:srgbClr val="333333"/>
                </a:solidFill>
                <a:effectLst/>
                <a:latin typeface="+mn-ea"/>
              </a:rPr>
              <a:t>通过基础调研对自己有一个充分的认知，明确我们此次的营销活动的目的以及洞察用户，对营销活动有一个基础的把控，充分了品牌信息。</a:t>
            </a:r>
            <a:endParaRPr lang="zh-CN" altLang="en-US" sz="1600" spc="120" dirty="0">
              <a:latin typeface="+mn-ea"/>
              <a:sym typeface="梦源宋体 CN W16" panose="02020200000000000000" pitchFamily="18" charset="-122"/>
            </a:endParaRPr>
          </a:p>
        </p:txBody>
      </p:sp>
      <p:sp>
        <p:nvSpPr>
          <p:cNvPr id="75" name="文本框 74">
            <a:extLst>
              <a:ext uri="{FF2B5EF4-FFF2-40B4-BE49-F238E27FC236}">
                <a16:creationId xmlns:a16="http://schemas.microsoft.com/office/drawing/2014/main" id="{DEFE1A43-5F8E-DC4F-4483-7D10B2B14B7D}"/>
              </a:ext>
            </a:extLst>
          </p:cNvPr>
          <p:cNvSpPr txBox="1"/>
          <p:nvPr/>
        </p:nvSpPr>
        <p:spPr>
          <a:xfrm>
            <a:off x="1853619" y="2791231"/>
            <a:ext cx="1607236" cy="461665"/>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基础调研</a:t>
            </a:r>
          </a:p>
        </p:txBody>
      </p:sp>
      <p:cxnSp>
        <p:nvCxnSpPr>
          <p:cNvPr id="76" name="直接连接符 75">
            <a:extLst>
              <a:ext uri="{FF2B5EF4-FFF2-40B4-BE49-F238E27FC236}">
                <a16:creationId xmlns:a16="http://schemas.microsoft.com/office/drawing/2014/main" id="{3A21AEF7-7A88-6134-01A3-CF6ED92C9E8B}"/>
              </a:ext>
            </a:extLst>
          </p:cNvPr>
          <p:cNvCxnSpPr>
            <a:cxnSpLocks/>
          </p:cNvCxnSpPr>
          <p:nvPr/>
        </p:nvCxnSpPr>
        <p:spPr>
          <a:xfrm rot="16200000">
            <a:off x="2657237" y="2225894"/>
            <a:ext cx="0" cy="2018441"/>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sp>
        <p:nvSpPr>
          <p:cNvPr id="35" name="任意多边形: 形状 34">
            <a:extLst>
              <a:ext uri="{FF2B5EF4-FFF2-40B4-BE49-F238E27FC236}">
                <a16:creationId xmlns:a16="http://schemas.microsoft.com/office/drawing/2014/main" id="{743F78EB-331C-F0D7-59B7-6875CFB8A45E}"/>
              </a:ext>
            </a:extLst>
          </p:cNvPr>
          <p:cNvSpPr/>
          <p:nvPr/>
        </p:nvSpPr>
        <p:spPr>
          <a:xfrm>
            <a:off x="4584657" y="1946361"/>
            <a:ext cx="3022686" cy="4171944"/>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6" name="任意多边形: 形状 35">
            <a:extLst>
              <a:ext uri="{FF2B5EF4-FFF2-40B4-BE49-F238E27FC236}">
                <a16:creationId xmlns:a16="http://schemas.microsoft.com/office/drawing/2014/main" id="{9A341BAB-5784-FDCE-359B-0B1D0861444E}"/>
              </a:ext>
            </a:extLst>
          </p:cNvPr>
          <p:cNvSpPr/>
          <p:nvPr/>
        </p:nvSpPr>
        <p:spPr>
          <a:xfrm>
            <a:off x="4724604" y="2139518"/>
            <a:ext cx="2742792" cy="3785630"/>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37" name="任意多边形: 形状 36">
            <a:extLst>
              <a:ext uri="{FF2B5EF4-FFF2-40B4-BE49-F238E27FC236}">
                <a16:creationId xmlns:a16="http://schemas.microsoft.com/office/drawing/2014/main" id="{78E4899B-0524-20B3-AB5D-0CA07ABF37CD}"/>
              </a:ext>
            </a:extLst>
          </p:cNvPr>
          <p:cNvSpPr/>
          <p:nvPr/>
        </p:nvSpPr>
        <p:spPr>
          <a:xfrm rot="16200000">
            <a:off x="5732249" y="1782632"/>
            <a:ext cx="727503" cy="743182"/>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38" name="文本框 37"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2D996E90-D778-DDC8-E125-C3F2E0A2E09B}"/>
              </a:ext>
            </a:extLst>
          </p:cNvPr>
          <p:cNvSpPr txBox="1"/>
          <p:nvPr/>
        </p:nvSpPr>
        <p:spPr>
          <a:xfrm>
            <a:off x="5588451" y="1947414"/>
            <a:ext cx="980359"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02</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39" name="文本框 38">
            <a:extLst>
              <a:ext uri="{FF2B5EF4-FFF2-40B4-BE49-F238E27FC236}">
                <a16:creationId xmlns:a16="http://schemas.microsoft.com/office/drawing/2014/main" id="{AFDA6C01-F7D3-7D06-5DFE-7607FB4521C9}"/>
              </a:ext>
            </a:extLst>
          </p:cNvPr>
          <p:cNvSpPr txBox="1"/>
          <p:nvPr/>
        </p:nvSpPr>
        <p:spPr>
          <a:xfrm>
            <a:off x="4950383" y="3328510"/>
            <a:ext cx="2291233" cy="2135777"/>
          </a:xfrm>
          <a:prstGeom prst="rect">
            <a:avLst/>
          </a:prstGeom>
          <a:noFill/>
        </p:spPr>
        <p:txBody>
          <a:bodyPr wrap="square" rtlCol="0">
            <a:noAutofit/>
          </a:bodyPr>
          <a:lstStyle/>
          <a:p>
            <a:pPr>
              <a:lnSpc>
                <a:spcPct val="120000"/>
              </a:lnSpc>
            </a:pPr>
            <a:r>
              <a:rPr lang="zh-CN" altLang="en-US" sz="1600" b="0" i="0" dirty="0">
                <a:solidFill>
                  <a:srgbClr val="333333"/>
                </a:solidFill>
                <a:effectLst/>
                <a:latin typeface="+mn-ea"/>
              </a:rPr>
              <a:t>收集行业市场目前的情况，广告主品牌的市场定位，市场地位，以及产品的体系，包括客单价、成本把控、利润空间等，明确此次营销活动广告主的底线等。</a:t>
            </a:r>
            <a:endParaRPr lang="zh-CN" altLang="en-US" sz="1600" spc="120" dirty="0">
              <a:latin typeface="+mn-ea"/>
              <a:sym typeface="梦源宋体 CN W16" panose="02020200000000000000" pitchFamily="18" charset="-122"/>
            </a:endParaRPr>
          </a:p>
        </p:txBody>
      </p:sp>
      <p:sp>
        <p:nvSpPr>
          <p:cNvPr id="40" name="文本框 39">
            <a:extLst>
              <a:ext uri="{FF2B5EF4-FFF2-40B4-BE49-F238E27FC236}">
                <a16:creationId xmlns:a16="http://schemas.microsoft.com/office/drawing/2014/main" id="{89F41ABD-7DD1-21A2-9C7C-AFD39C0E1A64}"/>
              </a:ext>
            </a:extLst>
          </p:cNvPr>
          <p:cNvSpPr txBox="1"/>
          <p:nvPr/>
        </p:nvSpPr>
        <p:spPr>
          <a:xfrm>
            <a:off x="5292381" y="2791231"/>
            <a:ext cx="1607236" cy="461665"/>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策划筹备</a:t>
            </a:r>
          </a:p>
        </p:txBody>
      </p:sp>
      <p:cxnSp>
        <p:nvCxnSpPr>
          <p:cNvPr id="41" name="直接连接符 40">
            <a:extLst>
              <a:ext uri="{FF2B5EF4-FFF2-40B4-BE49-F238E27FC236}">
                <a16:creationId xmlns:a16="http://schemas.microsoft.com/office/drawing/2014/main" id="{D03682E3-4DE3-1DCB-DF80-9617D8AF5749}"/>
              </a:ext>
            </a:extLst>
          </p:cNvPr>
          <p:cNvCxnSpPr>
            <a:cxnSpLocks/>
          </p:cNvCxnSpPr>
          <p:nvPr/>
        </p:nvCxnSpPr>
        <p:spPr>
          <a:xfrm rot="16200000">
            <a:off x="6095999" y="2225894"/>
            <a:ext cx="0" cy="2018441"/>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sp>
        <p:nvSpPr>
          <p:cNvPr id="43" name="任意多边形: 形状 42">
            <a:extLst>
              <a:ext uri="{FF2B5EF4-FFF2-40B4-BE49-F238E27FC236}">
                <a16:creationId xmlns:a16="http://schemas.microsoft.com/office/drawing/2014/main" id="{9DA00D9B-8517-FF58-C810-B6C97CD2274F}"/>
              </a:ext>
            </a:extLst>
          </p:cNvPr>
          <p:cNvSpPr/>
          <p:nvPr/>
        </p:nvSpPr>
        <p:spPr>
          <a:xfrm>
            <a:off x="8023419" y="1946361"/>
            <a:ext cx="3022686" cy="4171944"/>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4" name="任意多边形: 形状 43">
            <a:extLst>
              <a:ext uri="{FF2B5EF4-FFF2-40B4-BE49-F238E27FC236}">
                <a16:creationId xmlns:a16="http://schemas.microsoft.com/office/drawing/2014/main" id="{E2372A40-7C68-3936-27FB-5A0D808229D8}"/>
              </a:ext>
            </a:extLst>
          </p:cNvPr>
          <p:cNvSpPr/>
          <p:nvPr/>
        </p:nvSpPr>
        <p:spPr>
          <a:xfrm>
            <a:off x="8163366" y="2139518"/>
            <a:ext cx="2742792" cy="3785630"/>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5" name="任意多边形: 形状 44">
            <a:extLst>
              <a:ext uri="{FF2B5EF4-FFF2-40B4-BE49-F238E27FC236}">
                <a16:creationId xmlns:a16="http://schemas.microsoft.com/office/drawing/2014/main" id="{96826863-0E66-4486-50FC-BF50738F1C68}"/>
              </a:ext>
            </a:extLst>
          </p:cNvPr>
          <p:cNvSpPr/>
          <p:nvPr/>
        </p:nvSpPr>
        <p:spPr>
          <a:xfrm rot="16200000">
            <a:off x="9171011" y="1782632"/>
            <a:ext cx="727503" cy="743182"/>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46" name="文本框 45"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227A716D-6D09-D05B-48C5-2DB7938725E6}"/>
              </a:ext>
            </a:extLst>
          </p:cNvPr>
          <p:cNvSpPr txBox="1"/>
          <p:nvPr/>
        </p:nvSpPr>
        <p:spPr>
          <a:xfrm>
            <a:off x="9027213" y="1947414"/>
            <a:ext cx="980359"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03</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47" name="文本框 46">
            <a:extLst>
              <a:ext uri="{FF2B5EF4-FFF2-40B4-BE49-F238E27FC236}">
                <a16:creationId xmlns:a16="http://schemas.microsoft.com/office/drawing/2014/main" id="{EB6A77CC-61AB-4376-A029-2FC15B69B7C1}"/>
              </a:ext>
            </a:extLst>
          </p:cNvPr>
          <p:cNvSpPr txBox="1"/>
          <p:nvPr/>
        </p:nvSpPr>
        <p:spPr>
          <a:xfrm>
            <a:off x="8389146" y="3328510"/>
            <a:ext cx="2291233" cy="2135777"/>
          </a:xfrm>
          <a:prstGeom prst="rect">
            <a:avLst/>
          </a:prstGeom>
          <a:noFill/>
        </p:spPr>
        <p:txBody>
          <a:bodyPr wrap="square" rtlCol="0">
            <a:noAutofit/>
          </a:bodyPr>
          <a:lstStyle/>
          <a:p>
            <a:pPr>
              <a:lnSpc>
                <a:spcPct val="120000"/>
              </a:lnSpc>
            </a:pPr>
            <a:r>
              <a:rPr lang="zh-CN" altLang="en-US" sz="1600" b="0" i="0" dirty="0">
                <a:solidFill>
                  <a:srgbClr val="333333"/>
                </a:solidFill>
                <a:effectLst/>
                <a:latin typeface="+mn-ea"/>
              </a:rPr>
              <a:t>明确营销活动的目的，要做什么，获取粉丝、用户到店、引起传播或是得到销售线索等，最后是洞察目标群体，了解目标群体目前的需求点以及痛点。</a:t>
            </a:r>
            <a:endParaRPr lang="zh-CN" altLang="en-US" sz="1600" spc="120" dirty="0">
              <a:latin typeface="+mn-ea"/>
              <a:sym typeface="梦源宋体 CN W16" panose="02020200000000000000" pitchFamily="18" charset="-122"/>
            </a:endParaRPr>
          </a:p>
        </p:txBody>
      </p:sp>
      <p:sp>
        <p:nvSpPr>
          <p:cNvPr id="48" name="文本框 47">
            <a:extLst>
              <a:ext uri="{FF2B5EF4-FFF2-40B4-BE49-F238E27FC236}">
                <a16:creationId xmlns:a16="http://schemas.microsoft.com/office/drawing/2014/main" id="{CB3083DC-D0D9-E633-EC2A-E705FA6E8150}"/>
              </a:ext>
            </a:extLst>
          </p:cNvPr>
          <p:cNvSpPr txBox="1"/>
          <p:nvPr/>
        </p:nvSpPr>
        <p:spPr>
          <a:xfrm>
            <a:off x="8731143" y="2791231"/>
            <a:ext cx="1607236" cy="461665"/>
          </a:xfrm>
          <a:prstGeom prst="rect">
            <a:avLst/>
          </a:prstGeom>
          <a:noFill/>
        </p:spPr>
        <p:txBody>
          <a:bodyPr wrap="square" rtlCol="0">
            <a:noAutofit/>
          </a:bodyPr>
          <a:lstStyle/>
          <a:p>
            <a:pPr algn="ctr"/>
            <a:r>
              <a:rPr lang="zh-CN" altLang="en-US" sz="2400" dirty="0">
                <a:latin typeface="+mj-lt"/>
                <a:ea typeface="梦源宋体 CN W27" panose="02020200000000000000" pitchFamily="18" charset="-122"/>
                <a:sym typeface="梦源宋体 CN W27" panose="02020200000000000000" pitchFamily="18" charset="-122"/>
              </a:rPr>
              <a:t>执行优化</a:t>
            </a:r>
          </a:p>
        </p:txBody>
      </p:sp>
      <p:cxnSp>
        <p:nvCxnSpPr>
          <p:cNvPr id="49" name="直接连接符 48">
            <a:extLst>
              <a:ext uri="{FF2B5EF4-FFF2-40B4-BE49-F238E27FC236}">
                <a16:creationId xmlns:a16="http://schemas.microsoft.com/office/drawing/2014/main" id="{F519B513-74E9-641E-DC0C-7A7F59500DAA}"/>
              </a:ext>
            </a:extLst>
          </p:cNvPr>
          <p:cNvCxnSpPr>
            <a:cxnSpLocks/>
          </p:cNvCxnSpPr>
          <p:nvPr/>
        </p:nvCxnSpPr>
        <p:spPr>
          <a:xfrm rot="16200000">
            <a:off x="9534761" y="2225894"/>
            <a:ext cx="0" cy="2018441"/>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84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活动整体思路</a:t>
            </a:r>
          </a:p>
        </p:txBody>
      </p:sp>
      <p:sp>
        <p:nvSpPr>
          <p:cNvPr id="78" name="矩形 77">
            <a:extLst>
              <a:ext uri="{FF2B5EF4-FFF2-40B4-BE49-F238E27FC236}">
                <a16:creationId xmlns:a16="http://schemas.microsoft.com/office/drawing/2014/main" id="{7D6E665D-3E8E-4C51-EB40-7F2FE3F92EB6}"/>
              </a:ext>
            </a:extLst>
          </p:cNvPr>
          <p:cNvSpPr/>
          <p:nvPr/>
        </p:nvSpPr>
        <p:spPr>
          <a:xfrm rot="5400000">
            <a:off x="7306335" y="2374173"/>
            <a:ext cx="3934226" cy="3588979"/>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sp>
        <p:nvSpPr>
          <p:cNvPr id="80" name="任意多边形: 形状 79">
            <a:extLst>
              <a:ext uri="{FF2B5EF4-FFF2-40B4-BE49-F238E27FC236}">
                <a16:creationId xmlns:a16="http://schemas.microsoft.com/office/drawing/2014/main" id="{B2A95812-B78E-0596-2DB6-EA2769FF06CA}"/>
              </a:ext>
            </a:extLst>
          </p:cNvPr>
          <p:cNvSpPr/>
          <p:nvPr/>
        </p:nvSpPr>
        <p:spPr>
          <a:xfrm>
            <a:off x="7364604" y="2151961"/>
            <a:ext cx="3817689" cy="4033405"/>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81" name="任意多边形: 形状 80">
            <a:extLst>
              <a:ext uri="{FF2B5EF4-FFF2-40B4-BE49-F238E27FC236}">
                <a16:creationId xmlns:a16="http://schemas.microsoft.com/office/drawing/2014/main" id="{9435C9AC-6EA0-45B9-9525-235A5B781D9F}"/>
              </a:ext>
            </a:extLst>
          </p:cNvPr>
          <p:cNvSpPr/>
          <p:nvPr/>
        </p:nvSpPr>
        <p:spPr>
          <a:xfrm>
            <a:off x="7489093" y="2256907"/>
            <a:ext cx="3588979" cy="3829278"/>
          </a:xfrm>
          <a:custGeom>
            <a:avLst/>
            <a:gdLst>
              <a:gd name="connsiteX0" fmla="*/ 204884 w 2303123"/>
              <a:gd name="connsiteY0" fmla="*/ 0 h 3247310"/>
              <a:gd name="connsiteX1" fmla="*/ 2098239 w 2303123"/>
              <a:gd name="connsiteY1" fmla="*/ 0 h 3247310"/>
              <a:gd name="connsiteX2" fmla="*/ 2133411 w 2303123"/>
              <a:gd name="connsiteY2" fmla="*/ 64801 h 3247310"/>
              <a:gd name="connsiteX3" fmla="*/ 2256904 w 2303123"/>
              <a:gd name="connsiteY3" fmla="*/ 188294 h 3247310"/>
              <a:gd name="connsiteX4" fmla="*/ 2303123 w 2303123"/>
              <a:gd name="connsiteY4" fmla="*/ 213381 h 3247310"/>
              <a:gd name="connsiteX5" fmla="*/ 2303123 w 2303123"/>
              <a:gd name="connsiteY5" fmla="*/ 2998058 h 3247310"/>
              <a:gd name="connsiteX6" fmla="*/ 2256904 w 2303123"/>
              <a:gd name="connsiteY6" fmla="*/ 3023144 h 3247310"/>
              <a:gd name="connsiteX7" fmla="*/ 2091258 w 2303123"/>
              <a:gd name="connsiteY7" fmla="*/ 3224299 h 3247310"/>
              <a:gd name="connsiteX8" fmla="*/ 2084115 w 2303123"/>
              <a:gd name="connsiteY8" fmla="*/ 3247310 h 3247310"/>
              <a:gd name="connsiteX9" fmla="*/ 219008 w 2303123"/>
              <a:gd name="connsiteY9" fmla="*/ 3247310 h 3247310"/>
              <a:gd name="connsiteX10" fmla="*/ 211865 w 2303123"/>
              <a:gd name="connsiteY10" fmla="*/ 3224299 h 3247310"/>
              <a:gd name="connsiteX11" fmla="*/ 46219 w 2303123"/>
              <a:gd name="connsiteY11" fmla="*/ 3023144 h 3247310"/>
              <a:gd name="connsiteX12" fmla="*/ 0 w 2303123"/>
              <a:gd name="connsiteY12" fmla="*/ 2998058 h 3247310"/>
              <a:gd name="connsiteX13" fmla="*/ 0 w 2303123"/>
              <a:gd name="connsiteY13" fmla="*/ 213381 h 3247310"/>
              <a:gd name="connsiteX14" fmla="*/ 46219 w 2303123"/>
              <a:gd name="connsiteY14" fmla="*/ 188294 h 3247310"/>
              <a:gd name="connsiteX15" fmla="*/ 169712 w 2303123"/>
              <a:gd name="connsiteY15" fmla="*/ 64801 h 3247310"/>
              <a:gd name="connsiteX16" fmla="*/ 204884 w 2303123"/>
              <a:gd name="connsiteY16" fmla="*/ 0 h 324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3123" h="3247310">
                <a:moveTo>
                  <a:pt x="204884" y="0"/>
                </a:moveTo>
                <a:lnTo>
                  <a:pt x="2098239" y="0"/>
                </a:lnTo>
                <a:lnTo>
                  <a:pt x="2133411" y="64801"/>
                </a:lnTo>
                <a:cubicBezTo>
                  <a:pt x="2166276" y="113448"/>
                  <a:pt x="2208258" y="155429"/>
                  <a:pt x="2256904" y="188294"/>
                </a:cubicBezTo>
                <a:lnTo>
                  <a:pt x="2303123" y="213381"/>
                </a:lnTo>
                <a:lnTo>
                  <a:pt x="2303123" y="2998058"/>
                </a:lnTo>
                <a:lnTo>
                  <a:pt x="2256904" y="3023144"/>
                </a:lnTo>
                <a:cubicBezTo>
                  <a:pt x="2183934" y="3072442"/>
                  <a:pt x="2125961" y="3142251"/>
                  <a:pt x="2091258" y="3224299"/>
                </a:cubicBezTo>
                <a:lnTo>
                  <a:pt x="2084115" y="3247310"/>
                </a:lnTo>
                <a:lnTo>
                  <a:pt x="219008" y="3247310"/>
                </a:lnTo>
                <a:lnTo>
                  <a:pt x="211865" y="3224299"/>
                </a:lnTo>
                <a:cubicBezTo>
                  <a:pt x="177162" y="3142251"/>
                  <a:pt x="119189" y="3072442"/>
                  <a:pt x="46219" y="3023144"/>
                </a:cubicBezTo>
                <a:lnTo>
                  <a:pt x="0" y="2998058"/>
                </a:lnTo>
                <a:lnTo>
                  <a:pt x="0" y="213381"/>
                </a:lnTo>
                <a:lnTo>
                  <a:pt x="46219" y="188294"/>
                </a:lnTo>
                <a:cubicBezTo>
                  <a:pt x="94865" y="155429"/>
                  <a:pt x="136847" y="113448"/>
                  <a:pt x="169712" y="64801"/>
                </a:cubicBezTo>
                <a:lnTo>
                  <a:pt x="204884" y="0"/>
                </a:ln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nvGrpSpPr>
          <p:cNvPr id="3" name="组合 2">
            <a:extLst>
              <a:ext uri="{FF2B5EF4-FFF2-40B4-BE49-F238E27FC236}">
                <a16:creationId xmlns:a16="http://schemas.microsoft.com/office/drawing/2014/main" id="{B77E358A-2CF2-31E9-0E82-F81229A0E336}"/>
              </a:ext>
            </a:extLst>
          </p:cNvPr>
          <p:cNvGrpSpPr/>
          <p:nvPr/>
        </p:nvGrpSpPr>
        <p:grpSpPr>
          <a:xfrm>
            <a:off x="7478958" y="2453272"/>
            <a:ext cx="3611435" cy="3713699"/>
            <a:chOff x="4823291" y="3296631"/>
            <a:chExt cx="2574220" cy="2647113"/>
          </a:xfrm>
        </p:grpSpPr>
        <p:sp>
          <p:nvSpPr>
            <p:cNvPr id="50" name="任意多边形: 形状 49">
              <a:extLst>
                <a:ext uri="{FF2B5EF4-FFF2-40B4-BE49-F238E27FC236}">
                  <a16:creationId xmlns:a16="http://schemas.microsoft.com/office/drawing/2014/main" id="{5DEA7AA3-D4FF-D475-D81E-372B138FCE18}"/>
                </a:ext>
              </a:extLst>
            </p:cNvPr>
            <p:cNvSpPr>
              <a:spLocks/>
            </p:cNvSpPr>
            <p:nvPr/>
          </p:nvSpPr>
          <p:spPr>
            <a:xfrm flipH="1">
              <a:off x="4973643" y="3773214"/>
              <a:ext cx="2047267" cy="1346594"/>
            </a:xfrm>
            <a:custGeom>
              <a:avLst/>
              <a:gdLst>
                <a:gd name="connsiteX0" fmla="*/ 1192419 w 2384838"/>
                <a:gd name="connsiteY0" fmla="*/ 0 h 1469004"/>
                <a:gd name="connsiteX1" fmla="*/ 0 w 2384838"/>
                <a:gd name="connsiteY1" fmla="*/ 1137027 h 1469004"/>
                <a:gd name="connsiteX2" fmla="*/ 24226 w 2384838"/>
                <a:gd name="connsiteY2" fmla="*/ 1366178 h 1469004"/>
                <a:gd name="connsiteX3" fmla="*/ 51954 w 2384838"/>
                <a:gd name="connsiteY3" fmla="*/ 1469004 h 1469004"/>
                <a:gd name="connsiteX4" fmla="*/ 2332885 w 2384838"/>
                <a:gd name="connsiteY4" fmla="*/ 1469004 h 1469004"/>
                <a:gd name="connsiteX5" fmla="*/ 2360612 w 2384838"/>
                <a:gd name="connsiteY5" fmla="*/ 1366178 h 1469004"/>
                <a:gd name="connsiteX6" fmla="*/ 2384838 w 2384838"/>
                <a:gd name="connsiteY6" fmla="*/ 1137027 h 1469004"/>
                <a:gd name="connsiteX7" fmla="*/ 1192419 w 2384838"/>
                <a:gd name="connsiteY7" fmla="*/ 0 h 146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4838" h="1469004">
                  <a:moveTo>
                    <a:pt x="1192419" y="0"/>
                  </a:moveTo>
                  <a:cubicBezTo>
                    <a:pt x="533864" y="0"/>
                    <a:pt x="0" y="509064"/>
                    <a:pt x="0" y="1137027"/>
                  </a:cubicBezTo>
                  <a:cubicBezTo>
                    <a:pt x="0" y="1215523"/>
                    <a:pt x="8342" y="1292160"/>
                    <a:pt x="24226" y="1366178"/>
                  </a:cubicBezTo>
                  <a:lnTo>
                    <a:pt x="51954" y="1469004"/>
                  </a:lnTo>
                  <a:lnTo>
                    <a:pt x="2332885" y="1469004"/>
                  </a:lnTo>
                  <a:lnTo>
                    <a:pt x="2360612" y="1366178"/>
                  </a:lnTo>
                  <a:cubicBezTo>
                    <a:pt x="2376497" y="1292160"/>
                    <a:pt x="2384838" y="1215523"/>
                    <a:pt x="2384838" y="1137027"/>
                  </a:cubicBezTo>
                  <a:cubicBezTo>
                    <a:pt x="2384838" y="509064"/>
                    <a:pt x="1850974" y="0"/>
                    <a:pt x="119241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pic>
          <p:nvPicPr>
            <p:cNvPr id="51" name="图形 50">
              <a:extLst>
                <a:ext uri="{FF2B5EF4-FFF2-40B4-BE49-F238E27FC236}">
                  <a16:creationId xmlns:a16="http://schemas.microsoft.com/office/drawing/2014/main" id="{0A36CF08-9FC5-B6E8-F71F-2BCA61E557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43282" y="3736427"/>
              <a:ext cx="1052717" cy="606532"/>
            </a:xfrm>
            <a:prstGeom prst="rect">
              <a:avLst/>
            </a:prstGeom>
          </p:spPr>
        </p:pic>
        <p:pic>
          <p:nvPicPr>
            <p:cNvPr id="73" name="图片 72">
              <a:extLst>
                <a:ext uri="{FF2B5EF4-FFF2-40B4-BE49-F238E27FC236}">
                  <a16:creationId xmlns:a16="http://schemas.microsoft.com/office/drawing/2014/main" id="{90E353EC-9659-675E-03E5-79FFB02C5696}"/>
                </a:ext>
              </a:extLst>
            </p:cNvPr>
            <p:cNvPicPr>
              <a:picLocks noChangeAspect="1"/>
            </p:cNvPicPr>
            <p:nvPr/>
          </p:nvPicPr>
          <p:blipFill rotWithShape="1">
            <a:blip r:embed="rId4"/>
            <a:srcRect l="14739" t="-1" r="22145" b="1093"/>
            <a:stretch/>
          </p:blipFill>
          <p:spPr>
            <a:xfrm>
              <a:off x="4823291" y="3296631"/>
              <a:ext cx="2574220" cy="2647113"/>
            </a:xfrm>
            <a:custGeom>
              <a:avLst/>
              <a:gdLst>
                <a:gd name="connsiteX0" fmla="*/ 0 w 2411847"/>
                <a:gd name="connsiteY0" fmla="*/ 0 h 2647113"/>
                <a:gd name="connsiteX1" fmla="*/ 2411847 w 2411847"/>
                <a:gd name="connsiteY1" fmla="*/ 0 h 2647113"/>
                <a:gd name="connsiteX2" fmla="*/ 2411847 w 2411847"/>
                <a:gd name="connsiteY2" fmla="*/ 2379920 h 2647113"/>
                <a:gd name="connsiteX3" fmla="*/ 2363446 w 2411847"/>
                <a:gd name="connsiteY3" fmla="*/ 2406812 h 2647113"/>
                <a:gd name="connsiteX4" fmla="*/ 2189981 w 2411847"/>
                <a:gd name="connsiteY4" fmla="*/ 2622446 h 2647113"/>
                <a:gd name="connsiteX5" fmla="*/ 2182500 w 2411847"/>
                <a:gd name="connsiteY5" fmla="*/ 2647113 h 2647113"/>
                <a:gd name="connsiteX6" fmla="*/ 229347 w 2411847"/>
                <a:gd name="connsiteY6" fmla="*/ 2647113 h 2647113"/>
                <a:gd name="connsiteX7" fmla="*/ 221867 w 2411847"/>
                <a:gd name="connsiteY7" fmla="*/ 2622446 h 2647113"/>
                <a:gd name="connsiteX8" fmla="*/ 48401 w 2411847"/>
                <a:gd name="connsiteY8" fmla="*/ 2406812 h 2647113"/>
                <a:gd name="connsiteX9" fmla="*/ 0 w 2411847"/>
                <a:gd name="connsiteY9" fmla="*/ 2379920 h 2647113"/>
                <a:gd name="connsiteX10" fmla="*/ 0 w 2411847"/>
                <a:gd name="connsiteY10" fmla="*/ 0 h 264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1847" h="2647113">
                  <a:moveTo>
                    <a:pt x="0" y="0"/>
                  </a:moveTo>
                  <a:lnTo>
                    <a:pt x="2411847" y="0"/>
                  </a:lnTo>
                  <a:lnTo>
                    <a:pt x="2411847" y="2379920"/>
                  </a:lnTo>
                  <a:lnTo>
                    <a:pt x="2363446" y="2406812"/>
                  </a:lnTo>
                  <a:cubicBezTo>
                    <a:pt x="2287032" y="2459658"/>
                    <a:pt x="2226322" y="2534492"/>
                    <a:pt x="2189981" y="2622446"/>
                  </a:cubicBezTo>
                  <a:lnTo>
                    <a:pt x="2182500" y="2647113"/>
                  </a:lnTo>
                  <a:lnTo>
                    <a:pt x="229347" y="2647113"/>
                  </a:lnTo>
                  <a:lnTo>
                    <a:pt x="221867" y="2622446"/>
                  </a:lnTo>
                  <a:cubicBezTo>
                    <a:pt x="185526" y="2534492"/>
                    <a:pt x="124816" y="2459658"/>
                    <a:pt x="48401" y="2406812"/>
                  </a:cubicBezTo>
                  <a:lnTo>
                    <a:pt x="0" y="2379920"/>
                  </a:lnTo>
                  <a:lnTo>
                    <a:pt x="0" y="0"/>
                  </a:lnTo>
                  <a:close/>
                </a:path>
              </a:pathLst>
            </a:custGeom>
          </p:spPr>
        </p:pic>
        <p:pic>
          <p:nvPicPr>
            <p:cNvPr id="74" name="图形 73">
              <a:extLst>
                <a:ext uri="{FF2B5EF4-FFF2-40B4-BE49-F238E27FC236}">
                  <a16:creationId xmlns:a16="http://schemas.microsoft.com/office/drawing/2014/main" id="{E0B0389A-0C29-22B2-4E99-04721430E5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148895" y="4816542"/>
              <a:ext cx="1052717" cy="606532"/>
            </a:xfrm>
            <a:prstGeom prst="rect">
              <a:avLst/>
            </a:prstGeom>
          </p:spPr>
        </p:pic>
      </p:grpSp>
      <p:grpSp>
        <p:nvGrpSpPr>
          <p:cNvPr id="9" name="组合 8">
            <a:extLst>
              <a:ext uri="{FF2B5EF4-FFF2-40B4-BE49-F238E27FC236}">
                <a16:creationId xmlns:a16="http://schemas.microsoft.com/office/drawing/2014/main" id="{66C34C44-7286-277D-0F58-8705A7A93F0C}"/>
              </a:ext>
            </a:extLst>
          </p:cNvPr>
          <p:cNvGrpSpPr/>
          <p:nvPr/>
        </p:nvGrpSpPr>
        <p:grpSpPr>
          <a:xfrm>
            <a:off x="1009708" y="2171852"/>
            <a:ext cx="5820234" cy="1170064"/>
            <a:chOff x="5353622" y="2153378"/>
            <a:chExt cx="5820234" cy="1170064"/>
          </a:xfrm>
        </p:grpSpPr>
        <p:grpSp>
          <p:nvGrpSpPr>
            <p:cNvPr id="8" name="组合 7">
              <a:extLst>
                <a:ext uri="{FF2B5EF4-FFF2-40B4-BE49-F238E27FC236}">
                  <a16:creationId xmlns:a16="http://schemas.microsoft.com/office/drawing/2014/main" id="{05C048BB-D0CD-ECF7-16AE-219CD097D427}"/>
                </a:ext>
              </a:extLst>
            </p:cNvPr>
            <p:cNvGrpSpPr/>
            <p:nvPr/>
          </p:nvGrpSpPr>
          <p:grpSpPr>
            <a:xfrm>
              <a:off x="5776834" y="2153378"/>
              <a:ext cx="5397022" cy="1170064"/>
              <a:chOff x="5776834" y="2153378"/>
              <a:chExt cx="5397022" cy="1170064"/>
            </a:xfrm>
          </p:grpSpPr>
          <p:sp>
            <p:nvSpPr>
              <p:cNvPr id="52" name="任意多边形: 形状 51">
                <a:extLst>
                  <a:ext uri="{FF2B5EF4-FFF2-40B4-BE49-F238E27FC236}">
                    <a16:creationId xmlns:a16="http://schemas.microsoft.com/office/drawing/2014/main" id="{76FDA4DB-F48D-1EA8-5AC8-5B96354B5824}"/>
                  </a:ext>
                </a:extLst>
              </p:cNvPr>
              <p:cNvSpPr/>
              <p:nvPr/>
            </p:nvSpPr>
            <p:spPr>
              <a:xfrm rot="5400000">
                <a:off x="7890313" y="39899"/>
                <a:ext cx="1170064" cy="5397022"/>
              </a:xfrm>
              <a:custGeom>
                <a:avLst/>
                <a:gdLst>
                  <a:gd name="connsiteX0" fmla="*/ 0 w 1170064"/>
                  <a:gd name="connsiteY0" fmla="*/ 5247431 h 5397022"/>
                  <a:gd name="connsiteX1" fmla="*/ 0 w 1170064"/>
                  <a:gd name="connsiteY1" fmla="*/ 4122757 h 5397022"/>
                  <a:gd name="connsiteX2" fmla="*/ 0 w 1170064"/>
                  <a:gd name="connsiteY2" fmla="*/ 4085712 h 5397022"/>
                  <a:gd name="connsiteX3" fmla="*/ 0 w 1170064"/>
                  <a:gd name="connsiteY3" fmla="*/ 3576175 h 5397022"/>
                  <a:gd name="connsiteX4" fmla="*/ 0 w 1170064"/>
                  <a:gd name="connsiteY4" fmla="*/ 2961038 h 5397022"/>
                  <a:gd name="connsiteX5" fmla="*/ 0 w 1170064"/>
                  <a:gd name="connsiteY5" fmla="*/ 2923993 h 5397022"/>
                  <a:gd name="connsiteX6" fmla="*/ 0 w 1170064"/>
                  <a:gd name="connsiteY6" fmla="*/ 2451501 h 5397022"/>
                  <a:gd name="connsiteX7" fmla="*/ 0 w 1170064"/>
                  <a:gd name="connsiteY7" fmla="*/ 2414456 h 5397022"/>
                  <a:gd name="connsiteX8" fmla="*/ 0 w 1170064"/>
                  <a:gd name="connsiteY8" fmla="*/ 1799319 h 5397022"/>
                  <a:gd name="connsiteX9" fmla="*/ 0 w 1170064"/>
                  <a:gd name="connsiteY9" fmla="*/ 1289782 h 5397022"/>
                  <a:gd name="connsiteX10" fmla="*/ 0 w 1170064"/>
                  <a:gd name="connsiteY10" fmla="*/ 1252737 h 5397022"/>
                  <a:gd name="connsiteX11" fmla="*/ 0 w 1170064"/>
                  <a:gd name="connsiteY11" fmla="*/ 128063 h 5397022"/>
                  <a:gd name="connsiteX12" fmla="*/ 23481 w 1170064"/>
                  <a:gd name="connsiteY12" fmla="*/ 113007 h 5397022"/>
                  <a:gd name="connsiteX13" fmla="*/ 86219 w 1170064"/>
                  <a:gd name="connsiteY13" fmla="*/ 38891 h 5397022"/>
                  <a:gd name="connsiteX14" fmla="*/ 104088 w 1170064"/>
                  <a:gd name="connsiteY14" fmla="*/ 0 h 5397022"/>
                  <a:gd name="connsiteX15" fmla="*/ 1065976 w 1170064"/>
                  <a:gd name="connsiteY15" fmla="*/ 0 h 5397022"/>
                  <a:gd name="connsiteX16" fmla="*/ 1083844 w 1170064"/>
                  <a:gd name="connsiteY16" fmla="*/ 38891 h 5397022"/>
                  <a:gd name="connsiteX17" fmla="*/ 1146583 w 1170064"/>
                  <a:gd name="connsiteY17" fmla="*/ 113007 h 5397022"/>
                  <a:gd name="connsiteX18" fmla="*/ 1170064 w 1170064"/>
                  <a:gd name="connsiteY18" fmla="*/ 128063 h 5397022"/>
                  <a:gd name="connsiteX19" fmla="*/ 1170064 w 1170064"/>
                  <a:gd name="connsiteY19" fmla="*/ 1252737 h 5397022"/>
                  <a:gd name="connsiteX20" fmla="*/ 1170064 w 1170064"/>
                  <a:gd name="connsiteY20" fmla="*/ 1289782 h 5397022"/>
                  <a:gd name="connsiteX21" fmla="*/ 1170064 w 1170064"/>
                  <a:gd name="connsiteY21" fmla="*/ 1799319 h 5397022"/>
                  <a:gd name="connsiteX22" fmla="*/ 1170064 w 1170064"/>
                  <a:gd name="connsiteY22" fmla="*/ 2414456 h 5397022"/>
                  <a:gd name="connsiteX23" fmla="*/ 1170064 w 1170064"/>
                  <a:gd name="connsiteY23" fmla="*/ 2451501 h 5397022"/>
                  <a:gd name="connsiteX24" fmla="*/ 1170064 w 1170064"/>
                  <a:gd name="connsiteY24" fmla="*/ 2923993 h 5397022"/>
                  <a:gd name="connsiteX25" fmla="*/ 1170064 w 1170064"/>
                  <a:gd name="connsiteY25" fmla="*/ 2961038 h 5397022"/>
                  <a:gd name="connsiteX26" fmla="*/ 1170064 w 1170064"/>
                  <a:gd name="connsiteY26" fmla="*/ 3576175 h 5397022"/>
                  <a:gd name="connsiteX27" fmla="*/ 1170064 w 1170064"/>
                  <a:gd name="connsiteY27" fmla="*/ 4085712 h 5397022"/>
                  <a:gd name="connsiteX28" fmla="*/ 1170064 w 1170064"/>
                  <a:gd name="connsiteY28" fmla="*/ 4122757 h 5397022"/>
                  <a:gd name="connsiteX29" fmla="*/ 1170064 w 1170064"/>
                  <a:gd name="connsiteY29" fmla="*/ 5247431 h 5397022"/>
                  <a:gd name="connsiteX30" fmla="*/ 1146583 w 1170064"/>
                  <a:gd name="connsiteY30" fmla="*/ 5262486 h 5397022"/>
                  <a:gd name="connsiteX31" fmla="*/ 1062429 w 1170064"/>
                  <a:gd name="connsiteY31" fmla="*/ 5383212 h 5397022"/>
                  <a:gd name="connsiteX32" fmla="*/ 1058800 w 1170064"/>
                  <a:gd name="connsiteY32" fmla="*/ 5397022 h 5397022"/>
                  <a:gd name="connsiteX33" fmla="*/ 111263 w 1170064"/>
                  <a:gd name="connsiteY33" fmla="*/ 5397022 h 5397022"/>
                  <a:gd name="connsiteX34" fmla="*/ 107634 w 1170064"/>
                  <a:gd name="connsiteY34" fmla="*/ 5383212 h 5397022"/>
                  <a:gd name="connsiteX35" fmla="*/ 23481 w 1170064"/>
                  <a:gd name="connsiteY35" fmla="*/ 5262486 h 53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0064" h="5397022">
                    <a:moveTo>
                      <a:pt x="0" y="5247431"/>
                    </a:move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5247431"/>
                    </a:lnTo>
                    <a:lnTo>
                      <a:pt x="1146583" y="5262486"/>
                    </a:lnTo>
                    <a:cubicBezTo>
                      <a:pt x="1109512" y="5292073"/>
                      <a:pt x="1080060" y="5333970"/>
                      <a:pt x="1062429" y="5383212"/>
                    </a:cubicBezTo>
                    <a:lnTo>
                      <a:pt x="1058800" y="5397022"/>
                    </a:lnTo>
                    <a:lnTo>
                      <a:pt x="111263" y="5397022"/>
                    </a:lnTo>
                    <a:lnTo>
                      <a:pt x="107634" y="5383212"/>
                    </a:lnTo>
                    <a:cubicBezTo>
                      <a:pt x="90004" y="5333970"/>
                      <a:pt x="60552" y="5292073"/>
                      <a:pt x="23481" y="5262486"/>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dirty="0">
                  <a:latin typeface="思源黑体 CN Normal" panose="020B0400000000000000" pitchFamily="34" charset="-122"/>
                  <a:ea typeface="思源黑体 CN Normal" panose="020B0400000000000000" pitchFamily="34" charset="-122"/>
                </a:endParaRPr>
              </a:p>
            </p:txBody>
          </p:sp>
          <p:sp>
            <p:nvSpPr>
              <p:cNvPr id="53" name="任意多边形: 形状 52">
                <a:extLst>
                  <a:ext uri="{FF2B5EF4-FFF2-40B4-BE49-F238E27FC236}">
                    <a16:creationId xmlns:a16="http://schemas.microsoft.com/office/drawing/2014/main" id="{1A25FB4F-DCD6-A024-ECDA-55373E224A7B}"/>
                  </a:ext>
                </a:extLst>
              </p:cNvPr>
              <p:cNvSpPr/>
              <p:nvPr/>
            </p:nvSpPr>
            <p:spPr>
              <a:xfrm rot="5400000">
                <a:off x="7983269" y="130131"/>
                <a:ext cx="984152" cy="5216558"/>
              </a:xfrm>
              <a:custGeom>
                <a:avLst/>
                <a:gdLst>
                  <a:gd name="connsiteX0" fmla="*/ 0 w 984152"/>
                  <a:gd name="connsiteY0" fmla="*/ 5080819 h 5216558"/>
                  <a:gd name="connsiteX1" fmla="*/ 0 w 984152"/>
                  <a:gd name="connsiteY1" fmla="*/ 3956145 h 5216558"/>
                  <a:gd name="connsiteX2" fmla="*/ 0 w 984152"/>
                  <a:gd name="connsiteY2" fmla="*/ 3919100 h 5216558"/>
                  <a:gd name="connsiteX3" fmla="*/ 0 w 984152"/>
                  <a:gd name="connsiteY3" fmla="*/ 3564318 h 5216558"/>
                  <a:gd name="connsiteX4" fmla="*/ 0 w 984152"/>
                  <a:gd name="connsiteY4" fmla="*/ 2794426 h 5216558"/>
                  <a:gd name="connsiteX5" fmla="*/ 0 w 984152"/>
                  <a:gd name="connsiteY5" fmla="*/ 2757381 h 5216558"/>
                  <a:gd name="connsiteX6" fmla="*/ 0 w 984152"/>
                  <a:gd name="connsiteY6" fmla="*/ 2439644 h 5216558"/>
                  <a:gd name="connsiteX7" fmla="*/ 0 w 984152"/>
                  <a:gd name="connsiteY7" fmla="*/ 2402599 h 5216558"/>
                  <a:gd name="connsiteX8" fmla="*/ 0 w 984152"/>
                  <a:gd name="connsiteY8" fmla="*/ 1632707 h 5216558"/>
                  <a:gd name="connsiteX9" fmla="*/ 0 w 984152"/>
                  <a:gd name="connsiteY9" fmla="*/ 1277925 h 5216558"/>
                  <a:gd name="connsiteX10" fmla="*/ 0 w 984152"/>
                  <a:gd name="connsiteY10" fmla="*/ 1240880 h 5216558"/>
                  <a:gd name="connsiteX11" fmla="*/ 0 w 984152"/>
                  <a:gd name="connsiteY11" fmla="*/ 116206 h 5216558"/>
                  <a:gd name="connsiteX12" fmla="*/ 19750 w 984152"/>
                  <a:gd name="connsiteY12" fmla="*/ 102544 h 5216558"/>
                  <a:gd name="connsiteX13" fmla="*/ 72520 w 984152"/>
                  <a:gd name="connsiteY13" fmla="*/ 35291 h 5216558"/>
                  <a:gd name="connsiteX14" fmla="*/ 87549 w 984152"/>
                  <a:gd name="connsiteY14" fmla="*/ 0 h 5216558"/>
                  <a:gd name="connsiteX15" fmla="*/ 896602 w 984152"/>
                  <a:gd name="connsiteY15" fmla="*/ 0 h 5216558"/>
                  <a:gd name="connsiteX16" fmla="*/ 911632 w 984152"/>
                  <a:gd name="connsiteY16" fmla="*/ 35291 h 5216558"/>
                  <a:gd name="connsiteX17" fmla="*/ 964402 w 984152"/>
                  <a:gd name="connsiteY17" fmla="*/ 102544 h 5216558"/>
                  <a:gd name="connsiteX18" fmla="*/ 984152 w 984152"/>
                  <a:gd name="connsiteY18" fmla="*/ 116206 h 5216558"/>
                  <a:gd name="connsiteX19" fmla="*/ 984152 w 984152"/>
                  <a:gd name="connsiteY19" fmla="*/ 1240880 h 5216558"/>
                  <a:gd name="connsiteX20" fmla="*/ 984152 w 984152"/>
                  <a:gd name="connsiteY20" fmla="*/ 1277925 h 5216558"/>
                  <a:gd name="connsiteX21" fmla="*/ 984152 w 984152"/>
                  <a:gd name="connsiteY21" fmla="*/ 1632707 h 5216558"/>
                  <a:gd name="connsiteX22" fmla="*/ 984152 w 984152"/>
                  <a:gd name="connsiteY22" fmla="*/ 2402599 h 5216558"/>
                  <a:gd name="connsiteX23" fmla="*/ 984152 w 984152"/>
                  <a:gd name="connsiteY23" fmla="*/ 2439644 h 5216558"/>
                  <a:gd name="connsiteX24" fmla="*/ 984152 w 984152"/>
                  <a:gd name="connsiteY24" fmla="*/ 2757381 h 5216558"/>
                  <a:gd name="connsiteX25" fmla="*/ 984152 w 984152"/>
                  <a:gd name="connsiteY25" fmla="*/ 2794426 h 5216558"/>
                  <a:gd name="connsiteX26" fmla="*/ 984152 w 984152"/>
                  <a:gd name="connsiteY26" fmla="*/ 3564318 h 5216558"/>
                  <a:gd name="connsiteX27" fmla="*/ 984152 w 984152"/>
                  <a:gd name="connsiteY27" fmla="*/ 3919100 h 5216558"/>
                  <a:gd name="connsiteX28" fmla="*/ 984152 w 984152"/>
                  <a:gd name="connsiteY28" fmla="*/ 3956145 h 5216558"/>
                  <a:gd name="connsiteX29" fmla="*/ 984152 w 984152"/>
                  <a:gd name="connsiteY29" fmla="*/ 5080819 h 5216558"/>
                  <a:gd name="connsiteX30" fmla="*/ 964402 w 984152"/>
                  <a:gd name="connsiteY30" fmla="*/ 5094480 h 5216558"/>
                  <a:gd name="connsiteX31" fmla="*/ 893619 w 984152"/>
                  <a:gd name="connsiteY31" fmla="*/ 5204027 h 5216558"/>
                  <a:gd name="connsiteX32" fmla="*/ 890567 w 984152"/>
                  <a:gd name="connsiteY32" fmla="*/ 5216558 h 5216558"/>
                  <a:gd name="connsiteX33" fmla="*/ 93585 w 984152"/>
                  <a:gd name="connsiteY33" fmla="*/ 5216558 h 5216558"/>
                  <a:gd name="connsiteX34" fmla="*/ 90532 w 984152"/>
                  <a:gd name="connsiteY34" fmla="*/ 5204027 h 5216558"/>
                  <a:gd name="connsiteX35" fmla="*/ 19750 w 984152"/>
                  <a:gd name="connsiteY35" fmla="*/ 5094480 h 521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152" h="5216558">
                    <a:moveTo>
                      <a:pt x="0" y="5080819"/>
                    </a:move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5080819"/>
                    </a:lnTo>
                    <a:lnTo>
                      <a:pt x="964402" y="5094480"/>
                    </a:lnTo>
                    <a:cubicBezTo>
                      <a:pt x="933221" y="5121327"/>
                      <a:pt x="908448" y="5159344"/>
                      <a:pt x="893619" y="5204027"/>
                    </a:cubicBezTo>
                    <a:lnTo>
                      <a:pt x="890567" y="5216558"/>
                    </a:lnTo>
                    <a:lnTo>
                      <a:pt x="93585" y="5216558"/>
                    </a:lnTo>
                    <a:lnTo>
                      <a:pt x="90532" y="5204027"/>
                    </a:lnTo>
                    <a:cubicBezTo>
                      <a:pt x="75703" y="5159344"/>
                      <a:pt x="50931" y="5121327"/>
                      <a:pt x="19750" y="5094480"/>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dirty="0">
                  <a:latin typeface="思源黑体 CN Normal" panose="020B0400000000000000" pitchFamily="34" charset="-122"/>
                  <a:ea typeface="思源黑体 CN Normal" panose="020B0400000000000000" pitchFamily="34" charset="-122"/>
                </a:endParaRPr>
              </a:p>
            </p:txBody>
          </p:sp>
        </p:grpSp>
        <p:grpSp>
          <p:nvGrpSpPr>
            <p:cNvPr id="7" name="组合 6">
              <a:extLst>
                <a:ext uri="{FF2B5EF4-FFF2-40B4-BE49-F238E27FC236}">
                  <a16:creationId xmlns:a16="http://schemas.microsoft.com/office/drawing/2014/main" id="{BE4F22E2-0638-4AF8-0F74-56E49204FEA3}"/>
                </a:ext>
              </a:extLst>
            </p:cNvPr>
            <p:cNvGrpSpPr/>
            <p:nvPr/>
          </p:nvGrpSpPr>
          <p:grpSpPr>
            <a:xfrm>
              <a:off x="5353622" y="2374659"/>
              <a:ext cx="980359" cy="727503"/>
              <a:chOff x="5605820" y="2139517"/>
              <a:chExt cx="980359" cy="727503"/>
            </a:xfrm>
          </p:grpSpPr>
          <p:sp>
            <p:nvSpPr>
              <p:cNvPr id="32" name="任意多边形: 形状 31">
                <a:extLst>
                  <a:ext uri="{FF2B5EF4-FFF2-40B4-BE49-F238E27FC236}">
                    <a16:creationId xmlns:a16="http://schemas.microsoft.com/office/drawing/2014/main" id="{81CBF4E4-6026-8DE5-2E58-144FDB469284}"/>
                  </a:ext>
                </a:extLst>
              </p:cNvPr>
              <p:cNvSpPr/>
              <p:nvPr/>
            </p:nvSpPr>
            <p:spPr>
              <a:xfrm rot="16200000">
                <a:off x="5749618" y="2131678"/>
                <a:ext cx="727503" cy="743182"/>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zh-CN" altLang="en-US" sz="1600" dirty="0">
                  <a:latin typeface="思源黑体 CN Normal" panose="020B0400000000000000" pitchFamily="34" charset="-122"/>
                  <a:ea typeface="思源黑体 CN Normal" panose="020B0400000000000000" pitchFamily="34" charset="-122"/>
                </a:endParaRPr>
              </a:p>
            </p:txBody>
          </p:sp>
          <p:sp>
            <p:nvSpPr>
              <p:cNvPr id="35" name="文本框 34"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E364D408-B4F8-18A0-F3BA-F156FAE409A2}"/>
                  </a:ext>
                </a:extLst>
              </p:cNvPr>
              <p:cNvSpPr txBox="1"/>
              <p:nvPr/>
            </p:nvSpPr>
            <p:spPr>
              <a:xfrm>
                <a:off x="5605820" y="2296460"/>
                <a:ext cx="980359"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01</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grpSp>
      <p:sp>
        <p:nvSpPr>
          <p:cNvPr id="5" name="文本框 4">
            <a:extLst>
              <a:ext uri="{FF2B5EF4-FFF2-40B4-BE49-F238E27FC236}">
                <a16:creationId xmlns:a16="http://schemas.microsoft.com/office/drawing/2014/main" id="{14CB5950-3EAF-BFE2-21D0-14AB335E9154}"/>
              </a:ext>
            </a:extLst>
          </p:cNvPr>
          <p:cNvSpPr txBox="1"/>
          <p:nvPr/>
        </p:nvSpPr>
        <p:spPr>
          <a:xfrm>
            <a:off x="1982098" y="2427756"/>
            <a:ext cx="4621886" cy="658257"/>
          </a:xfrm>
          <a:prstGeom prst="rect">
            <a:avLst/>
          </a:prstGeom>
          <a:noFill/>
        </p:spPr>
        <p:txBody>
          <a:bodyPr wrap="square" rtlCol="0">
            <a:noAutofit/>
          </a:bodyPr>
          <a:lstStyle>
            <a:defPPr>
              <a:defRPr lang="zh-CN"/>
            </a:defPPr>
            <a:lvl1pPr>
              <a:lnSpc>
                <a:spcPct val="120000"/>
              </a:lnSpc>
              <a:defRPr sz="1600" b="0" i="0">
                <a:solidFill>
                  <a:srgbClr val="333333"/>
                </a:solidFill>
                <a:effectLst/>
                <a:latin typeface="微软雅黑" panose="020B0503020204020204" pitchFamily="34" charset="-122"/>
                <a:ea typeface="微软雅黑" panose="020B0503020204020204" pitchFamily="34" charset="-122"/>
              </a:defRPr>
            </a:lvl1pPr>
          </a:lstStyle>
          <a:p>
            <a:r>
              <a:rPr lang="zh-CN" altLang="en-US" sz="1600" dirty="0">
                <a:solidFill>
                  <a:srgbClr val="333333"/>
                </a:solidFill>
                <a:latin typeface="微软雅黑" panose="020B0503020204020204" pitchFamily="34" charset="-122"/>
                <a:ea typeface="微软雅黑" panose="020B0503020204020204" pitchFamily="34" charset="-122"/>
              </a:rPr>
              <a:t>首先就是构思活动方案，定内容</a:t>
            </a:r>
            <a:r>
              <a:rPr lang="zh-CN" altLang="en-US" dirty="0"/>
              <a:t>认知自己，明确活动目的，洞察用户需求，把控营销活动流程。</a:t>
            </a:r>
            <a:endParaRPr lang="en-US" altLang="zh-CN" dirty="0"/>
          </a:p>
        </p:txBody>
      </p:sp>
      <p:grpSp>
        <p:nvGrpSpPr>
          <p:cNvPr id="54" name="组合 53">
            <a:extLst>
              <a:ext uri="{FF2B5EF4-FFF2-40B4-BE49-F238E27FC236}">
                <a16:creationId xmlns:a16="http://schemas.microsoft.com/office/drawing/2014/main" id="{A973369D-269C-78A6-406D-CB47C9AC02AF}"/>
              </a:ext>
            </a:extLst>
          </p:cNvPr>
          <p:cNvGrpSpPr/>
          <p:nvPr/>
        </p:nvGrpSpPr>
        <p:grpSpPr>
          <a:xfrm>
            <a:off x="1009708" y="3563197"/>
            <a:ext cx="5820234" cy="1170064"/>
            <a:chOff x="5353622" y="2153378"/>
            <a:chExt cx="5820234" cy="1170064"/>
          </a:xfrm>
        </p:grpSpPr>
        <p:grpSp>
          <p:nvGrpSpPr>
            <p:cNvPr id="55" name="组合 54">
              <a:extLst>
                <a:ext uri="{FF2B5EF4-FFF2-40B4-BE49-F238E27FC236}">
                  <a16:creationId xmlns:a16="http://schemas.microsoft.com/office/drawing/2014/main" id="{9E6A7FCB-E65C-9E58-E755-C441FC043EA7}"/>
                </a:ext>
              </a:extLst>
            </p:cNvPr>
            <p:cNvGrpSpPr/>
            <p:nvPr/>
          </p:nvGrpSpPr>
          <p:grpSpPr>
            <a:xfrm>
              <a:off x="5776834" y="2153378"/>
              <a:ext cx="5397022" cy="1170064"/>
              <a:chOff x="5776834" y="2153378"/>
              <a:chExt cx="5397022" cy="1170064"/>
            </a:xfrm>
          </p:grpSpPr>
          <p:sp>
            <p:nvSpPr>
              <p:cNvPr id="62" name="任意多边形: 形状 61">
                <a:extLst>
                  <a:ext uri="{FF2B5EF4-FFF2-40B4-BE49-F238E27FC236}">
                    <a16:creationId xmlns:a16="http://schemas.microsoft.com/office/drawing/2014/main" id="{B281DE7E-8620-70DA-A0D3-6E644DB96254}"/>
                  </a:ext>
                </a:extLst>
              </p:cNvPr>
              <p:cNvSpPr/>
              <p:nvPr/>
            </p:nvSpPr>
            <p:spPr>
              <a:xfrm rot="5400000">
                <a:off x="7890313" y="39899"/>
                <a:ext cx="1170064" cy="5397022"/>
              </a:xfrm>
              <a:custGeom>
                <a:avLst/>
                <a:gdLst>
                  <a:gd name="connsiteX0" fmla="*/ 0 w 1170064"/>
                  <a:gd name="connsiteY0" fmla="*/ 5247431 h 5397022"/>
                  <a:gd name="connsiteX1" fmla="*/ 0 w 1170064"/>
                  <a:gd name="connsiteY1" fmla="*/ 4122757 h 5397022"/>
                  <a:gd name="connsiteX2" fmla="*/ 0 w 1170064"/>
                  <a:gd name="connsiteY2" fmla="*/ 4085712 h 5397022"/>
                  <a:gd name="connsiteX3" fmla="*/ 0 w 1170064"/>
                  <a:gd name="connsiteY3" fmla="*/ 3576175 h 5397022"/>
                  <a:gd name="connsiteX4" fmla="*/ 0 w 1170064"/>
                  <a:gd name="connsiteY4" fmla="*/ 2961038 h 5397022"/>
                  <a:gd name="connsiteX5" fmla="*/ 0 w 1170064"/>
                  <a:gd name="connsiteY5" fmla="*/ 2923993 h 5397022"/>
                  <a:gd name="connsiteX6" fmla="*/ 0 w 1170064"/>
                  <a:gd name="connsiteY6" fmla="*/ 2451501 h 5397022"/>
                  <a:gd name="connsiteX7" fmla="*/ 0 w 1170064"/>
                  <a:gd name="connsiteY7" fmla="*/ 2414456 h 5397022"/>
                  <a:gd name="connsiteX8" fmla="*/ 0 w 1170064"/>
                  <a:gd name="connsiteY8" fmla="*/ 1799319 h 5397022"/>
                  <a:gd name="connsiteX9" fmla="*/ 0 w 1170064"/>
                  <a:gd name="connsiteY9" fmla="*/ 1289782 h 5397022"/>
                  <a:gd name="connsiteX10" fmla="*/ 0 w 1170064"/>
                  <a:gd name="connsiteY10" fmla="*/ 1252737 h 5397022"/>
                  <a:gd name="connsiteX11" fmla="*/ 0 w 1170064"/>
                  <a:gd name="connsiteY11" fmla="*/ 128063 h 5397022"/>
                  <a:gd name="connsiteX12" fmla="*/ 23481 w 1170064"/>
                  <a:gd name="connsiteY12" fmla="*/ 113007 h 5397022"/>
                  <a:gd name="connsiteX13" fmla="*/ 86219 w 1170064"/>
                  <a:gd name="connsiteY13" fmla="*/ 38891 h 5397022"/>
                  <a:gd name="connsiteX14" fmla="*/ 104088 w 1170064"/>
                  <a:gd name="connsiteY14" fmla="*/ 0 h 5397022"/>
                  <a:gd name="connsiteX15" fmla="*/ 1065976 w 1170064"/>
                  <a:gd name="connsiteY15" fmla="*/ 0 h 5397022"/>
                  <a:gd name="connsiteX16" fmla="*/ 1083844 w 1170064"/>
                  <a:gd name="connsiteY16" fmla="*/ 38891 h 5397022"/>
                  <a:gd name="connsiteX17" fmla="*/ 1146583 w 1170064"/>
                  <a:gd name="connsiteY17" fmla="*/ 113007 h 5397022"/>
                  <a:gd name="connsiteX18" fmla="*/ 1170064 w 1170064"/>
                  <a:gd name="connsiteY18" fmla="*/ 128063 h 5397022"/>
                  <a:gd name="connsiteX19" fmla="*/ 1170064 w 1170064"/>
                  <a:gd name="connsiteY19" fmla="*/ 1252737 h 5397022"/>
                  <a:gd name="connsiteX20" fmla="*/ 1170064 w 1170064"/>
                  <a:gd name="connsiteY20" fmla="*/ 1289782 h 5397022"/>
                  <a:gd name="connsiteX21" fmla="*/ 1170064 w 1170064"/>
                  <a:gd name="connsiteY21" fmla="*/ 1799319 h 5397022"/>
                  <a:gd name="connsiteX22" fmla="*/ 1170064 w 1170064"/>
                  <a:gd name="connsiteY22" fmla="*/ 2414456 h 5397022"/>
                  <a:gd name="connsiteX23" fmla="*/ 1170064 w 1170064"/>
                  <a:gd name="connsiteY23" fmla="*/ 2451501 h 5397022"/>
                  <a:gd name="connsiteX24" fmla="*/ 1170064 w 1170064"/>
                  <a:gd name="connsiteY24" fmla="*/ 2923993 h 5397022"/>
                  <a:gd name="connsiteX25" fmla="*/ 1170064 w 1170064"/>
                  <a:gd name="connsiteY25" fmla="*/ 2961038 h 5397022"/>
                  <a:gd name="connsiteX26" fmla="*/ 1170064 w 1170064"/>
                  <a:gd name="connsiteY26" fmla="*/ 3576175 h 5397022"/>
                  <a:gd name="connsiteX27" fmla="*/ 1170064 w 1170064"/>
                  <a:gd name="connsiteY27" fmla="*/ 4085712 h 5397022"/>
                  <a:gd name="connsiteX28" fmla="*/ 1170064 w 1170064"/>
                  <a:gd name="connsiteY28" fmla="*/ 4122757 h 5397022"/>
                  <a:gd name="connsiteX29" fmla="*/ 1170064 w 1170064"/>
                  <a:gd name="connsiteY29" fmla="*/ 5247431 h 5397022"/>
                  <a:gd name="connsiteX30" fmla="*/ 1146583 w 1170064"/>
                  <a:gd name="connsiteY30" fmla="*/ 5262486 h 5397022"/>
                  <a:gd name="connsiteX31" fmla="*/ 1062429 w 1170064"/>
                  <a:gd name="connsiteY31" fmla="*/ 5383212 h 5397022"/>
                  <a:gd name="connsiteX32" fmla="*/ 1058800 w 1170064"/>
                  <a:gd name="connsiteY32" fmla="*/ 5397022 h 5397022"/>
                  <a:gd name="connsiteX33" fmla="*/ 111263 w 1170064"/>
                  <a:gd name="connsiteY33" fmla="*/ 5397022 h 5397022"/>
                  <a:gd name="connsiteX34" fmla="*/ 107634 w 1170064"/>
                  <a:gd name="connsiteY34" fmla="*/ 5383212 h 5397022"/>
                  <a:gd name="connsiteX35" fmla="*/ 23481 w 1170064"/>
                  <a:gd name="connsiteY35" fmla="*/ 5262486 h 53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0064" h="5397022">
                    <a:moveTo>
                      <a:pt x="0" y="5247431"/>
                    </a:move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5247431"/>
                    </a:lnTo>
                    <a:lnTo>
                      <a:pt x="1146583" y="5262486"/>
                    </a:lnTo>
                    <a:cubicBezTo>
                      <a:pt x="1109512" y="5292073"/>
                      <a:pt x="1080060" y="5333970"/>
                      <a:pt x="1062429" y="5383212"/>
                    </a:cubicBezTo>
                    <a:lnTo>
                      <a:pt x="1058800" y="5397022"/>
                    </a:lnTo>
                    <a:lnTo>
                      <a:pt x="111263" y="5397022"/>
                    </a:lnTo>
                    <a:lnTo>
                      <a:pt x="107634" y="5383212"/>
                    </a:lnTo>
                    <a:cubicBezTo>
                      <a:pt x="90004" y="5333970"/>
                      <a:pt x="60552" y="5292073"/>
                      <a:pt x="23481" y="5262486"/>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63" name="任意多边形: 形状 62">
                <a:extLst>
                  <a:ext uri="{FF2B5EF4-FFF2-40B4-BE49-F238E27FC236}">
                    <a16:creationId xmlns:a16="http://schemas.microsoft.com/office/drawing/2014/main" id="{04F25BD6-A3CE-B943-4007-B188621B1DE2}"/>
                  </a:ext>
                </a:extLst>
              </p:cNvPr>
              <p:cNvSpPr/>
              <p:nvPr/>
            </p:nvSpPr>
            <p:spPr>
              <a:xfrm rot="5400000">
                <a:off x="7983269" y="130131"/>
                <a:ext cx="984152" cy="5216558"/>
              </a:xfrm>
              <a:custGeom>
                <a:avLst/>
                <a:gdLst>
                  <a:gd name="connsiteX0" fmla="*/ 0 w 984152"/>
                  <a:gd name="connsiteY0" fmla="*/ 5080819 h 5216558"/>
                  <a:gd name="connsiteX1" fmla="*/ 0 w 984152"/>
                  <a:gd name="connsiteY1" fmla="*/ 3956145 h 5216558"/>
                  <a:gd name="connsiteX2" fmla="*/ 0 w 984152"/>
                  <a:gd name="connsiteY2" fmla="*/ 3919100 h 5216558"/>
                  <a:gd name="connsiteX3" fmla="*/ 0 w 984152"/>
                  <a:gd name="connsiteY3" fmla="*/ 3564318 h 5216558"/>
                  <a:gd name="connsiteX4" fmla="*/ 0 w 984152"/>
                  <a:gd name="connsiteY4" fmla="*/ 2794426 h 5216558"/>
                  <a:gd name="connsiteX5" fmla="*/ 0 w 984152"/>
                  <a:gd name="connsiteY5" fmla="*/ 2757381 h 5216558"/>
                  <a:gd name="connsiteX6" fmla="*/ 0 w 984152"/>
                  <a:gd name="connsiteY6" fmla="*/ 2439644 h 5216558"/>
                  <a:gd name="connsiteX7" fmla="*/ 0 w 984152"/>
                  <a:gd name="connsiteY7" fmla="*/ 2402599 h 5216558"/>
                  <a:gd name="connsiteX8" fmla="*/ 0 w 984152"/>
                  <a:gd name="connsiteY8" fmla="*/ 1632707 h 5216558"/>
                  <a:gd name="connsiteX9" fmla="*/ 0 w 984152"/>
                  <a:gd name="connsiteY9" fmla="*/ 1277925 h 5216558"/>
                  <a:gd name="connsiteX10" fmla="*/ 0 w 984152"/>
                  <a:gd name="connsiteY10" fmla="*/ 1240880 h 5216558"/>
                  <a:gd name="connsiteX11" fmla="*/ 0 w 984152"/>
                  <a:gd name="connsiteY11" fmla="*/ 116206 h 5216558"/>
                  <a:gd name="connsiteX12" fmla="*/ 19750 w 984152"/>
                  <a:gd name="connsiteY12" fmla="*/ 102544 h 5216558"/>
                  <a:gd name="connsiteX13" fmla="*/ 72520 w 984152"/>
                  <a:gd name="connsiteY13" fmla="*/ 35291 h 5216558"/>
                  <a:gd name="connsiteX14" fmla="*/ 87549 w 984152"/>
                  <a:gd name="connsiteY14" fmla="*/ 0 h 5216558"/>
                  <a:gd name="connsiteX15" fmla="*/ 896602 w 984152"/>
                  <a:gd name="connsiteY15" fmla="*/ 0 h 5216558"/>
                  <a:gd name="connsiteX16" fmla="*/ 911632 w 984152"/>
                  <a:gd name="connsiteY16" fmla="*/ 35291 h 5216558"/>
                  <a:gd name="connsiteX17" fmla="*/ 964402 w 984152"/>
                  <a:gd name="connsiteY17" fmla="*/ 102544 h 5216558"/>
                  <a:gd name="connsiteX18" fmla="*/ 984152 w 984152"/>
                  <a:gd name="connsiteY18" fmla="*/ 116206 h 5216558"/>
                  <a:gd name="connsiteX19" fmla="*/ 984152 w 984152"/>
                  <a:gd name="connsiteY19" fmla="*/ 1240880 h 5216558"/>
                  <a:gd name="connsiteX20" fmla="*/ 984152 w 984152"/>
                  <a:gd name="connsiteY20" fmla="*/ 1277925 h 5216558"/>
                  <a:gd name="connsiteX21" fmla="*/ 984152 w 984152"/>
                  <a:gd name="connsiteY21" fmla="*/ 1632707 h 5216558"/>
                  <a:gd name="connsiteX22" fmla="*/ 984152 w 984152"/>
                  <a:gd name="connsiteY22" fmla="*/ 2402599 h 5216558"/>
                  <a:gd name="connsiteX23" fmla="*/ 984152 w 984152"/>
                  <a:gd name="connsiteY23" fmla="*/ 2439644 h 5216558"/>
                  <a:gd name="connsiteX24" fmla="*/ 984152 w 984152"/>
                  <a:gd name="connsiteY24" fmla="*/ 2757381 h 5216558"/>
                  <a:gd name="connsiteX25" fmla="*/ 984152 w 984152"/>
                  <a:gd name="connsiteY25" fmla="*/ 2794426 h 5216558"/>
                  <a:gd name="connsiteX26" fmla="*/ 984152 w 984152"/>
                  <a:gd name="connsiteY26" fmla="*/ 3564318 h 5216558"/>
                  <a:gd name="connsiteX27" fmla="*/ 984152 w 984152"/>
                  <a:gd name="connsiteY27" fmla="*/ 3919100 h 5216558"/>
                  <a:gd name="connsiteX28" fmla="*/ 984152 w 984152"/>
                  <a:gd name="connsiteY28" fmla="*/ 3956145 h 5216558"/>
                  <a:gd name="connsiteX29" fmla="*/ 984152 w 984152"/>
                  <a:gd name="connsiteY29" fmla="*/ 5080819 h 5216558"/>
                  <a:gd name="connsiteX30" fmla="*/ 964402 w 984152"/>
                  <a:gd name="connsiteY30" fmla="*/ 5094480 h 5216558"/>
                  <a:gd name="connsiteX31" fmla="*/ 893619 w 984152"/>
                  <a:gd name="connsiteY31" fmla="*/ 5204027 h 5216558"/>
                  <a:gd name="connsiteX32" fmla="*/ 890567 w 984152"/>
                  <a:gd name="connsiteY32" fmla="*/ 5216558 h 5216558"/>
                  <a:gd name="connsiteX33" fmla="*/ 93585 w 984152"/>
                  <a:gd name="connsiteY33" fmla="*/ 5216558 h 5216558"/>
                  <a:gd name="connsiteX34" fmla="*/ 90532 w 984152"/>
                  <a:gd name="connsiteY34" fmla="*/ 5204027 h 5216558"/>
                  <a:gd name="connsiteX35" fmla="*/ 19750 w 984152"/>
                  <a:gd name="connsiteY35" fmla="*/ 5094480 h 521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152" h="5216558">
                    <a:moveTo>
                      <a:pt x="0" y="5080819"/>
                    </a:move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5080819"/>
                    </a:lnTo>
                    <a:lnTo>
                      <a:pt x="964402" y="5094480"/>
                    </a:lnTo>
                    <a:cubicBezTo>
                      <a:pt x="933221" y="5121327"/>
                      <a:pt x="908448" y="5159344"/>
                      <a:pt x="893619" y="5204027"/>
                    </a:cubicBezTo>
                    <a:lnTo>
                      <a:pt x="890567" y="5216558"/>
                    </a:lnTo>
                    <a:lnTo>
                      <a:pt x="93585" y="5216558"/>
                    </a:lnTo>
                    <a:lnTo>
                      <a:pt x="90532" y="5204027"/>
                    </a:lnTo>
                    <a:cubicBezTo>
                      <a:pt x="75703" y="5159344"/>
                      <a:pt x="50931" y="5121327"/>
                      <a:pt x="19750" y="5094480"/>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grpSp>
          <p:nvGrpSpPr>
            <p:cNvPr id="58" name="组合 57">
              <a:extLst>
                <a:ext uri="{FF2B5EF4-FFF2-40B4-BE49-F238E27FC236}">
                  <a16:creationId xmlns:a16="http://schemas.microsoft.com/office/drawing/2014/main" id="{17993812-AD49-E546-B030-F4C231B0CD81}"/>
                </a:ext>
              </a:extLst>
            </p:cNvPr>
            <p:cNvGrpSpPr/>
            <p:nvPr/>
          </p:nvGrpSpPr>
          <p:grpSpPr>
            <a:xfrm>
              <a:off x="5353622" y="2374659"/>
              <a:ext cx="980359" cy="727503"/>
              <a:chOff x="5605820" y="2139517"/>
              <a:chExt cx="980359" cy="727503"/>
            </a:xfrm>
          </p:grpSpPr>
          <p:sp>
            <p:nvSpPr>
              <p:cNvPr id="59" name="任意多边形: 形状 58">
                <a:extLst>
                  <a:ext uri="{FF2B5EF4-FFF2-40B4-BE49-F238E27FC236}">
                    <a16:creationId xmlns:a16="http://schemas.microsoft.com/office/drawing/2014/main" id="{80EEF2BA-654E-EAFF-928D-7CADEEB673D9}"/>
                  </a:ext>
                </a:extLst>
              </p:cNvPr>
              <p:cNvSpPr/>
              <p:nvPr/>
            </p:nvSpPr>
            <p:spPr>
              <a:xfrm rot="16200000">
                <a:off x="5749618" y="2131678"/>
                <a:ext cx="727503" cy="743182"/>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60" name="文本框 59"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22A6371F-4FDC-B688-C51D-C182C65E6468}"/>
                  </a:ext>
                </a:extLst>
              </p:cNvPr>
              <p:cNvSpPr txBox="1"/>
              <p:nvPr/>
            </p:nvSpPr>
            <p:spPr>
              <a:xfrm>
                <a:off x="5605820" y="2296460"/>
                <a:ext cx="980359"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02</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grpSp>
      <p:sp>
        <p:nvSpPr>
          <p:cNvPr id="6" name="文本框 5">
            <a:extLst>
              <a:ext uri="{FF2B5EF4-FFF2-40B4-BE49-F238E27FC236}">
                <a16:creationId xmlns:a16="http://schemas.microsoft.com/office/drawing/2014/main" id="{3E4EC915-35E3-562F-DE1C-F69B00C62B8F}"/>
              </a:ext>
            </a:extLst>
          </p:cNvPr>
          <p:cNvSpPr txBox="1"/>
          <p:nvPr/>
        </p:nvSpPr>
        <p:spPr>
          <a:xfrm>
            <a:off x="2057815" y="3819101"/>
            <a:ext cx="4470453" cy="658257"/>
          </a:xfrm>
          <a:prstGeom prst="rect">
            <a:avLst/>
          </a:prstGeom>
          <a:noFill/>
        </p:spPr>
        <p:txBody>
          <a:bodyPr wrap="square" rtlCol="0">
            <a:noAutofit/>
          </a:bodyPr>
          <a:lstStyle/>
          <a:p>
            <a:pPr>
              <a:lnSpc>
                <a:spcPct val="120000"/>
              </a:lnSpc>
            </a:pPr>
            <a:r>
              <a:rPr lang="zh-CN" altLang="en-US" sz="1600" dirty="0">
                <a:solidFill>
                  <a:srgbClr val="333333"/>
                </a:solidFill>
                <a:latin typeface="微软雅黑" panose="020B0503020204020204" pitchFamily="34" charset="-122"/>
                <a:ea typeface="微软雅黑" panose="020B0503020204020204" pitchFamily="34" charset="-122"/>
              </a:rPr>
              <a:t>其次要寻找当下能让人产生共鸣的，能让目标用户感觉到是与我有关的点去进行延伸。</a:t>
            </a:r>
            <a:endParaRPr lang="zh-CN" altLang="en-US" sz="1600" b="0" i="0" dirty="0">
              <a:solidFill>
                <a:srgbClr val="333333"/>
              </a:solidFill>
              <a:effectLst/>
              <a:latin typeface="微软雅黑" panose="020B0503020204020204" pitchFamily="34" charset="-122"/>
              <a:ea typeface="微软雅黑" panose="020B0503020204020204" pitchFamily="34" charset="-122"/>
            </a:endParaRPr>
          </a:p>
        </p:txBody>
      </p:sp>
      <p:grpSp>
        <p:nvGrpSpPr>
          <p:cNvPr id="65" name="组合 64">
            <a:extLst>
              <a:ext uri="{FF2B5EF4-FFF2-40B4-BE49-F238E27FC236}">
                <a16:creationId xmlns:a16="http://schemas.microsoft.com/office/drawing/2014/main" id="{D76E90FB-8F4B-E9A2-0C28-490F0BFC0596}"/>
              </a:ext>
            </a:extLst>
          </p:cNvPr>
          <p:cNvGrpSpPr/>
          <p:nvPr/>
        </p:nvGrpSpPr>
        <p:grpSpPr>
          <a:xfrm>
            <a:off x="1009708" y="4954542"/>
            <a:ext cx="5820234" cy="1170064"/>
            <a:chOff x="5353622" y="2153378"/>
            <a:chExt cx="5820234" cy="1170064"/>
          </a:xfrm>
        </p:grpSpPr>
        <p:grpSp>
          <p:nvGrpSpPr>
            <p:cNvPr id="66" name="组合 65">
              <a:extLst>
                <a:ext uri="{FF2B5EF4-FFF2-40B4-BE49-F238E27FC236}">
                  <a16:creationId xmlns:a16="http://schemas.microsoft.com/office/drawing/2014/main" id="{8DB1E966-CFF2-1A87-8FE4-6B17612C8FA8}"/>
                </a:ext>
              </a:extLst>
            </p:cNvPr>
            <p:cNvGrpSpPr/>
            <p:nvPr/>
          </p:nvGrpSpPr>
          <p:grpSpPr>
            <a:xfrm>
              <a:off x="5776834" y="2153378"/>
              <a:ext cx="5397022" cy="1170064"/>
              <a:chOff x="5776834" y="2153378"/>
              <a:chExt cx="5397022" cy="1170064"/>
            </a:xfrm>
          </p:grpSpPr>
          <p:sp>
            <p:nvSpPr>
              <p:cNvPr id="71" name="任意多边形: 形状 70">
                <a:extLst>
                  <a:ext uri="{FF2B5EF4-FFF2-40B4-BE49-F238E27FC236}">
                    <a16:creationId xmlns:a16="http://schemas.microsoft.com/office/drawing/2014/main" id="{B87FC31C-AA69-E3C8-8EA2-3E5A337481D6}"/>
                  </a:ext>
                </a:extLst>
              </p:cNvPr>
              <p:cNvSpPr/>
              <p:nvPr/>
            </p:nvSpPr>
            <p:spPr>
              <a:xfrm rot="5400000">
                <a:off x="7890313" y="39899"/>
                <a:ext cx="1170064" cy="5397022"/>
              </a:xfrm>
              <a:custGeom>
                <a:avLst/>
                <a:gdLst>
                  <a:gd name="connsiteX0" fmla="*/ 0 w 1170064"/>
                  <a:gd name="connsiteY0" fmla="*/ 5247431 h 5397022"/>
                  <a:gd name="connsiteX1" fmla="*/ 0 w 1170064"/>
                  <a:gd name="connsiteY1" fmla="*/ 4122757 h 5397022"/>
                  <a:gd name="connsiteX2" fmla="*/ 0 w 1170064"/>
                  <a:gd name="connsiteY2" fmla="*/ 4085712 h 5397022"/>
                  <a:gd name="connsiteX3" fmla="*/ 0 w 1170064"/>
                  <a:gd name="connsiteY3" fmla="*/ 3576175 h 5397022"/>
                  <a:gd name="connsiteX4" fmla="*/ 0 w 1170064"/>
                  <a:gd name="connsiteY4" fmla="*/ 2961038 h 5397022"/>
                  <a:gd name="connsiteX5" fmla="*/ 0 w 1170064"/>
                  <a:gd name="connsiteY5" fmla="*/ 2923993 h 5397022"/>
                  <a:gd name="connsiteX6" fmla="*/ 0 w 1170064"/>
                  <a:gd name="connsiteY6" fmla="*/ 2451501 h 5397022"/>
                  <a:gd name="connsiteX7" fmla="*/ 0 w 1170064"/>
                  <a:gd name="connsiteY7" fmla="*/ 2414456 h 5397022"/>
                  <a:gd name="connsiteX8" fmla="*/ 0 w 1170064"/>
                  <a:gd name="connsiteY8" fmla="*/ 1799319 h 5397022"/>
                  <a:gd name="connsiteX9" fmla="*/ 0 w 1170064"/>
                  <a:gd name="connsiteY9" fmla="*/ 1289782 h 5397022"/>
                  <a:gd name="connsiteX10" fmla="*/ 0 w 1170064"/>
                  <a:gd name="connsiteY10" fmla="*/ 1252737 h 5397022"/>
                  <a:gd name="connsiteX11" fmla="*/ 0 w 1170064"/>
                  <a:gd name="connsiteY11" fmla="*/ 128063 h 5397022"/>
                  <a:gd name="connsiteX12" fmla="*/ 23481 w 1170064"/>
                  <a:gd name="connsiteY12" fmla="*/ 113007 h 5397022"/>
                  <a:gd name="connsiteX13" fmla="*/ 86219 w 1170064"/>
                  <a:gd name="connsiteY13" fmla="*/ 38891 h 5397022"/>
                  <a:gd name="connsiteX14" fmla="*/ 104088 w 1170064"/>
                  <a:gd name="connsiteY14" fmla="*/ 0 h 5397022"/>
                  <a:gd name="connsiteX15" fmla="*/ 1065976 w 1170064"/>
                  <a:gd name="connsiteY15" fmla="*/ 0 h 5397022"/>
                  <a:gd name="connsiteX16" fmla="*/ 1083844 w 1170064"/>
                  <a:gd name="connsiteY16" fmla="*/ 38891 h 5397022"/>
                  <a:gd name="connsiteX17" fmla="*/ 1146583 w 1170064"/>
                  <a:gd name="connsiteY17" fmla="*/ 113007 h 5397022"/>
                  <a:gd name="connsiteX18" fmla="*/ 1170064 w 1170064"/>
                  <a:gd name="connsiteY18" fmla="*/ 128063 h 5397022"/>
                  <a:gd name="connsiteX19" fmla="*/ 1170064 w 1170064"/>
                  <a:gd name="connsiteY19" fmla="*/ 1252737 h 5397022"/>
                  <a:gd name="connsiteX20" fmla="*/ 1170064 w 1170064"/>
                  <a:gd name="connsiteY20" fmla="*/ 1289782 h 5397022"/>
                  <a:gd name="connsiteX21" fmla="*/ 1170064 w 1170064"/>
                  <a:gd name="connsiteY21" fmla="*/ 1799319 h 5397022"/>
                  <a:gd name="connsiteX22" fmla="*/ 1170064 w 1170064"/>
                  <a:gd name="connsiteY22" fmla="*/ 2414456 h 5397022"/>
                  <a:gd name="connsiteX23" fmla="*/ 1170064 w 1170064"/>
                  <a:gd name="connsiteY23" fmla="*/ 2451501 h 5397022"/>
                  <a:gd name="connsiteX24" fmla="*/ 1170064 w 1170064"/>
                  <a:gd name="connsiteY24" fmla="*/ 2923993 h 5397022"/>
                  <a:gd name="connsiteX25" fmla="*/ 1170064 w 1170064"/>
                  <a:gd name="connsiteY25" fmla="*/ 2961038 h 5397022"/>
                  <a:gd name="connsiteX26" fmla="*/ 1170064 w 1170064"/>
                  <a:gd name="connsiteY26" fmla="*/ 3576175 h 5397022"/>
                  <a:gd name="connsiteX27" fmla="*/ 1170064 w 1170064"/>
                  <a:gd name="connsiteY27" fmla="*/ 4085712 h 5397022"/>
                  <a:gd name="connsiteX28" fmla="*/ 1170064 w 1170064"/>
                  <a:gd name="connsiteY28" fmla="*/ 4122757 h 5397022"/>
                  <a:gd name="connsiteX29" fmla="*/ 1170064 w 1170064"/>
                  <a:gd name="connsiteY29" fmla="*/ 5247431 h 5397022"/>
                  <a:gd name="connsiteX30" fmla="*/ 1146583 w 1170064"/>
                  <a:gd name="connsiteY30" fmla="*/ 5262486 h 5397022"/>
                  <a:gd name="connsiteX31" fmla="*/ 1062429 w 1170064"/>
                  <a:gd name="connsiteY31" fmla="*/ 5383212 h 5397022"/>
                  <a:gd name="connsiteX32" fmla="*/ 1058800 w 1170064"/>
                  <a:gd name="connsiteY32" fmla="*/ 5397022 h 5397022"/>
                  <a:gd name="connsiteX33" fmla="*/ 111263 w 1170064"/>
                  <a:gd name="connsiteY33" fmla="*/ 5397022 h 5397022"/>
                  <a:gd name="connsiteX34" fmla="*/ 107634 w 1170064"/>
                  <a:gd name="connsiteY34" fmla="*/ 5383212 h 5397022"/>
                  <a:gd name="connsiteX35" fmla="*/ 23481 w 1170064"/>
                  <a:gd name="connsiteY35" fmla="*/ 5262486 h 539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0064" h="5397022">
                    <a:moveTo>
                      <a:pt x="0" y="5247431"/>
                    </a:move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5247431"/>
                    </a:lnTo>
                    <a:lnTo>
                      <a:pt x="1146583" y="5262486"/>
                    </a:lnTo>
                    <a:cubicBezTo>
                      <a:pt x="1109512" y="5292073"/>
                      <a:pt x="1080060" y="5333970"/>
                      <a:pt x="1062429" y="5383212"/>
                    </a:cubicBezTo>
                    <a:lnTo>
                      <a:pt x="1058800" y="5397022"/>
                    </a:lnTo>
                    <a:lnTo>
                      <a:pt x="111263" y="5397022"/>
                    </a:lnTo>
                    <a:lnTo>
                      <a:pt x="107634" y="5383212"/>
                    </a:lnTo>
                    <a:cubicBezTo>
                      <a:pt x="90004" y="5333970"/>
                      <a:pt x="60552" y="5292073"/>
                      <a:pt x="23481" y="5262486"/>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2" name="任意多边形: 形状 71">
                <a:extLst>
                  <a:ext uri="{FF2B5EF4-FFF2-40B4-BE49-F238E27FC236}">
                    <a16:creationId xmlns:a16="http://schemas.microsoft.com/office/drawing/2014/main" id="{8C920979-08DF-0C51-C61A-2CCD06E8D4A6}"/>
                  </a:ext>
                </a:extLst>
              </p:cNvPr>
              <p:cNvSpPr/>
              <p:nvPr/>
            </p:nvSpPr>
            <p:spPr>
              <a:xfrm rot="5400000">
                <a:off x="7983269" y="130131"/>
                <a:ext cx="984152" cy="5216558"/>
              </a:xfrm>
              <a:custGeom>
                <a:avLst/>
                <a:gdLst>
                  <a:gd name="connsiteX0" fmla="*/ 0 w 984152"/>
                  <a:gd name="connsiteY0" fmla="*/ 5080819 h 5216558"/>
                  <a:gd name="connsiteX1" fmla="*/ 0 w 984152"/>
                  <a:gd name="connsiteY1" fmla="*/ 3956145 h 5216558"/>
                  <a:gd name="connsiteX2" fmla="*/ 0 w 984152"/>
                  <a:gd name="connsiteY2" fmla="*/ 3919100 h 5216558"/>
                  <a:gd name="connsiteX3" fmla="*/ 0 w 984152"/>
                  <a:gd name="connsiteY3" fmla="*/ 3564318 h 5216558"/>
                  <a:gd name="connsiteX4" fmla="*/ 0 w 984152"/>
                  <a:gd name="connsiteY4" fmla="*/ 2794426 h 5216558"/>
                  <a:gd name="connsiteX5" fmla="*/ 0 w 984152"/>
                  <a:gd name="connsiteY5" fmla="*/ 2757381 h 5216558"/>
                  <a:gd name="connsiteX6" fmla="*/ 0 w 984152"/>
                  <a:gd name="connsiteY6" fmla="*/ 2439644 h 5216558"/>
                  <a:gd name="connsiteX7" fmla="*/ 0 w 984152"/>
                  <a:gd name="connsiteY7" fmla="*/ 2402599 h 5216558"/>
                  <a:gd name="connsiteX8" fmla="*/ 0 w 984152"/>
                  <a:gd name="connsiteY8" fmla="*/ 1632707 h 5216558"/>
                  <a:gd name="connsiteX9" fmla="*/ 0 w 984152"/>
                  <a:gd name="connsiteY9" fmla="*/ 1277925 h 5216558"/>
                  <a:gd name="connsiteX10" fmla="*/ 0 w 984152"/>
                  <a:gd name="connsiteY10" fmla="*/ 1240880 h 5216558"/>
                  <a:gd name="connsiteX11" fmla="*/ 0 w 984152"/>
                  <a:gd name="connsiteY11" fmla="*/ 116206 h 5216558"/>
                  <a:gd name="connsiteX12" fmla="*/ 19750 w 984152"/>
                  <a:gd name="connsiteY12" fmla="*/ 102544 h 5216558"/>
                  <a:gd name="connsiteX13" fmla="*/ 72520 w 984152"/>
                  <a:gd name="connsiteY13" fmla="*/ 35291 h 5216558"/>
                  <a:gd name="connsiteX14" fmla="*/ 87549 w 984152"/>
                  <a:gd name="connsiteY14" fmla="*/ 0 h 5216558"/>
                  <a:gd name="connsiteX15" fmla="*/ 896602 w 984152"/>
                  <a:gd name="connsiteY15" fmla="*/ 0 h 5216558"/>
                  <a:gd name="connsiteX16" fmla="*/ 911632 w 984152"/>
                  <a:gd name="connsiteY16" fmla="*/ 35291 h 5216558"/>
                  <a:gd name="connsiteX17" fmla="*/ 964402 w 984152"/>
                  <a:gd name="connsiteY17" fmla="*/ 102544 h 5216558"/>
                  <a:gd name="connsiteX18" fmla="*/ 984152 w 984152"/>
                  <a:gd name="connsiteY18" fmla="*/ 116206 h 5216558"/>
                  <a:gd name="connsiteX19" fmla="*/ 984152 w 984152"/>
                  <a:gd name="connsiteY19" fmla="*/ 1240880 h 5216558"/>
                  <a:gd name="connsiteX20" fmla="*/ 984152 w 984152"/>
                  <a:gd name="connsiteY20" fmla="*/ 1277925 h 5216558"/>
                  <a:gd name="connsiteX21" fmla="*/ 984152 w 984152"/>
                  <a:gd name="connsiteY21" fmla="*/ 1632707 h 5216558"/>
                  <a:gd name="connsiteX22" fmla="*/ 984152 w 984152"/>
                  <a:gd name="connsiteY22" fmla="*/ 2402599 h 5216558"/>
                  <a:gd name="connsiteX23" fmla="*/ 984152 w 984152"/>
                  <a:gd name="connsiteY23" fmla="*/ 2439644 h 5216558"/>
                  <a:gd name="connsiteX24" fmla="*/ 984152 w 984152"/>
                  <a:gd name="connsiteY24" fmla="*/ 2757381 h 5216558"/>
                  <a:gd name="connsiteX25" fmla="*/ 984152 w 984152"/>
                  <a:gd name="connsiteY25" fmla="*/ 2794426 h 5216558"/>
                  <a:gd name="connsiteX26" fmla="*/ 984152 w 984152"/>
                  <a:gd name="connsiteY26" fmla="*/ 3564318 h 5216558"/>
                  <a:gd name="connsiteX27" fmla="*/ 984152 w 984152"/>
                  <a:gd name="connsiteY27" fmla="*/ 3919100 h 5216558"/>
                  <a:gd name="connsiteX28" fmla="*/ 984152 w 984152"/>
                  <a:gd name="connsiteY28" fmla="*/ 3956145 h 5216558"/>
                  <a:gd name="connsiteX29" fmla="*/ 984152 w 984152"/>
                  <a:gd name="connsiteY29" fmla="*/ 5080819 h 5216558"/>
                  <a:gd name="connsiteX30" fmla="*/ 964402 w 984152"/>
                  <a:gd name="connsiteY30" fmla="*/ 5094480 h 5216558"/>
                  <a:gd name="connsiteX31" fmla="*/ 893619 w 984152"/>
                  <a:gd name="connsiteY31" fmla="*/ 5204027 h 5216558"/>
                  <a:gd name="connsiteX32" fmla="*/ 890567 w 984152"/>
                  <a:gd name="connsiteY32" fmla="*/ 5216558 h 5216558"/>
                  <a:gd name="connsiteX33" fmla="*/ 93585 w 984152"/>
                  <a:gd name="connsiteY33" fmla="*/ 5216558 h 5216558"/>
                  <a:gd name="connsiteX34" fmla="*/ 90532 w 984152"/>
                  <a:gd name="connsiteY34" fmla="*/ 5204027 h 5216558"/>
                  <a:gd name="connsiteX35" fmla="*/ 19750 w 984152"/>
                  <a:gd name="connsiteY35" fmla="*/ 5094480 h 521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4152" h="5216558">
                    <a:moveTo>
                      <a:pt x="0" y="5080819"/>
                    </a:move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5080819"/>
                    </a:lnTo>
                    <a:lnTo>
                      <a:pt x="964402" y="5094480"/>
                    </a:lnTo>
                    <a:cubicBezTo>
                      <a:pt x="933221" y="5121327"/>
                      <a:pt x="908448" y="5159344"/>
                      <a:pt x="893619" y="5204027"/>
                    </a:cubicBezTo>
                    <a:lnTo>
                      <a:pt x="890567" y="5216558"/>
                    </a:lnTo>
                    <a:lnTo>
                      <a:pt x="93585" y="5216558"/>
                    </a:lnTo>
                    <a:lnTo>
                      <a:pt x="90532" y="5204027"/>
                    </a:lnTo>
                    <a:cubicBezTo>
                      <a:pt x="75703" y="5159344"/>
                      <a:pt x="50931" y="5121327"/>
                      <a:pt x="19750" y="5094480"/>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grpSp>
          <p:nvGrpSpPr>
            <p:cNvPr id="67" name="组合 66">
              <a:extLst>
                <a:ext uri="{FF2B5EF4-FFF2-40B4-BE49-F238E27FC236}">
                  <a16:creationId xmlns:a16="http://schemas.microsoft.com/office/drawing/2014/main" id="{20DFF745-E8C9-91F0-C6D7-C6787C9A5B13}"/>
                </a:ext>
              </a:extLst>
            </p:cNvPr>
            <p:cNvGrpSpPr/>
            <p:nvPr/>
          </p:nvGrpSpPr>
          <p:grpSpPr>
            <a:xfrm>
              <a:off x="5353622" y="2374659"/>
              <a:ext cx="980359" cy="727503"/>
              <a:chOff x="5605820" y="2139517"/>
              <a:chExt cx="980359" cy="727503"/>
            </a:xfrm>
          </p:grpSpPr>
          <p:sp>
            <p:nvSpPr>
              <p:cNvPr id="68" name="任意多边形: 形状 67">
                <a:extLst>
                  <a:ext uri="{FF2B5EF4-FFF2-40B4-BE49-F238E27FC236}">
                    <a16:creationId xmlns:a16="http://schemas.microsoft.com/office/drawing/2014/main" id="{4C9E872D-944B-C45D-C34B-BA7BB6D047AB}"/>
                  </a:ext>
                </a:extLst>
              </p:cNvPr>
              <p:cNvSpPr/>
              <p:nvPr/>
            </p:nvSpPr>
            <p:spPr>
              <a:xfrm rot="16200000">
                <a:off x="5749618" y="2131678"/>
                <a:ext cx="727503" cy="743182"/>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70" name="文本框 69"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93D4CB43-7C2D-8C42-652E-482E7B03FA8A}"/>
                  </a:ext>
                </a:extLst>
              </p:cNvPr>
              <p:cNvSpPr txBox="1"/>
              <p:nvPr/>
            </p:nvSpPr>
            <p:spPr>
              <a:xfrm>
                <a:off x="5605820" y="2296460"/>
                <a:ext cx="980359"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03</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grpSp>
      </p:grpSp>
      <p:sp>
        <p:nvSpPr>
          <p:cNvPr id="76" name="文本框 75">
            <a:extLst>
              <a:ext uri="{FF2B5EF4-FFF2-40B4-BE49-F238E27FC236}">
                <a16:creationId xmlns:a16="http://schemas.microsoft.com/office/drawing/2014/main" id="{AC0D737A-336E-7409-C722-FA7BCA1EA1A1}"/>
              </a:ext>
            </a:extLst>
          </p:cNvPr>
          <p:cNvSpPr txBox="1"/>
          <p:nvPr/>
        </p:nvSpPr>
        <p:spPr>
          <a:xfrm>
            <a:off x="2057815" y="5124076"/>
            <a:ext cx="4470453" cy="830997"/>
          </a:xfrm>
          <a:prstGeom prst="rect">
            <a:avLst/>
          </a:prstGeom>
          <a:noFill/>
        </p:spPr>
        <p:txBody>
          <a:bodyPr wrap="square">
            <a:noAutofit/>
          </a:bodyPr>
          <a:lstStyle/>
          <a:p>
            <a:r>
              <a:rPr lang="zh-CN" altLang="en-US" sz="1600" dirty="0">
                <a:solidFill>
                  <a:srgbClr val="333333"/>
                </a:solidFill>
                <a:latin typeface="微软雅黑" panose="020B0503020204020204" pitchFamily="34" charset="-122"/>
                <a:ea typeface="微软雅黑" panose="020B0503020204020204" pitchFamily="34" charset="-122"/>
              </a:rPr>
              <a:t>最后找与目标群体有关联的事情，洞察出用户的属性，罗列出产品的卖点以及附加属性，连线产品的卖点，取交集。</a:t>
            </a:r>
          </a:p>
        </p:txBody>
      </p:sp>
      <p:grpSp>
        <p:nvGrpSpPr>
          <p:cNvPr id="75" name="组合 74">
            <a:extLst>
              <a:ext uri="{FF2B5EF4-FFF2-40B4-BE49-F238E27FC236}">
                <a16:creationId xmlns:a16="http://schemas.microsoft.com/office/drawing/2014/main" id="{03CCC906-2440-850F-9736-BBF5880B16D7}"/>
              </a:ext>
            </a:extLst>
          </p:cNvPr>
          <p:cNvGrpSpPr/>
          <p:nvPr/>
        </p:nvGrpSpPr>
        <p:grpSpPr>
          <a:xfrm>
            <a:off x="2057815" y="1692502"/>
            <a:ext cx="2837474" cy="461665"/>
            <a:chOff x="1093137" y="1471469"/>
            <a:chExt cx="2837474" cy="461665"/>
          </a:xfrm>
        </p:grpSpPr>
        <p:sp>
          <p:nvSpPr>
            <p:cNvPr id="77" name="文本框 76">
              <a:extLst>
                <a:ext uri="{FF2B5EF4-FFF2-40B4-BE49-F238E27FC236}">
                  <a16:creationId xmlns:a16="http://schemas.microsoft.com/office/drawing/2014/main" id="{085120A8-39F0-A80A-75E6-875F7A32F544}"/>
                </a:ext>
              </a:extLst>
            </p:cNvPr>
            <p:cNvSpPr txBox="1"/>
            <p:nvPr/>
          </p:nvSpPr>
          <p:spPr>
            <a:xfrm>
              <a:off x="1093137" y="1471469"/>
              <a:ext cx="2837474" cy="461665"/>
            </a:xfrm>
            <a:prstGeom prst="rect">
              <a:avLst/>
            </a:prstGeom>
            <a:noFill/>
          </p:spPr>
          <p:txBody>
            <a:bodyPr wrap="square" rtlCol="0">
              <a:noAutofit/>
            </a:bodyPr>
            <a:lstStyle/>
            <a:p>
              <a:pPr algn="dist"/>
              <a:r>
                <a:rPr lang="zh-CN" altLang="en-US" sz="2400" dirty="0">
                  <a:latin typeface="+mj-lt"/>
                  <a:ea typeface="梦源宋体 CN W27" panose="02020200000000000000" pitchFamily="18" charset="-122"/>
                  <a:sym typeface="梦源宋体 CN W27" panose="02020200000000000000" pitchFamily="18" charset="-122"/>
                </a:rPr>
                <a:t>整体思路</a:t>
              </a:r>
            </a:p>
          </p:txBody>
        </p:sp>
        <p:cxnSp>
          <p:nvCxnSpPr>
            <p:cNvPr id="79" name="直接连接符 78">
              <a:extLst>
                <a:ext uri="{FF2B5EF4-FFF2-40B4-BE49-F238E27FC236}">
                  <a16:creationId xmlns:a16="http://schemas.microsoft.com/office/drawing/2014/main" id="{F9AA3323-415F-D11C-84A5-A3C131B752D4}"/>
                </a:ext>
              </a:extLst>
            </p:cNvPr>
            <p:cNvCxnSpPr>
              <a:cxnSpLocks/>
            </p:cNvCxnSpPr>
            <p:nvPr/>
          </p:nvCxnSpPr>
          <p:spPr>
            <a:xfrm flipH="1">
              <a:off x="1713053"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4F73657A-AE9D-5FB2-0A32-C55D83E8E174}"/>
                </a:ext>
              </a:extLst>
            </p:cNvPr>
            <p:cNvCxnSpPr>
              <a:cxnSpLocks/>
            </p:cNvCxnSpPr>
            <p:nvPr/>
          </p:nvCxnSpPr>
          <p:spPr>
            <a:xfrm flipH="1">
              <a:off x="2430684"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AB3AAB71-6403-CBBC-0BE4-7FEA2699B651}"/>
                </a:ext>
              </a:extLst>
            </p:cNvPr>
            <p:cNvCxnSpPr>
              <a:cxnSpLocks/>
            </p:cNvCxnSpPr>
            <p:nvPr/>
          </p:nvCxnSpPr>
          <p:spPr>
            <a:xfrm flipH="1">
              <a:off x="3148315"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7935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活动整体思路</a:t>
            </a:r>
          </a:p>
        </p:txBody>
      </p:sp>
      <p:sp>
        <p:nvSpPr>
          <p:cNvPr id="35" name="任意多边形: 形状 34">
            <a:extLst>
              <a:ext uri="{FF2B5EF4-FFF2-40B4-BE49-F238E27FC236}">
                <a16:creationId xmlns:a16="http://schemas.microsoft.com/office/drawing/2014/main" id="{528E22E1-7D3A-76A3-8FC3-B914E0EBB6CD}"/>
              </a:ext>
            </a:extLst>
          </p:cNvPr>
          <p:cNvSpPr/>
          <p:nvPr/>
        </p:nvSpPr>
        <p:spPr>
          <a:xfrm>
            <a:off x="738584" y="2061219"/>
            <a:ext cx="949479" cy="4074937"/>
          </a:xfrm>
          <a:custGeom>
            <a:avLst/>
            <a:gdLst>
              <a:gd name="connsiteX0" fmla="*/ 84465 w 949479"/>
              <a:gd name="connsiteY0" fmla="*/ 0 h 4074937"/>
              <a:gd name="connsiteX1" fmla="*/ 865014 w 949479"/>
              <a:gd name="connsiteY1" fmla="*/ 0 h 4074937"/>
              <a:gd name="connsiteX2" fmla="*/ 879514 w 949479"/>
              <a:gd name="connsiteY2" fmla="*/ 64574 h 4074937"/>
              <a:gd name="connsiteX3" fmla="*/ 930425 w 949479"/>
              <a:gd name="connsiteY3" fmla="*/ 187636 h 4074937"/>
              <a:gd name="connsiteX4" fmla="*/ 949479 w 949479"/>
              <a:gd name="connsiteY4" fmla="*/ 212635 h 4074937"/>
              <a:gd name="connsiteX5" fmla="*/ 949479 w 949479"/>
              <a:gd name="connsiteY5" fmla="*/ 1051611 h 4074937"/>
              <a:gd name="connsiteX6" fmla="*/ 949479 w 949479"/>
              <a:gd name="connsiteY6" fmla="*/ 2987580 h 4074937"/>
              <a:gd name="connsiteX7" fmla="*/ 949479 w 949479"/>
              <a:gd name="connsiteY7" fmla="*/ 3826556 h 4074937"/>
              <a:gd name="connsiteX8" fmla="*/ 930425 w 949479"/>
              <a:gd name="connsiteY8" fmla="*/ 3851555 h 4074937"/>
              <a:gd name="connsiteX9" fmla="*/ 862136 w 949479"/>
              <a:gd name="connsiteY9" fmla="*/ 4052007 h 4074937"/>
              <a:gd name="connsiteX10" fmla="*/ 859191 w 949479"/>
              <a:gd name="connsiteY10" fmla="*/ 4074937 h 4074937"/>
              <a:gd name="connsiteX11" fmla="*/ 90288 w 949479"/>
              <a:gd name="connsiteY11" fmla="*/ 4074937 h 4074937"/>
              <a:gd name="connsiteX12" fmla="*/ 87343 w 949479"/>
              <a:gd name="connsiteY12" fmla="*/ 4052007 h 4074937"/>
              <a:gd name="connsiteX13" fmla="*/ 19054 w 949479"/>
              <a:gd name="connsiteY13" fmla="*/ 3851555 h 4074937"/>
              <a:gd name="connsiteX14" fmla="*/ 0 w 949479"/>
              <a:gd name="connsiteY14" fmla="*/ 3826556 h 4074937"/>
              <a:gd name="connsiteX15" fmla="*/ 0 w 949479"/>
              <a:gd name="connsiteY15" fmla="*/ 2987580 h 4074937"/>
              <a:gd name="connsiteX16" fmla="*/ 0 w 949479"/>
              <a:gd name="connsiteY16" fmla="*/ 1051611 h 4074937"/>
              <a:gd name="connsiteX17" fmla="*/ 0 w 949479"/>
              <a:gd name="connsiteY17" fmla="*/ 212635 h 4074937"/>
              <a:gd name="connsiteX18" fmla="*/ 19054 w 949479"/>
              <a:gd name="connsiteY18" fmla="*/ 187636 h 4074937"/>
              <a:gd name="connsiteX19" fmla="*/ 69965 w 949479"/>
              <a:gd name="connsiteY19" fmla="*/ 64574 h 407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479" h="4074937">
                <a:moveTo>
                  <a:pt x="84465" y="0"/>
                </a:moveTo>
                <a:lnTo>
                  <a:pt x="865014" y="0"/>
                </a:lnTo>
                <a:lnTo>
                  <a:pt x="879514" y="64574"/>
                </a:lnTo>
                <a:cubicBezTo>
                  <a:pt x="893063" y="113051"/>
                  <a:pt x="910370" y="154886"/>
                  <a:pt x="930425" y="187636"/>
                </a:cubicBezTo>
                <a:lnTo>
                  <a:pt x="949479" y="212635"/>
                </a:lnTo>
                <a:lnTo>
                  <a:pt x="949479" y="1051611"/>
                </a:lnTo>
                <a:lnTo>
                  <a:pt x="949479" y="2987580"/>
                </a:lnTo>
                <a:lnTo>
                  <a:pt x="949479" y="3826556"/>
                </a:lnTo>
                <a:lnTo>
                  <a:pt x="930425" y="3851555"/>
                </a:lnTo>
                <a:cubicBezTo>
                  <a:pt x="900343" y="3900680"/>
                  <a:pt x="876443" y="3970245"/>
                  <a:pt x="862136" y="4052007"/>
                </a:cubicBezTo>
                <a:lnTo>
                  <a:pt x="859191" y="4074937"/>
                </a:lnTo>
                <a:lnTo>
                  <a:pt x="90288" y="4074937"/>
                </a:lnTo>
                <a:lnTo>
                  <a:pt x="87343" y="4052007"/>
                </a:lnTo>
                <a:cubicBezTo>
                  <a:pt x="73036" y="3970245"/>
                  <a:pt x="49137" y="3900680"/>
                  <a:pt x="19054" y="3851555"/>
                </a:cubicBezTo>
                <a:lnTo>
                  <a:pt x="0" y="3826556"/>
                </a:lnTo>
                <a:lnTo>
                  <a:pt x="0" y="2987580"/>
                </a:lnTo>
                <a:lnTo>
                  <a:pt x="0" y="1051611"/>
                </a:lnTo>
                <a:lnTo>
                  <a:pt x="0" y="212635"/>
                </a:lnTo>
                <a:lnTo>
                  <a:pt x="19054" y="187636"/>
                </a:lnTo>
                <a:cubicBezTo>
                  <a:pt x="39109" y="154886"/>
                  <a:pt x="56416" y="113051"/>
                  <a:pt x="69965" y="64574"/>
                </a:cubicBezTo>
                <a:close/>
              </a:path>
            </a:pathLst>
          </a:custGeom>
          <a:solidFill>
            <a:schemeClr val="accent6"/>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 name="文本框 3">
            <a:extLst>
              <a:ext uri="{FF2B5EF4-FFF2-40B4-BE49-F238E27FC236}">
                <a16:creationId xmlns:a16="http://schemas.microsoft.com/office/drawing/2014/main" id="{C560151E-A42C-89B7-DCAE-7CD6CFAFE660}"/>
              </a:ext>
            </a:extLst>
          </p:cNvPr>
          <p:cNvSpPr txBox="1"/>
          <p:nvPr/>
        </p:nvSpPr>
        <p:spPr>
          <a:xfrm>
            <a:off x="928824" y="2298354"/>
            <a:ext cx="568999" cy="3600666"/>
          </a:xfrm>
          <a:prstGeom prst="rect">
            <a:avLst/>
          </a:prstGeom>
          <a:noFill/>
        </p:spPr>
        <p:txBody>
          <a:bodyPr wrap="square" rtlCol="0">
            <a:noAutofit/>
          </a:bodyPr>
          <a:lstStyle/>
          <a:p>
            <a:pPr algn="ctr">
              <a:lnSpc>
                <a:spcPct val="120000"/>
              </a:lnSpc>
            </a:pPr>
            <a:r>
              <a:rPr lang="zh-CN" altLang="en-US" sz="2400" dirty="0">
                <a:solidFill>
                  <a:schemeClr val="accent3"/>
                </a:solidFill>
                <a:latin typeface="+mj-ea"/>
                <a:ea typeface="+mj-ea"/>
              </a:rPr>
              <a:t>围绕用户增长模型</a:t>
            </a:r>
          </a:p>
        </p:txBody>
      </p:sp>
      <p:sp>
        <p:nvSpPr>
          <p:cNvPr id="36" name="任意多边形: 形状 35">
            <a:extLst>
              <a:ext uri="{FF2B5EF4-FFF2-40B4-BE49-F238E27FC236}">
                <a16:creationId xmlns:a16="http://schemas.microsoft.com/office/drawing/2014/main" id="{6D421B41-552E-9F67-EA72-5C0BA32A7351}"/>
              </a:ext>
            </a:extLst>
          </p:cNvPr>
          <p:cNvSpPr/>
          <p:nvPr/>
        </p:nvSpPr>
        <p:spPr>
          <a:xfrm>
            <a:off x="10503938" y="2061219"/>
            <a:ext cx="949479" cy="4074937"/>
          </a:xfrm>
          <a:custGeom>
            <a:avLst/>
            <a:gdLst>
              <a:gd name="connsiteX0" fmla="*/ 84465 w 949479"/>
              <a:gd name="connsiteY0" fmla="*/ 0 h 4074937"/>
              <a:gd name="connsiteX1" fmla="*/ 865014 w 949479"/>
              <a:gd name="connsiteY1" fmla="*/ 0 h 4074937"/>
              <a:gd name="connsiteX2" fmla="*/ 879514 w 949479"/>
              <a:gd name="connsiteY2" fmla="*/ 64574 h 4074937"/>
              <a:gd name="connsiteX3" fmla="*/ 930425 w 949479"/>
              <a:gd name="connsiteY3" fmla="*/ 187636 h 4074937"/>
              <a:gd name="connsiteX4" fmla="*/ 949479 w 949479"/>
              <a:gd name="connsiteY4" fmla="*/ 212635 h 4074937"/>
              <a:gd name="connsiteX5" fmla="*/ 949479 w 949479"/>
              <a:gd name="connsiteY5" fmla="*/ 1051611 h 4074937"/>
              <a:gd name="connsiteX6" fmla="*/ 949479 w 949479"/>
              <a:gd name="connsiteY6" fmla="*/ 2987580 h 4074937"/>
              <a:gd name="connsiteX7" fmla="*/ 949479 w 949479"/>
              <a:gd name="connsiteY7" fmla="*/ 3826556 h 4074937"/>
              <a:gd name="connsiteX8" fmla="*/ 930425 w 949479"/>
              <a:gd name="connsiteY8" fmla="*/ 3851555 h 4074937"/>
              <a:gd name="connsiteX9" fmla="*/ 862136 w 949479"/>
              <a:gd name="connsiteY9" fmla="*/ 4052007 h 4074937"/>
              <a:gd name="connsiteX10" fmla="*/ 859191 w 949479"/>
              <a:gd name="connsiteY10" fmla="*/ 4074937 h 4074937"/>
              <a:gd name="connsiteX11" fmla="*/ 90288 w 949479"/>
              <a:gd name="connsiteY11" fmla="*/ 4074937 h 4074937"/>
              <a:gd name="connsiteX12" fmla="*/ 87343 w 949479"/>
              <a:gd name="connsiteY12" fmla="*/ 4052007 h 4074937"/>
              <a:gd name="connsiteX13" fmla="*/ 19054 w 949479"/>
              <a:gd name="connsiteY13" fmla="*/ 3851555 h 4074937"/>
              <a:gd name="connsiteX14" fmla="*/ 0 w 949479"/>
              <a:gd name="connsiteY14" fmla="*/ 3826556 h 4074937"/>
              <a:gd name="connsiteX15" fmla="*/ 0 w 949479"/>
              <a:gd name="connsiteY15" fmla="*/ 2987580 h 4074937"/>
              <a:gd name="connsiteX16" fmla="*/ 0 w 949479"/>
              <a:gd name="connsiteY16" fmla="*/ 1051611 h 4074937"/>
              <a:gd name="connsiteX17" fmla="*/ 0 w 949479"/>
              <a:gd name="connsiteY17" fmla="*/ 212635 h 4074937"/>
              <a:gd name="connsiteX18" fmla="*/ 19054 w 949479"/>
              <a:gd name="connsiteY18" fmla="*/ 187636 h 4074937"/>
              <a:gd name="connsiteX19" fmla="*/ 69965 w 949479"/>
              <a:gd name="connsiteY19" fmla="*/ 64574 h 407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9479" h="4074937">
                <a:moveTo>
                  <a:pt x="84465" y="0"/>
                </a:moveTo>
                <a:lnTo>
                  <a:pt x="865014" y="0"/>
                </a:lnTo>
                <a:lnTo>
                  <a:pt x="879514" y="64574"/>
                </a:lnTo>
                <a:cubicBezTo>
                  <a:pt x="893063" y="113051"/>
                  <a:pt x="910370" y="154886"/>
                  <a:pt x="930425" y="187636"/>
                </a:cubicBezTo>
                <a:lnTo>
                  <a:pt x="949479" y="212635"/>
                </a:lnTo>
                <a:lnTo>
                  <a:pt x="949479" y="1051611"/>
                </a:lnTo>
                <a:lnTo>
                  <a:pt x="949479" y="2987580"/>
                </a:lnTo>
                <a:lnTo>
                  <a:pt x="949479" y="3826556"/>
                </a:lnTo>
                <a:lnTo>
                  <a:pt x="930425" y="3851555"/>
                </a:lnTo>
                <a:cubicBezTo>
                  <a:pt x="900343" y="3900680"/>
                  <a:pt x="876443" y="3970245"/>
                  <a:pt x="862136" y="4052007"/>
                </a:cubicBezTo>
                <a:lnTo>
                  <a:pt x="859191" y="4074937"/>
                </a:lnTo>
                <a:lnTo>
                  <a:pt x="90288" y="4074937"/>
                </a:lnTo>
                <a:lnTo>
                  <a:pt x="87343" y="4052007"/>
                </a:lnTo>
                <a:cubicBezTo>
                  <a:pt x="73036" y="3970245"/>
                  <a:pt x="49137" y="3900680"/>
                  <a:pt x="19054" y="3851555"/>
                </a:cubicBezTo>
                <a:lnTo>
                  <a:pt x="0" y="3826556"/>
                </a:lnTo>
                <a:lnTo>
                  <a:pt x="0" y="2987580"/>
                </a:lnTo>
                <a:lnTo>
                  <a:pt x="0" y="1051611"/>
                </a:lnTo>
                <a:lnTo>
                  <a:pt x="0" y="212635"/>
                </a:lnTo>
                <a:lnTo>
                  <a:pt x="19054" y="187636"/>
                </a:lnTo>
                <a:cubicBezTo>
                  <a:pt x="39109" y="154886"/>
                  <a:pt x="56416" y="113051"/>
                  <a:pt x="69965" y="64574"/>
                </a:cubicBezTo>
                <a:close/>
              </a:path>
            </a:pathLst>
          </a:custGeom>
          <a:solidFill>
            <a:schemeClr val="accent6"/>
          </a:solidFill>
          <a:ln w="22225" cap="rnd">
            <a:noFill/>
            <a:round/>
          </a:ln>
          <a:effectLst>
            <a:innerShdw blurRad="114300" dist="1143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accent3"/>
              </a:solidFill>
            </a:endParaRPr>
          </a:p>
        </p:txBody>
      </p:sp>
      <p:sp>
        <p:nvSpPr>
          <p:cNvPr id="5" name="文本框 4">
            <a:extLst>
              <a:ext uri="{FF2B5EF4-FFF2-40B4-BE49-F238E27FC236}">
                <a16:creationId xmlns:a16="http://schemas.microsoft.com/office/drawing/2014/main" id="{EBDF3505-816D-3C23-EE08-0A925984DF76}"/>
              </a:ext>
            </a:extLst>
          </p:cNvPr>
          <p:cNvSpPr txBox="1"/>
          <p:nvPr/>
        </p:nvSpPr>
        <p:spPr>
          <a:xfrm>
            <a:off x="10822419" y="2519954"/>
            <a:ext cx="312516" cy="3157467"/>
          </a:xfrm>
          <a:prstGeom prst="rect">
            <a:avLst/>
          </a:prstGeom>
          <a:noFill/>
        </p:spPr>
        <p:txBody>
          <a:bodyPr wrap="square" rtlCol="0">
            <a:noAutofit/>
          </a:bodyPr>
          <a:lstStyle/>
          <a:p>
            <a:pPr algn="ctr">
              <a:lnSpc>
                <a:spcPct val="120000"/>
              </a:lnSpc>
            </a:pPr>
            <a:r>
              <a:rPr lang="zh-CN" altLang="en-US" sz="2400" dirty="0">
                <a:solidFill>
                  <a:schemeClr val="accent3"/>
                </a:solidFill>
                <a:latin typeface="+mj-ea"/>
                <a:ea typeface="+mj-ea"/>
              </a:rPr>
              <a:t>达成关键性目标</a:t>
            </a:r>
          </a:p>
        </p:txBody>
      </p:sp>
      <p:grpSp>
        <p:nvGrpSpPr>
          <p:cNvPr id="73" name="组合 72">
            <a:extLst>
              <a:ext uri="{FF2B5EF4-FFF2-40B4-BE49-F238E27FC236}">
                <a16:creationId xmlns:a16="http://schemas.microsoft.com/office/drawing/2014/main" id="{142CE123-4419-A183-A7F0-5B6EE8E53D9A}"/>
              </a:ext>
            </a:extLst>
          </p:cNvPr>
          <p:cNvGrpSpPr/>
          <p:nvPr/>
        </p:nvGrpSpPr>
        <p:grpSpPr>
          <a:xfrm>
            <a:off x="2336214" y="2145239"/>
            <a:ext cx="7519573" cy="794732"/>
            <a:chOff x="2336214" y="2145239"/>
            <a:chExt cx="7519573" cy="794732"/>
          </a:xfrm>
        </p:grpSpPr>
        <p:sp>
          <p:nvSpPr>
            <p:cNvPr id="45" name="任意多边形: 形状 44">
              <a:extLst>
                <a:ext uri="{FF2B5EF4-FFF2-40B4-BE49-F238E27FC236}">
                  <a16:creationId xmlns:a16="http://schemas.microsoft.com/office/drawing/2014/main" id="{3E3B0DCE-B4D0-9226-972D-2ED9CFF9D5A2}"/>
                </a:ext>
              </a:extLst>
            </p:cNvPr>
            <p:cNvSpPr/>
            <p:nvPr/>
          </p:nvSpPr>
          <p:spPr>
            <a:xfrm rot="5400000">
              <a:off x="5698635" y="-1217182"/>
              <a:ext cx="794732" cy="7519573"/>
            </a:xfrm>
            <a:custGeom>
              <a:avLst/>
              <a:gdLst>
                <a:gd name="connsiteX0" fmla="*/ 0 w 1170064"/>
                <a:gd name="connsiteY0" fmla="*/ 9961785 h 10111376"/>
                <a:gd name="connsiteX1" fmla="*/ 0 w 1170064"/>
                <a:gd name="connsiteY1" fmla="*/ 8837111 h 10111376"/>
                <a:gd name="connsiteX2" fmla="*/ 0 w 1170064"/>
                <a:gd name="connsiteY2" fmla="*/ 8800066 h 10111376"/>
                <a:gd name="connsiteX3" fmla="*/ 0 w 1170064"/>
                <a:gd name="connsiteY3" fmla="*/ 8290529 h 10111376"/>
                <a:gd name="connsiteX4" fmla="*/ 0 w 1170064"/>
                <a:gd name="connsiteY4" fmla="*/ 7675392 h 10111376"/>
                <a:gd name="connsiteX5" fmla="*/ 0 w 1170064"/>
                <a:gd name="connsiteY5" fmla="*/ 7638347 h 10111376"/>
                <a:gd name="connsiteX6" fmla="*/ 0 w 1170064"/>
                <a:gd name="connsiteY6" fmla="*/ 7165855 h 10111376"/>
                <a:gd name="connsiteX7" fmla="*/ 0 w 1170064"/>
                <a:gd name="connsiteY7" fmla="*/ 7128810 h 10111376"/>
                <a:gd name="connsiteX8" fmla="*/ 0 w 1170064"/>
                <a:gd name="connsiteY8" fmla="*/ 6513673 h 10111376"/>
                <a:gd name="connsiteX9" fmla="*/ 0 w 1170064"/>
                <a:gd name="connsiteY9" fmla="*/ 6004136 h 10111376"/>
                <a:gd name="connsiteX10" fmla="*/ 0 w 1170064"/>
                <a:gd name="connsiteY10" fmla="*/ 5967091 h 10111376"/>
                <a:gd name="connsiteX11" fmla="*/ 0 w 1170064"/>
                <a:gd name="connsiteY11" fmla="*/ 5247431 h 10111376"/>
                <a:gd name="connsiteX12" fmla="*/ 0 w 1170064"/>
                <a:gd name="connsiteY12" fmla="*/ 4842417 h 10111376"/>
                <a:gd name="connsiteX13" fmla="*/ 0 w 1170064"/>
                <a:gd name="connsiteY13" fmla="*/ 4122757 h 10111376"/>
                <a:gd name="connsiteX14" fmla="*/ 0 w 1170064"/>
                <a:gd name="connsiteY14" fmla="*/ 4085712 h 10111376"/>
                <a:gd name="connsiteX15" fmla="*/ 0 w 1170064"/>
                <a:gd name="connsiteY15" fmla="*/ 3576175 h 10111376"/>
                <a:gd name="connsiteX16" fmla="*/ 0 w 1170064"/>
                <a:gd name="connsiteY16" fmla="*/ 2961038 h 10111376"/>
                <a:gd name="connsiteX17" fmla="*/ 0 w 1170064"/>
                <a:gd name="connsiteY17" fmla="*/ 2923993 h 10111376"/>
                <a:gd name="connsiteX18" fmla="*/ 0 w 1170064"/>
                <a:gd name="connsiteY18" fmla="*/ 2451501 h 10111376"/>
                <a:gd name="connsiteX19" fmla="*/ 0 w 1170064"/>
                <a:gd name="connsiteY19" fmla="*/ 2414456 h 10111376"/>
                <a:gd name="connsiteX20" fmla="*/ 0 w 1170064"/>
                <a:gd name="connsiteY20" fmla="*/ 1799319 h 10111376"/>
                <a:gd name="connsiteX21" fmla="*/ 0 w 1170064"/>
                <a:gd name="connsiteY21" fmla="*/ 1289782 h 10111376"/>
                <a:gd name="connsiteX22" fmla="*/ 0 w 1170064"/>
                <a:gd name="connsiteY22" fmla="*/ 1252737 h 10111376"/>
                <a:gd name="connsiteX23" fmla="*/ 0 w 1170064"/>
                <a:gd name="connsiteY23" fmla="*/ 128063 h 10111376"/>
                <a:gd name="connsiteX24" fmla="*/ 23481 w 1170064"/>
                <a:gd name="connsiteY24" fmla="*/ 113007 h 10111376"/>
                <a:gd name="connsiteX25" fmla="*/ 86219 w 1170064"/>
                <a:gd name="connsiteY25" fmla="*/ 38891 h 10111376"/>
                <a:gd name="connsiteX26" fmla="*/ 104088 w 1170064"/>
                <a:gd name="connsiteY26" fmla="*/ 0 h 10111376"/>
                <a:gd name="connsiteX27" fmla="*/ 1065976 w 1170064"/>
                <a:gd name="connsiteY27" fmla="*/ 0 h 10111376"/>
                <a:gd name="connsiteX28" fmla="*/ 1083844 w 1170064"/>
                <a:gd name="connsiteY28" fmla="*/ 38891 h 10111376"/>
                <a:gd name="connsiteX29" fmla="*/ 1146583 w 1170064"/>
                <a:gd name="connsiteY29" fmla="*/ 113007 h 10111376"/>
                <a:gd name="connsiteX30" fmla="*/ 1170064 w 1170064"/>
                <a:gd name="connsiteY30" fmla="*/ 128063 h 10111376"/>
                <a:gd name="connsiteX31" fmla="*/ 1170064 w 1170064"/>
                <a:gd name="connsiteY31" fmla="*/ 1252737 h 10111376"/>
                <a:gd name="connsiteX32" fmla="*/ 1170064 w 1170064"/>
                <a:gd name="connsiteY32" fmla="*/ 1289782 h 10111376"/>
                <a:gd name="connsiteX33" fmla="*/ 1170064 w 1170064"/>
                <a:gd name="connsiteY33" fmla="*/ 1799319 h 10111376"/>
                <a:gd name="connsiteX34" fmla="*/ 1170064 w 1170064"/>
                <a:gd name="connsiteY34" fmla="*/ 2414456 h 10111376"/>
                <a:gd name="connsiteX35" fmla="*/ 1170064 w 1170064"/>
                <a:gd name="connsiteY35" fmla="*/ 2451501 h 10111376"/>
                <a:gd name="connsiteX36" fmla="*/ 1170064 w 1170064"/>
                <a:gd name="connsiteY36" fmla="*/ 2923993 h 10111376"/>
                <a:gd name="connsiteX37" fmla="*/ 1170064 w 1170064"/>
                <a:gd name="connsiteY37" fmla="*/ 2961038 h 10111376"/>
                <a:gd name="connsiteX38" fmla="*/ 1170064 w 1170064"/>
                <a:gd name="connsiteY38" fmla="*/ 3576175 h 10111376"/>
                <a:gd name="connsiteX39" fmla="*/ 1170064 w 1170064"/>
                <a:gd name="connsiteY39" fmla="*/ 4085712 h 10111376"/>
                <a:gd name="connsiteX40" fmla="*/ 1170064 w 1170064"/>
                <a:gd name="connsiteY40" fmla="*/ 4122757 h 10111376"/>
                <a:gd name="connsiteX41" fmla="*/ 1170064 w 1170064"/>
                <a:gd name="connsiteY41" fmla="*/ 4842417 h 10111376"/>
                <a:gd name="connsiteX42" fmla="*/ 1170064 w 1170064"/>
                <a:gd name="connsiteY42" fmla="*/ 5247431 h 10111376"/>
                <a:gd name="connsiteX43" fmla="*/ 1170064 w 1170064"/>
                <a:gd name="connsiteY43" fmla="*/ 5967091 h 10111376"/>
                <a:gd name="connsiteX44" fmla="*/ 1170064 w 1170064"/>
                <a:gd name="connsiteY44" fmla="*/ 6004136 h 10111376"/>
                <a:gd name="connsiteX45" fmla="*/ 1170064 w 1170064"/>
                <a:gd name="connsiteY45" fmla="*/ 6513673 h 10111376"/>
                <a:gd name="connsiteX46" fmla="*/ 1170064 w 1170064"/>
                <a:gd name="connsiteY46" fmla="*/ 7128810 h 10111376"/>
                <a:gd name="connsiteX47" fmla="*/ 1170064 w 1170064"/>
                <a:gd name="connsiteY47" fmla="*/ 7165855 h 10111376"/>
                <a:gd name="connsiteX48" fmla="*/ 1170064 w 1170064"/>
                <a:gd name="connsiteY48" fmla="*/ 7638347 h 10111376"/>
                <a:gd name="connsiteX49" fmla="*/ 1170064 w 1170064"/>
                <a:gd name="connsiteY49" fmla="*/ 7675392 h 10111376"/>
                <a:gd name="connsiteX50" fmla="*/ 1170064 w 1170064"/>
                <a:gd name="connsiteY50" fmla="*/ 8290529 h 10111376"/>
                <a:gd name="connsiteX51" fmla="*/ 1170064 w 1170064"/>
                <a:gd name="connsiteY51" fmla="*/ 8800066 h 10111376"/>
                <a:gd name="connsiteX52" fmla="*/ 1170064 w 1170064"/>
                <a:gd name="connsiteY52" fmla="*/ 8837111 h 10111376"/>
                <a:gd name="connsiteX53" fmla="*/ 1170064 w 1170064"/>
                <a:gd name="connsiteY53" fmla="*/ 9961785 h 10111376"/>
                <a:gd name="connsiteX54" fmla="*/ 1146583 w 1170064"/>
                <a:gd name="connsiteY54" fmla="*/ 9976840 h 10111376"/>
                <a:gd name="connsiteX55" fmla="*/ 1062429 w 1170064"/>
                <a:gd name="connsiteY55" fmla="*/ 10097566 h 10111376"/>
                <a:gd name="connsiteX56" fmla="*/ 1058800 w 1170064"/>
                <a:gd name="connsiteY56" fmla="*/ 10111376 h 10111376"/>
                <a:gd name="connsiteX57" fmla="*/ 111263 w 1170064"/>
                <a:gd name="connsiteY57" fmla="*/ 10111376 h 10111376"/>
                <a:gd name="connsiteX58" fmla="*/ 107634 w 1170064"/>
                <a:gd name="connsiteY58" fmla="*/ 10097566 h 10111376"/>
                <a:gd name="connsiteX59" fmla="*/ 23481 w 1170064"/>
                <a:gd name="connsiteY59" fmla="*/ 9976840 h 1011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70064" h="10111376">
                  <a:moveTo>
                    <a:pt x="0" y="9961785"/>
                  </a:moveTo>
                  <a:lnTo>
                    <a:pt x="0" y="8837111"/>
                  </a:lnTo>
                  <a:lnTo>
                    <a:pt x="0" y="8800066"/>
                  </a:lnTo>
                  <a:lnTo>
                    <a:pt x="0" y="8290529"/>
                  </a:lnTo>
                  <a:lnTo>
                    <a:pt x="0" y="7675392"/>
                  </a:lnTo>
                  <a:lnTo>
                    <a:pt x="0" y="7638347"/>
                  </a:lnTo>
                  <a:lnTo>
                    <a:pt x="0" y="7165855"/>
                  </a:lnTo>
                  <a:lnTo>
                    <a:pt x="0" y="7128810"/>
                  </a:lnTo>
                  <a:lnTo>
                    <a:pt x="0" y="6513673"/>
                  </a:lnTo>
                  <a:lnTo>
                    <a:pt x="0" y="6004136"/>
                  </a:lnTo>
                  <a:lnTo>
                    <a:pt x="0" y="5967091"/>
                  </a:lnTo>
                  <a:lnTo>
                    <a:pt x="0" y="5247431"/>
                  </a:lnTo>
                  <a:lnTo>
                    <a:pt x="0" y="4842417"/>
                  </a:ln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4842417"/>
                  </a:lnTo>
                  <a:lnTo>
                    <a:pt x="1170064" y="5247431"/>
                  </a:lnTo>
                  <a:lnTo>
                    <a:pt x="1170064" y="5967091"/>
                  </a:lnTo>
                  <a:lnTo>
                    <a:pt x="1170064" y="6004136"/>
                  </a:lnTo>
                  <a:lnTo>
                    <a:pt x="1170064" y="6513673"/>
                  </a:lnTo>
                  <a:lnTo>
                    <a:pt x="1170064" y="7128810"/>
                  </a:lnTo>
                  <a:lnTo>
                    <a:pt x="1170064" y="7165855"/>
                  </a:lnTo>
                  <a:lnTo>
                    <a:pt x="1170064" y="7638347"/>
                  </a:lnTo>
                  <a:lnTo>
                    <a:pt x="1170064" y="7675392"/>
                  </a:lnTo>
                  <a:lnTo>
                    <a:pt x="1170064" y="8290529"/>
                  </a:lnTo>
                  <a:lnTo>
                    <a:pt x="1170064" y="8800066"/>
                  </a:lnTo>
                  <a:lnTo>
                    <a:pt x="1170064" y="8837111"/>
                  </a:lnTo>
                  <a:lnTo>
                    <a:pt x="1170064" y="9961785"/>
                  </a:lnTo>
                  <a:lnTo>
                    <a:pt x="1146583" y="9976840"/>
                  </a:lnTo>
                  <a:cubicBezTo>
                    <a:pt x="1109512" y="10006427"/>
                    <a:pt x="1080060" y="10048324"/>
                    <a:pt x="1062429" y="10097566"/>
                  </a:cubicBezTo>
                  <a:lnTo>
                    <a:pt x="1058800" y="10111376"/>
                  </a:lnTo>
                  <a:lnTo>
                    <a:pt x="111263" y="10111376"/>
                  </a:lnTo>
                  <a:lnTo>
                    <a:pt x="107634" y="10097566"/>
                  </a:lnTo>
                  <a:cubicBezTo>
                    <a:pt x="90004" y="10048324"/>
                    <a:pt x="60552" y="10006427"/>
                    <a:pt x="23481" y="9976840"/>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6" name="任意多边形: 形状 45">
              <a:extLst>
                <a:ext uri="{FF2B5EF4-FFF2-40B4-BE49-F238E27FC236}">
                  <a16:creationId xmlns:a16="http://schemas.microsoft.com/office/drawing/2014/main" id="{2512EF0F-D943-4014-26EF-972A5B2F5237}"/>
                </a:ext>
              </a:extLst>
            </p:cNvPr>
            <p:cNvSpPr/>
            <p:nvPr/>
          </p:nvSpPr>
          <p:spPr>
            <a:xfrm rot="5400000">
              <a:off x="5761773" y="-1150079"/>
              <a:ext cx="668457" cy="7385366"/>
            </a:xfrm>
            <a:custGeom>
              <a:avLst/>
              <a:gdLst>
                <a:gd name="connsiteX0" fmla="*/ 0 w 984152"/>
                <a:gd name="connsiteY0" fmla="*/ 9795173 h 9930912"/>
                <a:gd name="connsiteX1" fmla="*/ 0 w 984152"/>
                <a:gd name="connsiteY1" fmla="*/ 8670499 h 9930912"/>
                <a:gd name="connsiteX2" fmla="*/ 0 w 984152"/>
                <a:gd name="connsiteY2" fmla="*/ 8633454 h 9930912"/>
                <a:gd name="connsiteX3" fmla="*/ 0 w 984152"/>
                <a:gd name="connsiteY3" fmla="*/ 8278672 h 9930912"/>
                <a:gd name="connsiteX4" fmla="*/ 0 w 984152"/>
                <a:gd name="connsiteY4" fmla="*/ 7508780 h 9930912"/>
                <a:gd name="connsiteX5" fmla="*/ 0 w 984152"/>
                <a:gd name="connsiteY5" fmla="*/ 7471735 h 9930912"/>
                <a:gd name="connsiteX6" fmla="*/ 0 w 984152"/>
                <a:gd name="connsiteY6" fmla="*/ 7153998 h 9930912"/>
                <a:gd name="connsiteX7" fmla="*/ 0 w 984152"/>
                <a:gd name="connsiteY7" fmla="*/ 7116953 h 9930912"/>
                <a:gd name="connsiteX8" fmla="*/ 0 w 984152"/>
                <a:gd name="connsiteY8" fmla="*/ 6347061 h 9930912"/>
                <a:gd name="connsiteX9" fmla="*/ 0 w 984152"/>
                <a:gd name="connsiteY9" fmla="*/ 5992279 h 9930912"/>
                <a:gd name="connsiteX10" fmla="*/ 0 w 984152"/>
                <a:gd name="connsiteY10" fmla="*/ 5955234 h 9930912"/>
                <a:gd name="connsiteX11" fmla="*/ 0 w 984152"/>
                <a:gd name="connsiteY11" fmla="*/ 5080819 h 9930912"/>
                <a:gd name="connsiteX12" fmla="*/ 0 w 984152"/>
                <a:gd name="connsiteY12" fmla="*/ 4830560 h 9930912"/>
                <a:gd name="connsiteX13" fmla="*/ 0 w 984152"/>
                <a:gd name="connsiteY13" fmla="*/ 3956145 h 9930912"/>
                <a:gd name="connsiteX14" fmla="*/ 0 w 984152"/>
                <a:gd name="connsiteY14" fmla="*/ 3919100 h 9930912"/>
                <a:gd name="connsiteX15" fmla="*/ 0 w 984152"/>
                <a:gd name="connsiteY15" fmla="*/ 3564318 h 9930912"/>
                <a:gd name="connsiteX16" fmla="*/ 0 w 984152"/>
                <a:gd name="connsiteY16" fmla="*/ 2794426 h 9930912"/>
                <a:gd name="connsiteX17" fmla="*/ 0 w 984152"/>
                <a:gd name="connsiteY17" fmla="*/ 2757381 h 9930912"/>
                <a:gd name="connsiteX18" fmla="*/ 0 w 984152"/>
                <a:gd name="connsiteY18" fmla="*/ 2439644 h 9930912"/>
                <a:gd name="connsiteX19" fmla="*/ 0 w 984152"/>
                <a:gd name="connsiteY19" fmla="*/ 2402599 h 9930912"/>
                <a:gd name="connsiteX20" fmla="*/ 0 w 984152"/>
                <a:gd name="connsiteY20" fmla="*/ 1632707 h 9930912"/>
                <a:gd name="connsiteX21" fmla="*/ 0 w 984152"/>
                <a:gd name="connsiteY21" fmla="*/ 1277925 h 9930912"/>
                <a:gd name="connsiteX22" fmla="*/ 0 w 984152"/>
                <a:gd name="connsiteY22" fmla="*/ 1240880 h 9930912"/>
                <a:gd name="connsiteX23" fmla="*/ 0 w 984152"/>
                <a:gd name="connsiteY23" fmla="*/ 116206 h 9930912"/>
                <a:gd name="connsiteX24" fmla="*/ 19750 w 984152"/>
                <a:gd name="connsiteY24" fmla="*/ 102544 h 9930912"/>
                <a:gd name="connsiteX25" fmla="*/ 72520 w 984152"/>
                <a:gd name="connsiteY25" fmla="*/ 35291 h 9930912"/>
                <a:gd name="connsiteX26" fmla="*/ 87549 w 984152"/>
                <a:gd name="connsiteY26" fmla="*/ 0 h 9930912"/>
                <a:gd name="connsiteX27" fmla="*/ 896602 w 984152"/>
                <a:gd name="connsiteY27" fmla="*/ 0 h 9930912"/>
                <a:gd name="connsiteX28" fmla="*/ 911632 w 984152"/>
                <a:gd name="connsiteY28" fmla="*/ 35291 h 9930912"/>
                <a:gd name="connsiteX29" fmla="*/ 964402 w 984152"/>
                <a:gd name="connsiteY29" fmla="*/ 102544 h 9930912"/>
                <a:gd name="connsiteX30" fmla="*/ 984152 w 984152"/>
                <a:gd name="connsiteY30" fmla="*/ 116206 h 9930912"/>
                <a:gd name="connsiteX31" fmla="*/ 984152 w 984152"/>
                <a:gd name="connsiteY31" fmla="*/ 1240880 h 9930912"/>
                <a:gd name="connsiteX32" fmla="*/ 984152 w 984152"/>
                <a:gd name="connsiteY32" fmla="*/ 1277925 h 9930912"/>
                <a:gd name="connsiteX33" fmla="*/ 984152 w 984152"/>
                <a:gd name="connsiteY33" fmla="*/ 1632707 h 9930912"/>
                <a:gd name="connsiteX34" fmla="*/ 984152 w 984152"/>
                <a:gd name="connsiteY34" fmla="*/ 2402599 h 9930912"/>
                <a:gd name="connsiteX35" fmla="*/ 984152 w 984152"/>
                <a:gd name="connsiteY35" fmla="*/ 2439644 h 9930912"/>
                <a:gd name="connsiteX36" fmla="*/ 984152 w 984152"/>
                <a:gd name="connsiteY36" fmla="*/ 2757381 h 9930912"/>
                <a:gd name="connsiteX37" fmla="*/ 984152 w 984152"/>
                <a:gd name="connsiteY37" fmla="*/ 2794426 h 9930912"/>
                <a:gd name="connsiteX38" fmla="*/ 984152 w 984152"/>
                <a:gd name="connsiteY38" fmla="*/ 3564318 h 9930912"/>
                <a:gd name="connsiteX39" fmla="*/ 984152 w 984152"/>
                <a:gd name="connsiteY39" fmla="*/ 3919100 h 9930912"/>
                <a:gd name="connsiteX40" fmla="*/ 984152 w 984152"/>
                <a:gd name="connsiteY40" fmla="*/ 3956145 h 9930912"/>
                <a:gd name="connsiteX41" fmla="*/ 984152 w 984152"/>
                <a:gd name="connsiteY41" fmla="*/ 4830560 h 9930912"/>
                <a:gd name="connsiteX42" fmla="*/ 984152 w 984152"/>
                <a:gd name="connsiteY42" fmla="*/ 5080819 h 9930912"/>
                <a:gd name="connsiteX43" fmla="*/ 984152 w 984152"/>
                <a:gd name="connsiteY43" fmla="*/ 5955234 h 9930912"/>
                <a:gd name="connsiteX44" fmla="*/ 984152 w 984152"/>
                <a:gd name="connsiteY44" fmla="*/ 5992279 h 9930912"/>
                <a:gd name="connsiteX45" fmla="*/ 984152 w 984152"/>
                <a:gd name="connsiteY45" fmla="*/ 6347061 h 9930912"/>
                <a:gd name="connsiteX46" fmla="*/ 984152 w 984152"/>
                <a:gd name="connsiteY46" fmla="*/ 7116953 h 9930912"/>
                <a:gd name="connsiteX47" fmla="*/ 984152 w 984152"/>
                <a:gd name="connsiteY47" fmla="*/ 7153998 h 9930912"/>
                <a:gd name="connsiteX48" fmla="*/ 984152 w 984152"/>
                <a:gd name="connsiteY48" fmla="*/ 7471735 h 9930912"/>
                <a:gd name="connsiteX49" fmla="*/ 984152 w 984152"/>
                <a:gd name="connsiteY49" fmla="*/ 7508780 h 9930912"/>
                <a:gd name="connsiteX50" fmla="*/ 984152 w 984152"/>
                <a:gd name="connsiteY50" fmla="*/ 8278672 h 9930912"/>
                <a:gd name="connsiteX51" fmla="*/ 984152 w 984152"/>
                <a:gd name="connsiteY51" fmla="*/ 8633454 h 9930912"/>
                <a:gd name="connsiteX52" fmla="*/ 984152 w 984152"/>
                <a:gd name="connsiteY52" fmla="*/ 8670499 h 9930912"/>
                <a:gd name="connsiteX53" fmla="*/ 984152 w 984152"/>
                <a:gd name="connsiteY53" fmla="*/ 9795173 h 9930912"/>
                <a:gd name="connsiteX54" fmla="*/ 964402 w 984152"/>
                <a:gd name="connsiteY54" fmla="*/ 9808834 h 9930912"/>
                <a:gd name="connsiteX55" fmla="*/ 893619 w 984152"/>
                <a:gd name="connsiteY55" fmla="*/ 9918381 h 9930912"/>
                <a:gd name="connsiteX56" fmla="*/ 890567 w 984152"/>
                <a:gd name="connsiteY56" fmla="*/ 9930912 h 9930912"/>
                <a:gd name="connsiteX57" fmla="*/ 93585 w 984152"/>
                <a:gd name="connsiteY57" fmla="*/ 9930912 h 9930912"/>
                <a:gd name="connsiteX58" fmla="*/ 90532 w 984152"/>
                <a:gd name="connsiteY58" fmla="*/ 9918381 h 9930912"/>
                <a:gd name="connsiteX59" fmla="*/ 19750 w 984152"/>
                <a:gd name="connsiteY59" fmla="*/ 9808834 h 993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84152" h="9930912">
                  <a:moveTo>
                    <a:pt x="0" y="9795173"/>
                  </a:moveTo>
                  <a:lnTo>
                    <a:pt x="0" y="8670499"/>
                  </a:lnTo>
                  <a:lnTo>
                    <a:pt x="0" y="8633454"/>
                  </a:lnTo>
                  <a:lnTo>
                    <a:pt x="0" y="8278672"/>
                  </a:lnTo>
                  <a:lnTo>
                    <a:pt x="0" y="7508780"/>
                  </a:lnTo>
                  <a:lnTo>
                    <a:pt x="0" y="7471735"/>
                  </a:lnTo>
                  <a:lnTo>
                    <a:pt x="0" y="7153998"/>
                  </a:lnTo>
                  <a:lnTo>
                    <a:pt x="0" y="7116953"/>
                  </a:lnTo>
                  <a:lnTo>
                    <a:pt x="0" y="6347061"/>
                  </a:lnTo>
                  <a:lnTo>
                    <a:pt x="0" y="5992279"/>
                  </a:lnTo>
                  <a:lnTo>
                    <a:pt x="0" y="5955234"/>
                  </a:lnTo>
                  <a:lnTo>
                    <a:pt x="0" y="5080819"/>
                  </a:lnTo>
                  <a:lnTo>
                    <a:pt x="0" y="4830560"/>
                  </a:ln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4830560"/>
                  </a:lnTo>
                  <a:lnTo>
                    <a:pt x="984152" y="5080819"/>
                  </a:lnTo>
                  <a:lnTo>
                    <a:pt x="984152" y="5955234"/>
                  </a:lnTo>
                  <a:lnTo>
                    <a:pt x="984152" y="5992279"/>
                  </a:lnTo>
                  <a:lnTo>
                    <a:pt x="984152" y="6347061"/>
                  </a:lnTo>
                  <a:lnTo>
                    <a:pt x="984152" y="7116953"/>
                  </a:lnTo>
                  <a:lnTo>
                    <a:pt x="984152" y="7153998"/>
                  </a:lnTo>
                  <a:lnTo>
                    <a:pt x="984152" y="7471735"/>
                  </a:lnTo>
                  <a:lnTo>
                    <a:pt x="984152" y="7508780"/>
                  </a:lnTo>
                  <a:lnTo>
                    <a:pt x="984152" y="8278672"/>
                  </a:lnTo>
                  <a:lnTo>
                    <a:pt x="984152" y="8633454"/>
                  </a:lnTo>
                  <a:lnTo>
                    <a:pt x="984152" y="8670499"/>
                  </a:lnTo>
                  <a:lnTo>
                    <a:pt x="984152" y="9795173"/>
                  </a:lnTo>
                  <a:lnTo>
                    <a:pt x="964402" y="9808834"/>
                  </a:lnTo>
                  <a:cubicBezTo>
                    <a:pt x="933221" y="9835681"/>
                    <a:pt x="908448" y="9873698"/>
                    <a:pt x="893619" y="9918381"/>
                  </a:cubicBezTo>
                  <a:lnTo>
                    <a:pt x="890567" y="9930912"/>
                  </a:lnTo>
                  <a:lnTo>
                    <a:pt x="93585" y="9930912"/>
                  </a:lnTo>
                  <a:lnTo>
                    <a:pt x="90532" y="9918381"/>
                  </a:lnTo>
                  <a:cubicBezTo>
                    <a:pt x="75703" y="9873698"/>
                    <a:pt x="50931" y="9835681"/>
                    <a:pt x="19750" y="9808834"/>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sp>
        <p:nvSpPr>
          <p:cNvPr id="6" name="文本框 5">
            <a:extLst>
              <a:ext uri="{FF2B5EF4-FFF2-40B4-BE49-F238E27FC236}">
                <a16:creationId xmlns:a16="http://schemas.microsoft.com/office/drawing/2014/main" id="{F15B6070-002F-9311-7A58-00FA94AD86AF}"/>
              </a:ext>
            </a:extLst>
          </p:cNvPr>
          <p:cNvSpPr txBox="1"/>
          <p:nvPr/>
        </p:nvSpPr>
        <p:spPr>
          <a:xfrm>
            <a:off x="2816078" y="2344218"/>
            <a:ext cx="962465" cy="396775"/>
          </a:xfrm>
          <a:prstGeom prst="rect">
            <a:avLst/>
          </a:prstGeom>
          <a:noFill/>
        </p:spPr>
        <p:txBody>
          <a:bodyPr wrap="square" rtlCol="0">
            <a:noAutofit/>
          </a:bodyPr>
          <a:lstStyle/>
          <a:p>
            <a:pPr algn="ctr">
              <a:lnSpc>
                <a:spcPct val="120000"/>
              </a:lnSpc>
            </a:pPr>
            <a:r>
              <a:rPr lang="zh-CN" altLang="en-US" b="0" i="0" dirty="0">
                <a:solidFill>
                  <a:srgbClr val="333333"/>
                </a:solidFill>
                <a:effectLst/>
                <a:latin typeface="+mj-ea"/>
                <a:ea typeface="+mj-ea"/>
              </a:rPr>
              <a:t>拉新</a:t>
            </a:r>
          </a:p>
        </p:txBody>
      </p:sp>
      <p:sp>
        <p:nvSpPr>
          <p:cNvPr id="40" name="文本框 39">
            <a:extLst>
              <a:ext uri="{FF2B5EF4-FFF2-40B4-BE49-F238E27FC236}">
                <a16:creationId xmlns:a16="http://schemas.microsoft.com/office/drawing/2014/main" id="{50174789-D14A-6266-DC1C-8492D7D14A7A}"/>
              </a:ext>
            </a:extLst>
          </p:cNvPr>
          <p:cNvSpPr txBox="1"/>
          <p:nvPr/>
        </p:nvSpPr>
        <p:spPr>
          <a:xfrm>
            <a:off x="4455841" y="2361209"/>
            <a:ext cx="4514540" cy="362792"/>
          </a:xfrm>
          <a:prstGeom prst="rect">
            <a:avLst/>
          </a:prstGeom>
          <a:noFill/>
        </p:spPr>
        <p:txBody>
          <a:bodyPr wrap="square" rtlCol="0">
            <a:noAutofit/>
          </a:bodyPr>
          <a:lstStyle/>
          <a:p>
            <a:pPr algn="l">
              <a:lnSpc>
                <a:spcPct val="120000"/>
              </a:lnSpc>
            </a:pPr>
            <a:r>
              <a:rPr lang="zh-CN" altLang="en-US" sz="1600" dirty="0">
                <a:solidFill>
                  <a:srgbClr val="333333"/>
                </a:solidFill>
                <a:latin typeface="+mn-ea"/>
              </a:rPr>
              <a:t>如新增阅读量</a:t>
            </a:r>
            <a:r>
              <a:rPr lang="en-US" altLang="zh-CN" sz="1600" dirty="0">
                <a:solidFill>
                  <a:srgbClr val="333333"/>
                </a:solidFill>
                <a:latin typeface="+mn-ea"/>
              </a:rPr>
              <a:t>500</a:t>
            </a:r>
            <a:r>
              <a:rPr lang="zh-CN" altLang="en-US" sz="1600" dirty="0">
                <a:solidFill>
                  <a:srgbClr val="333333"/>
                </a:solidFill>
                <a:latin typeface="+mn-ea"/>
              </a:rPr>
              <a:t>，下载量</a:t>
            </a:r>
            <a:r>
              <a:rPr lang="en-US" altLang="zh-CN" sz="1600" dirty="0">
                <a:solidFill>
                  <a:srgbClr val="333333"/>
                </a:solidFill>
                <a:latin typeface="+mn-ea"/>
              </a:rPr>
              <a:t>700</a:t>
            </a:r>
            <a:r>
              <a:rPr lang="zh-CN" altLang="en-US" sz="1600" dirty="0">
                <a:solidFill>
                  <a:srgbClr val="333333"/>
                </a:solidFill>
                <a:latin typeface="+mn-ea"/>
              </a:rPr>
              <a:t>，点赞量</a:t>
            </a:r>
            <a:r>
              <a:rPr lang="en-US" altLang="zh-CN" sz="1600" dirty="0">
                <a:solidFill>
                  <a:srgbClr val="333333"/>
                </a:solidFill>
                <a:latin typeface="+mn-ea"/>
              </a:rPr>
              <a:t>900</a:t>
            </a:r>
            <a:endParaRPr lang="zh-CN" altLang="en-US" sz="1600" b="0" i="0" dirty="0">
              <a:solidFill>
                <a:srgbClr val="333333"/>
              </a:solidFill>
              <a:effectLst/>
              <a:latin typeface="+mn-ea"/>
            </a:endParaRPr>
          </a:p>
        </p:txBody>
      </p:sp>
      <p:cxnSp>
        <p:nvCxnSpPr>
          <p:cNvPr id="26" name="直接连接符 25">
            <a:extLst>
              <a:ext uri="{FF2B5EF4-FFF2-40B4-BE49-F238E27FC236}">
                <a16:creationId xmlns:a16="http://schemas.microsoft.com/office/drawing/2014/main" id="{4CB24EA4-94C3-754D-E81E-EBE885E4F17D}"/>
              </a:ext>
            </a:extLst>
          </p:cNvPr>
          <p:cNvCxnSpPr>
            <a:cxnSpLocks/>
          </p:cNvCxnSpPr>
          <p:nvPr/>
        </p:nvCxnSpPr>
        <p:spPr>
          <a:xfrm>
            <a:off x="3801101" y="2542605"/>
            <a:ext cx="468080"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9" name="组合 78">
            <a:extLst>
              <a:ext uri="{FF2B5EF4-FFF2-40B4-BE49-F238E27FC236}">
                <a16:creationId xmlns:a16="http://schemas.microsoft.com/office/drawing/2014/main" id="{6F24852F-E931-356A-94F1-75F1B7020379}"/>
              </a:ext>
            </a:extLst>
          </p:cNvPr>
          <p:cNvGrpSpPr/>
          <p:nvPr/>
        </p:nvGrpSpPr>
        <p:grpSpPr>
          <a:xfrm>
            <a:off x="2336214" y="3187879"/>
            <a:ext cx="7519573" cy="794732"/>
            <a:chOff x="2336214" y="3230827"/>
            <a:chExt cx="7519573" cy="794732"/>
          </a:xfrm>
        </p:grpSpPr>
        <p:sp>
          <p:nvSpPr>
            <p:cNvPr id="51" name="任意多边形: 形状 50">
              <a:extLst>
                <a:ext uri="{FF2B5EF4-FFF2-40B4-BE49-F238E27FC236}">
                  <a16:creationId xmlns:a16="http://schemas.microsoft.com/office/drawing/2014/main" id="{8337C0C9-92B7-35F7-01F2-D94FDBF93B36}"/>
                </a:ext>
              </a:extLst>
            </p:cNvPr>
            <p:cNvSpPr/>
            <p:nvPr/>
          </p:nvSpPr>
          <p:spPr>
            <a:xfrm rot="5400000">
              <a:off x="5698635" y="-131594"/>
              <a:ext cx="794732" cy="7519573"/>
            </a:xfrm>
            <a:custGeom>
              <a:avLst/>
              <a:gdLst>
                <a:gd name="connsiteX0" fmla="*/ 0 w 1170064"/>
                <a:gd name="connsiteY0" fmla="*/ 9961785 h 10111376"/>
                <a:gd name="connsiteX1" fmla="*/ 0 w 1170064"/>
                <a:gd name="connsiteY1" fmla="*/ 8837111 h 10111376"/>
                <a:gd name="connsiteX2" fmla="*/ 0 w 1170064"/>
                <a:gd name="connsiteY2" fmla="*/ 8800066 h 10111376"/>
                <a:gd name="connsiteX3" fmla="*/ 0 w 1170064"/>
                <a:gd name="connsiteY3" fmla="*/ 8290529 h 10111376"/>
                <a:gd name="connsiteX4" fmla="*/ 0 w 1170064"/>
                <a:gd name="connsiteY4" fmla="*/ 7675392 h 10111376"/>
                <a:gd name="connsiteX5" fmla="*/ 0 w 1170064"/>
                <a:gd name="connsiteY5" fmla="*/ 7638347 h 10111376"/>
                <a:gd name="connsiteX6" fmla="*/ 0 w 1170064"/>
                <a:gd name="connsiteY6" fmla="*/ 7165855 h 10111376"/>
                <a:gd name="connsiteX7" fmla="*/ 0 w 1170064"/>
                <a:gd name="connsiteY7" fmla="*/ 7128810 h 10111376"/>
                <a:gd name="connsiteX8" fmla="*/ 0 w 1170064"/>
                <a:gd name="connsiteY8" fmla="*/ 6513673 h 10111376"/>
                <a:gd name="connsiteX9" fmla="*/ 0 w 1170064"/>
                <a:gd name="connsiteY9" fmla="*/ 6004136 h 10111376"/>
                <a:gd name="connsiteX10" fmla="*/ 0 w 1170064"/>
                <a:gd name="connsiteY10" fmla="*/ 5967091 h 10111376"/>
                <a:gd name="connsiteX11" fmla="*/ 0 w 1170064"/>
                <a:gd name="connsiteY11" fmla="*/ 5247431 h 10111376"/>
                <a:gd name="connsiteX12" fmla="*/ 0 w 1170064"/>
                <a:gd name="connsiteY12" fmla="*/ 4842417 h 10111376"/>
                <a:gd name="connsiteX13" fmla="*/ 0 w 1170064"/>
                <a:gd name="connsiteY13" fmla="*/ 4122757 h 10111376"/>
                <a:gd name="connsiteX14" fmla="*/ 0 w 1170064"/>
                <a:gd name="connsiteY14" fmla="*/ 4085712 h 10111376"/>
                <a:gd name="connsiteX15" fmla="*/ 0 w 1170064"/>
                <a:gd name="connsiteY15" fmla="*/ 3576175 h 10111376"/>
                <a:gd name="connsiteX16" fmla="*/ 0 w 1170064"/>
                <a:gd name="connsiteY16" fmla="*/ 2961038 h 10111376"/>
                <a:gd name="connsiteX17" fmla="*/ 0 w 1170064"/>
                <a:gd name="connsiteY17" fmla="*/ 2923993 h 10111376"/>
                <a:gd name="connsiteX18" fmla="*/ 0 w 1170064"/>
                <a:gd name="connsiteY18" fmla="*/ 2451501 h 10111376"/>
                <a:gd name="connsiteX19" fmla="*/ 0 w 1170064"/>
                <a:gd name="connsiteY19" fmla="*/ 2414456 h 10111376"/>
                <a:gd name="connsiteX20" fmla="*/ 0 w 1170064"/>
                <a:gd name="connsiteY20" fmla="*/ 1799319 h 10111376"/>
                <a:gd name="connsiteX21" fmla="*/ 0 w 1170064"/>
                <a:gd name="connsiteY21" fmla="*/ 1289782 h 10111376"/>
                <a:gd name="connsiteX22" fmla="*/ 0 w 1170064"/>
                <a:gd name="connsiteY22" fmla="*/ 1252737 h 10111376"/>
                <a:gd name="connsiteX23" fmla="*/ 0 w 1170064"/>
                <a:gd name="connsiteY23" fmla="*/ 128063 h 10111376"/>
                <a:gd name="connsiteX24" fmla="*/ 23481 w 1170064"/>
                <a:gd name="connsiteY24" fmla="*/ 113007 h 10111376"/>
                <a:gd name="connsiteX25" fmla="*/ 86219 w 1170064"/>
                <a:gd name="connsiteY25" fmla="*/ 38891 h 10111376"/>
                <a:gd name="connsiteX26" fmla="*/ 104088 w 1170064"/>
                <a:gd name="connsiteY26" fmla="*/ 0 h 10111376"/>
                <a:gd name="connsiteX27" fmla="*/ 1065976 w 1170064"/>
                <a:gd name="connsiteY27" fmla="*/ 0 h 10111376"/>
                <a:gd name="connsiteX28" fmla="*/ 1083844 w 1170064"/>
                <a:gd name="connsiteY28" fmla="*/ 38891 h 10111376"/>
                <a:gd name="connsiteX29" fmla="*/ 1146583 w 1170064"/>
                <a:gd name="connsiteY29" fmla="*/ 113007 h 10111376"/>
                <a:gd name="connsiteX30" fmla="*/ 1170064 w 1170064"/>
                <a:gd name="connsiteY30" fmla="*/ 128063 h 10111376"/>
                <a:gd name="connsiteX31" fmla="*/ 1170064 w 1170064"/>
                <a:gd name="connsiteY31" fmla="*/ 1252737 h 10111376"/>
                <a:gd name="connsiteX32" fmla="*/ 1170064 w 1170064"/>
                <a:gd name="connsiteY32" fmla="*/ 1289782 h 10111376"/>
                <a:gd name="connsiteX33" fmla="*/ 1170064 w 1170064"/>
                <a:gd name="connsiteY33" fmla="*/ 1799319 h 10111376"/>
                <a:gd name="connsiteX34" fmla="*/ 1170064 w 1170064"/>
                <a:gd name="connsiteY34" fmla="*/ 2414456 h 10111376"/>
                <a:gd name="connsiteX35" fmla="*/ 1170064 w 1170064"/>
                <a:gd name="connsiteY35" fmla="*/ 2451501 h 10111376"/>
                <a:gd name="connsiteX36" fmla="*/ 1170064 w 1170064"/>
                <a:gd name="connsiteY36" fmla="*/ 2923993 h 10111376"/>
                <a:gd name="connsiteX37" fmla="*/ 1170064 w 1170064"/>
                <a:gd name="connsiteY37" fmla="*/ 2961038 h 10111376"/>
                <a:gd name="connsiteX38" fmla="*/ 1170064 w 1170064"/>
                <a:gd name="connsiteY38" fmla="*/ 3576175 h 10111376"/>
                <a:gd name="connsiteX39" fmla="*/ 1170064 w 1170064"/>
                <a:gd name="connsiteY39" fmla="*/ 4085712 h 10111376"/>
                <a:gd name="connsiteX40" fmla="*/ 1170064 w 1170064"/>
                <a:gd name="connsiteY40" fmla="*/ 4122757 h 10111376"/>
                <a:gd name="connsiteX41" fmla="*/ 1170064 w 1170064"/>
                <a:gd name="connsiteY41" fmla="*/ 4842417 h 10111376"/>
                <a:gd name="connsiteX42" fmla="*/ 1170064 w 1170064"/>
                <a:gd name="connsiteY42" fmla="*/ 5247431 h 10111376"/>
                <a:gd name="connsiteX43" fmla="*/ 1170064 w 1170064"/>
                <a:gd name="connsiteY43" fmla="*/ 5967091 h 10111376"/>
                <a:gd name="connsiteX44" fmla="*/ 1170064 w 1170064"/>
                <a:gd name="connsiteY44" fmla="*/ 6004136 h 10111376"/>
                <a:gd name="connsiteX45" fmla="*/ 1170064 w 1170064"/>
                <a:gd name="connsiteY45" fmla="*/ 6513673 h 10111376"/>
                <a:gd name="connsiteX46" fmla="*/ 1170064 w 1170064"/>
                <a:gd name="connsiteY46" fmla="*/ 7128810 h 10111376"/>
                <a:gd name="connsiteX47" fmla="*/ 1170064 w 1170064"/>
                <a:gd name="connsiteY47" fmla="*/ 7165855 h 10111376"/>
                <a:gd name="connsiteX48" fmla="*/ 1170064 w 1170064"/>
                <a:gd name="connsiteY48" fmla="*/ 7638347 h 10111376"/>
                <a:gd name="connsiteX49" fmla="*/ 1170064 w 1170064"/>
                <a:gd name="connsiteY49" fmla="*/ 7675392 h 10111376"/>
                <a:gd name="connsiteX50" fmla="*/ 1170064 w 1170064"/>
                <a:gd name="connsiteY50" fmla="*/ 8290529 h 10111376"/>
                <a:gd name="connsiteX51" fmla="*/ 1170064 w 1170064"/>
                <a:gd name="connsiteY51" fmla="*/ 8800066 h 10111376"/>
                <a:gd name="connsiteX52" fmla="*/ 1170064 w 1170064"/>
                <a:gd name="connsiteY52" fmla="*/ 8837111 h 10111376"/>
                <a:gd name="connsiteX53" fmla="*/ 1170064 w 1170064"/>
                <a:gd name="connsiteY53" fmla="*/ 9961785 h 10111376"/>
                <a:gd name="connsiteX54" fmla="*/ 1146583 w 1170064"/>
                <a:gd name="connsiteY54" fmla="*/ 9976840 h 10111376"/>
                <a:gd name="connsiteX55" fmla="*/ 1062429 w 1170064"/>
                <a:gd name="connsiteY55" fmla="*/ 10097566 h 10111376"/>
                <a:gd name="connsiteX56" fmla="*/ 1058800 w 1170064"/>
                <a:gd name="connsiteY56" fmla="*/ 10111376 h 10111376"/>
                <a:gd name="connsiteX57" fmla="*/ 111263 w 1170064"/>
                <a:gd name="connsiteY57" fmla="*/ 10111376 h 10111376"/>
                <a:gd name="connsiteX58" fmla="*/ 107634 w 1170064"/>
                <a:gd name="connsiteY58" fmla="*/ 10097566 h 10111376"/>
                <a:gd name="connsiteX59" fmla="*/ 23481 w 1170064"/>
                <a:gd name="connsiteY59" fmla="*/ 9976840 h 1011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70064" h="10111376">
                  <a:moveTo>
                    <a:pt x="0" y="9961785"/>
                  </a:moveTo>
                  <a:lnTo>
                    <a:pt x="0" y="8837111"/>
                  </a:lnTo>
                  <a:lnTo>
                    <a:pt x="0" y="8800066"/>
                  </a:lnTo>
                  <a:lnTo>
                    <a:pt x="0" y="8290529"/>
                  </a:lnTo>
                  <a:lnTo>
                    <a:pt x="0" y="7675392"/>
                  </a:lnTo>
                  <a:lnTo>
                    <a:pt x="0" y="7638347"/>
                  </a:lnTo>
                  <a:lnTo>
                    <a:pt x="0" y="7165855"/>
                  </a:lnTo>
                  <a:lnTo>
                    <a:pt x="0" y="7128810"/>
                  </a:lnTo>
                  <a:lnTo>
                    <a:pt x="0" y="6513673"/>
                  </a:lnTo>
                  <a:lnTo>
                    <a:pt x="0" y="6004136"/>
                  </a:lnTo>
                  <a:lnTo>
                    <a:pt x="0" y="5967091"/>
                  </a:lnTo>
                  <a:lnTo>
                    <a:pt x="0" y="5247431"/>
                  </a:lnTo>
                  <a:lnTo>
                    <a:pt x="0" y="4842417"/>
                  </a:ln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4842417"/>
                  </a:lnTo>
                  <a:lnTo>
                    <a:pt x="1170064" y="5247431"/>
                  </a:lnTo>
                  <a:lnTo>
                    <a:pt x="1170064" y="5967091"/>
                  </a:lnTo>
                  <a:lnTo>
                    <a:pt x="1170064" y="6004136"/>
                  </a:lnTo>
                  <a:lnTo>
                    <a:pt x="1170064" y="6513673"/>
                  </a:lnTo>
                  <a:lnTo>
                    <a:pt x="1170064" y="7128810"/>
                  </a:lnTo>
                  <a:lnTo>
                    <a:pt x="1170064" y="7165855"/>
                  </a:lnTo>
                  <a:lnTo>
                    <a:pt x="1170064" y="7638347"/>
                  </a:lnTo>
                  <a:lnTo>
                    <a:pt x="1170064" y="7675392"/>
                  </a:lnTo>
                  <a:lnTo>
                    <a:pt x="1170064" y="8290529"/>
                  </a:lnTo>
                  <a:lnTo>
                    <a:pt x="1170064" y="8800066"/>
                  </a:lnTo>
                  <a:lnTo>
                    <a:pt x="1170064" y="8837111"/>
                  </a:lnTo>
                  <a:lnTo>
                    <a:pt x="1170064" y="9961785"/>
                  </a:lnTo>
                  <a:lnTo>
                    <a:pt x="1146583" y="9976840"/>
                  </a:lnTo>
                  <a:cubicBezTo>
                    <a:pt x="1109512" y="10006427"/>
                    <a:pt x="1080060" y="10048324"/>
                    <a:pt x="1062429" y="10097566"/>
                  </a:cubicBezTo>
                  <a:lnTo>
                    <a:pt x="1058800" y="10111376"/>
                  </a:lnTo>
                  <a:lnTo>
                    <a:pt x="111263" y="10111376"/>
                  </a:lnTo>
                  <a:lnTo>
                    <a:pt x="107634" y="10097566"/>
                  </a:lnTo>
                  <a:cubicBezTo>
                    <a:pt x="90004" y="10048324"/>
                    <a:pt x="60552" y="10006427"/>
                    <a:pt x="23481" y="9976840"/>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2" name="任意多边形: 形状 51">
              <a:extLst>
                <a:ext uri="{FF2B5EF4-FFF2-40B4-BE49-F238E27FC236}">
                  <a16:creationId xmlns:a16="http://schemas.microsoft.com/office/drawing/2014/main" id="{EF1DA8CE-8D7B-76F6-CFBA-479B3E27123F}"/>
                </a:ext>
              </a:extLst>
            </p:cNvPr>
            <p:cNvSpPr/>
            <p:nvPr/>
          </p:nvSpPr>
          <p:spPr>
            <a:xfrm rot="5400000">
              <a:off x="5761773" y="-64491"/>
              <a:ext cx="668457" cy="7385366"/>
            </a:xfrm>
            <a:custGeom>
              <a:avLst/>
              <a:gdLst>
                <a:gd name="connsiteX0" fmla="*/ 0 w 984152"/>
                <a:gd name="connsiteY0" fmla="*/ 9795173 h 9930912"/>
                <a:gd name="connsiteX1" fmla="*/ 0 w 984152"/>
                <a:gd name="connsiteY1" fmla="*/ 8670499 h 9930912"/>
                <a:gd name="connsiteX2" fmla="*/ 0 w 984152"/>
                <a:gd name="connsiteY2" fmla="*/ 8633454 h 9930912"/>
                <a:gd name="connsiteX3" fmla="*/ 0 w 984152"/>
                <a:gd name="connsiteY3" fmla="*/ 8278672 h 9930912"/>
                <a:gd name="connsiteX4" fmla="*/ 0 w 984152"/>
                <a:gd name="connsiteY4" fmla="*/ 7508780 h 9930912"/>
                <a:gd name="connsiteX5" fmla="*/ 0 w 984152"/>
                <a:gd name="connsiteY5" fmla="*/ 7471735 h 9930912"/>
                <a:gd name="connsiteX6" fmla="*/ 0 w 984152"/>
                <a:gd name="connsiteY6" fmla="*/ 7153998 h 9930912"/>
                <a:gd name="connsiteX7" fmla="*/ 0 w 984152"/>
                <a:gd name="connsiteY7" fmla="*/ 7116953 h 9930912"/>
                <a:gd name="connsiteX8" fmla="*/ 0 w 984152"/>
                <a:gd name="connsiteY8" fmla="*/ 6347061 h 9930912"/>
                <a:gd name="connsiteX9" fmla="*/ 0 w 984152"/>
                <a:gd name="connsiteY9" fmla="*/ 5992279 h 9930912"/>
                <a:gd name="connsiteX10" fmla="*/ 0 w 984152"/>
                <a:gd name="connsiteY10" fmla="*/ 5955234 h 9930912"/>
                <a:gd name="connsiteX11" fmla="*/ 0 w 984152"/>
                <a:gd name="connsiteY11" fmla="*/ 5080819 h 9930912"/>
                <a:gd name="connsiteX12" fmla="*/ 0 w 984152"/>
                <a:gd name="connsiteY12" fmla="*/ 4830560 h 9930912"/>
                <a:gd name="connsiteX13" fmla="*/ 0 w 984152"/>
                <a:gd name="connsiteY13" fmla="*/ 3956145 h 9930912"/>
                <a:gd name="connsiteX14" fmla="*/ 0 w 984152"/>
                <a:gd name="connsiteY14" fmla="*/ 3919100 h 9930912"/>
                <a:gd name="connsiteX15" fmla="*/ 0 w 984152"/>
                <a:gd name="connsiteY15" fmla="*/ 3564318 h 9930912"/>
                <a:gd name="connsiteX16" fmla="*/ 0 w 984152"/>
                <a:gd name="connsiteY16" fmla="*/ 2794426 h 9930912"/>
                <a:gd name="connsiteX17" fmla="*/ 0 w 984152"/>
                <a:gd name="connsiteY17" fmla="*/ 2757381 h 9930912"/>
                <a:gd name="connsiteX18" fmla="*/ 0 w 984152"/>
                <a:gd name="connsiteY18" fmla="*/ 2439644 h 9930912"/>
                <a:gd name="connsiteX19" fmla="*/ 0 w 984152"/>
                <a:gd name="connsiteY19" fmla="*/ 2402599 h 9930912"/>
                <a:gd name="connsiteX20" fmla="*/ 0 w 984152"/>
                <a:gd name="connsiteY20" fmla="*/ 1632707 h 9930912"/>
                <a:gd name="connsiteX21" fmla="*/ 0 w 984152"/>
                <a:gd name="connsiteY21" fmla="*/ 1277925 h 9930912"/>
                <a:gd name="connsiteX22" fmla="*/ 0 w 984152"/>
                <a:gd name="connsiteY22" fmla="*/ 1240880 h 9930912"/>
                <a:gd name="connsiteX23" fmla="*/ 0 w 984152"/>
                <a:gd name="connsiteY23" fmla="*/ 116206 h 9930912"/>
                <a:gd name="connsiteX24" fmla="*/ 19750 w 984152"/>
                <a:gd name="connsiteY24" fmla="*/ 102544 h 9930912"/>
                <a:gd name="connsiteX25" fmla="*/ 72520 w 984152"/>
                <a:gd name="connsiteY25" fmla="*/ 35291 h 9930912"/>
                <a:gd name="connsiteX26" fmla="*/ 87549 w 984152"/>
                <a:gd name="connsiteY26" fmla="*/ 0 h 9930912"/>
                <a:gd name="connsiteX27" fmla="*/ 896602 w 984152"/>
                <a:gd name="connsiteY27" fmla="*/ 0 h 9930912"/>
                <a:gd name="connsiteX28" fmla="*/ 911632 w 984152"/>
                <a:gd name="connsiteY28" fmla="*/ 35291 h 9930912"/>
                <a:gd name="connsiteX29" fmla="*/ 964402 w 984152"/>
                <a:gd name="connsiteY29" fmla="*/ 102544 h 9930912"/>
                <a:gd name="connsiteX30" fmla="*/ 984152 w 984152"/>
                <a:gd name="connsiteY30" fmla="*/ 116206 h 9930912"/>
                <a:gd name="connsiteX31" fmla="*/ 984152 w 984152"/>
                <a:gd name="connsiteY31" fmla="*/ 1240880 h 9930912"/>
                <a:gd name="connsiteX32" fmla="*/ 984152 w 984152"/>
                <a:gd name="connsiteY32" fmla="*/ 1277925 h 9930912"/>
                <a:gd name="connsiteX33" fmla="*/ 984152 w 984152"/>
                <a:gd name="connsiteY33" fmla="*/ 1632707 h 9930912"/>
                <a:gd name="connsiteX34" fmla="*/ 984152 w 984152"/>
                <a:gd name="connsiteY34" fmla="*/ 2402599 h 9930912"/>
                <a:gd name="connsiteX35" fmla="*/ 984152 w 984152"/>
                <a:gd name="connsiteY35" fmla="*/ 2439644 h 9930912"/>
                <a:gd name="connsiteX36" fmla="*/ 984152 w 984152"/>
                <a:gd name="connsiteY36" fmla="*/ 2757381 h 9930912"/>
                <a:gd name="connsiteX37" fmla="*/ 984152 w 984152"/>
                <a:gd name="connsiteY37" fmla="*/ 2794426 h 9930912"/>
                <a:gd name="connsiteX38" fmla="*/ 984152 w 984152"/>
                <a:gd name="connsiteY38" fmla="*/ 3564318 h 9930912"/>
                <a:gd name="connsiteX39" fmla="*/ 984152 w 984152"/>
                <a:gd name="connsiteY39" fmla="*/ 3919100 h 9930912"/>
                <a:gd name="connsiteX40" fmla="*/ 984152 w 984152"/>
                <a:gd name="connsiteY40" fmla="*/ 3956145 h 9930912"/>
                <a:gd name="connsiteX41" fmla="*/ 984152 w 984152"/>
                <a:gd name="connsiteY41" fmla="*/ 4830560 h 9930912"/>
                <a:gd name="connsiteX42" fmla="*/ 984152 w 984152"/>
                <a:gd name="connsiteY42" fmla="*/ 5080819 h 9930912"/>
                <a:gd name="connsiteX43" fmla="*/ 984152 w 984152"/>
                <a:gd name="connsiteY43" fmla="*/ 5955234 h 9930912"/>
                <a:gd name="connsiteX44" fmla="*/ 984152 w 984152"/>
                <a:gd name="connsiteY44" fmla="*/ 5992279 h 9930912"/>
                <a:gd name="connsiteX45" fmla="*/ 984152 w 984152"/>
                <a:gd name="connsiteY45" fmla="*/ 6347061 h 9930912"/>
                <a:gd name="connsiteX46" fmla="*/ 984152 w 984152"/>
                <a:gd name="connsiteY46" fmla="*/ 7116953 h 9930912"/>
                <a:gd name="connsiteX47" fmla="*/ 984152 w 984152"/>
                <a:gd name="connsiteY47" fmla="*/ 7153998 h 9930912"/>
                <a:gd name="connsiteX48" fmla="*/ 984152 w 984152"/>
                <a:gd name="connsiteY48" fmla="*/ 7471735 h 9930912"/>
                <a:gd name="connsiteX49" fmla="*/ 984152 w 984152"/>
                <a:gd name="connsiteY49" fmla="*/ 7508780 h 9930912"/>
                <a:gd name="connsiteX50" fmla="*/ 984152 w 984152"/>
                <a:gd name="connsiteY50" fmla="*/ 8278672 h 9930912"/>
                <a:gd name="connsiteX51" fmla="*/ 984152 w 984152"/>
                <a:gd name="connsiteY51" fmla="*/ 8633454 h 9930912"/>
                <a:gd name="connsiteX52" fmla="*/ 984152 w 984152"/>
                <a:gd name="connsiteY52" fmla="*/ 8670499 h 9930912"/>
                <a:gd name="connsiteX53" fmla="*/ 984152 w 984152"/>
                <a:gd name="connsiteY53" fmla="*/ 9795173 h 9930912"/>
                <a:gd name="connsiteX54" fmla="*/ 964402 w 984152"/>
                <a:gd name="connsiteY54" fmla="*/ 9808834 h 9930912"/>
                <a:gd name="connsiteX55" fmla="*/ 893619 w 984152"/>
                <a:gd name="connsiteY55" fmla="*/ 9918381 h 9930912"/>
                <a:gd name="connsiteX56" fmla="*/ 890567 w 984152"/>
                <a:gd name="connsiteY56" fmla="*/ 9930912 h 9930912"/>
                <a:gd name="connsiteX57" fmla="*/ 93585 w 984152"/>
                <a:gd name="connsiteY57" fmla="*/ 9930912 h 9930912"/>
                <a:gd name="connsiteX58" fmla="*/ 90532 w 984152"/>
                <a:gd name="connsiteY58" fmla="*/ 9918381 h 9930912"/>
                <a:gd name="connsiteX59" fmla="*/ 19750 w 984152"/>
                <a:gd name="connsiteY59" fmla="*/ 9808834 h 993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84152" h="9930912">
                  <a:moveTo>
                    <a:pt x="0" y="9795173"/>
                  </a:moveTo>
                  <a:lnTo>
                    <a:pt x="0" y="8670499"/>
                  </a:lnTo>
                  <a:lnTo>
                    <a:pt x="0" y="8633454"/>
                  </a:lnTo>
                  <a:lnTo>
                    <a:pt x="0" y="8278672"/>
                  </a:lnTo>
                  <a:lnTo>
                    <a:pt x="0" y="7508780"/>
                  </a:lnTo>
                  <a:lnTo>
                    <a:pt x="0" y="7471735"/>
                  </a:lnTo>
                  <a:lnTo>
                    <a:pt x="0" y="7153998"/>
                  </a:lnTo>
                  <a:lnTo>
                    <a:pt x="0" y="7116953"/>
                  </a:lnTo>
                  <a:lnTo>
                    <a:pt x="0" y="6347061"/>
                  </a:lnTo>
                  <a:lnTo>
                    <a:pt x="0" y="5992279"/>
                  </a:lnTo>
                  <a:lnTo>
                    <a:pt x="0" y="5955234"/>
                  </a:lnTo>
                  <a:lnTo>
                    <a:pt x="0" y="5080819"/>
                  </a:lnTo>
                  <a:lnTo>
                    <a:pt x="0" y="4830560"/>
                  </a:ln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4830560"/>
                  </a:lnTo>
                  <a:lnTo>
                    <a:pt x="984152" y="5080819"/>
                  </a:lnTo>
                  <a:lnTo>
                    <a:pt x="984152" y="5955234"/>
                  </a:lnTo>
                  <a:lnTo>
                    <a:pt x="984152" y="5992279"/>
                  </a:lnTo>
                  <a:lnTo>
                    <a:pt x="984152" y="6347061"/>
                  </a:lnTo>
                  <a:lnTo>
                    <a:pt x="984152" y="7116953"/>
                  </a:lnTo>
                  <a:lnTo>
                    <a:pt x="984152" y="7153998"/>
                  </a:lnTo>
                  <a:lnTo>
                    <a:pt x="984152" y="7471735"/>
                  </a:lnTo>
                  <a:lnTo>
                    <a:pt x="984152" y="7508780"/>
                  </a:lnTo>
                  <a:lnTo>
                    <a:pt x="984152" y="8278672"/>
                  </a:lnTo>
                  <a:lnTo>
                    <a:pt x="984152" y="8633454"/>
                  </a:lnTo>
                  <a:lnTo>
                    <a:pt x="984152" y="8670499"/>
                  </a:lnTo>
                  <a:lnTo>
                    <a:pt x="984152" y="9795173"/>
                  </a:lnTo>
                  <a:lnTo>
                    <a:pt x="964402" y="9808834"/>
                  </a:lnTo>
                  <a:cubicBezTo>
                    <a:pt x="933221" y="9835681"/>
                    <a:pt x="908448" y="9873698"/>
                    <a:pt x="893619" y="9918381"/>
                  </a:cubicBezTo>
                  <a:lnTo>
                    <a:pt x="890567" y="9930912"/>
                  </a:lnTo>
                  <a:lnTo>
                    <a:pt x="93585" y="9930912"/>
                  </a:lnTo>
                  <a:lnTo>
                    <a:pt x="90532" y="9918381"/>
                  </a:lnTo>
                  <a:cubicBezTo>
                    <a:pt x="75703" y="9873698"/>
                    <a:pt x="50931" y="9835681"/>
                    <a:pt x="19750" y="9808834"/>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sp>
        <p:nvSpPr>
          <p:cNvPr id="37" name="文本框 36">
            <a:extLst>
              <a:ext uri="{FF2B5EF4-FFF2-40B4-BE49-F238E27FC236}">
                <a16:creationId xmlns:a16="http://schemas.microsoft.com/office/drawing/2014/main" id="{5DB553FF-7CBD-F615-F3FE-4EBDBB1B2BF6}"/>
              </a:ext>
            </a:extLst>
          </p:cNvPr>
          <p:cNvSpPr txBox="1"/>
          <p:nvPr/>
        </p:nvSpPr>
        <p:spPr>
          <a:xfrm>
            <a:off x="2816078" y="3386858"/>
            <a:ext cx="962465" cy="396775"/>
          </a:xfrm>
          <a:prstGeom prst="rect">
            <a:avLst/>
          </a:prstGeom>
          <a:noFill/>
        </p:spPr>
        <p:txBody>
          <a:bodyPr wrap="square" rtlCol="0">
            <a:noAutofit/>
          </a:bodyPr>
          <a:lstStyle/>
          <a:p>
            <a:pPr algn="ctr">
              <a:lnSpc>
                <a:spcPct val="120000"/>
              </a:lnSpc>
            </a:pPr>
            <a:r>
              <a:rPr lang="zh-CN" altLang="en-US" b="0" i="0" dirty="0">
                <a:solidFill>
                  <a:srgbClr val="333333"/>
                </a:solidFill>
                <a:effectLst/>
                <a:latin typeface="+mj-ea"/>
                <a:ea typeface="+mj-ea"/>
              </a:rPr>
              <a:t>促活</a:t>
            </a:r>
          </a:p>
        </p:txBody>
      </p:sp>
      <p:sp>
        <p:nvSpPr>
          <p:cNvPr id="41" name="文本框 40">
            <a:extLst>
              <a:ext uri="{FF2B5EF4-FFF2-40B4-BE49-F238E27FC236}">
                <a16:creationId xmlns:a16="http://schemas.microsoft.com/office/drawing/2014/main" id="{16FF6C71-BD4D-1D0F-1B89-8336CEC838AF}"/>
              </a:ext>
            </a:extLst>
          </p:cNvPr>
          <p:cNvSpPr txBox="1"/>
          <p:nvPr/>
        </p:nvSpPr>
        <p:spPr>
          <a:xfrm>
            <a:off x="4455841" y="3403849"/>
            <a:ext cx="4514540" cy="362792"/>
          </a:xfrm>
          <a:prstGeom prst="rect">
            <a:avLst/>
          </a:prstGeom>
          <a:noFill/>
        </p:spPr>
        <p:txBody>
          <a:bodyPr wrap="square" rtlCol="0">
            <a:noAutofit/>
          </a:bodyPr>
          <a:lstStyle/>
          <a:p>
            <a:pPr algn="l">
              <a:lnSpc>
                <a:spcPct val="120000"/>
              </a:lnSpc>
            </a:pPr>
            <a:r>
              <a:rPr lang="zh-CN" altLang="en-US" sz="1600" b="0" i="0" dirty="0">
                <a:solidFill>
                  <a:srgbClr val="333333"/>
                </a:solidFill>
                <a:effectLst/>
                <a:latin typeface="+mn-ea"/>
              </a:rPr>
              <a:t>用户日活跃度</a:t>
            </a:r>
            <a:r>
              <a:rPr lang="en-US" altLang="zh-CN" sz="1600" b="0" i="0" dirty="0">
                <a:solidFill>
                  <a:srgbClr val="333333"/>
                </a:solidFill>
                <a:effectLst/>
                <a:latin typeface="+mn-ea"/>
              </a:rPr>
              <a:t>1</a:t>
            </a:r>
            <a:r>
              <a:rPr lang="zh-CN" altLang="en-US" sz="1600" b="0" i="0" dirty="0">
                <a:solidFill>
                  <a:srgbClr val="333333"/>
                </a:solidFill>
                <a:effectLst/>
                <a:latin typeface="+mn-ea"/>
              </a:rPr>
              <a:t>万，参与率达成</a:t>
            </a:r>
            <a:r>
              <a:rPr lang="en-US" altLang="zh-CN" sz="1600" b="0" i="0" dirty="0">
                <a:solidFill>
                  <a:srgbClr val="333333"/>
                </a:solidFill>
                <a:effectLst/>
                <a:latin typeface="+mn-ea"/>
              </a:rPr>
              <a:t>30%</a:t>
            </a:r>
            <a:endParaRPr lang="zh-CN" altLang="en-US" sz="1600" b="0" i="0" dirty="0">
              <a:solidFill>
                <a:srgbClr val="333333"/>
              </a:solidFill>
              <a:effectLst/>
              <a:latin typeface="+mn-ea"/>
            </a:endParaRPr>
          </a:p>
        </p:txBody>
      </p:sp>
      <p:cxnSp>
        <p:nvCxnSpPr>
          <p:cNvPr id="68" name="直接连接符 67">
            <a:extLst>
              <a:ext uri="{FF2B5EF4-FFF2-40B4-BE49-F238E27FC236}">
                <a16:creationId xmlns:a16="http://schemas.microsoft.com/office/drawing/2014/main" id="{07BE6EE0-ED81-4227-813A-AFF90BE12CFA}"/>
              </a:ext>
            </a:extLst>
          </p:cNvPr>
          <p:cNvCxnSpPr>
            <a:cxnSpLocks/>
          </p:cNvCxnSpPr>
          <p:nvPr/>
        </p:nvCxnSpPr>
        <p:spPr>
          <a:xfrm>
            <a:off x="3801101" y="3585245"/>
            <a:ext cx="468080"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0" name="组合 79">
            <a:extLst>
              <a:ext uri="{FF2B5EF4-FFF2-40B4-BE49-F238E27FC236}">
                <a16:creationId xmlns:a16="http://schemas.microsoft.com/office/drawing/2014/main" id="{3C3CF091-A31C-8BD8-7053-DDC6ACA4C3BD}"/>
              </a:ext>
            </a:extLst>
          </p:cNvPr>
          <p:cNvGrpSpPr/>
          <p:nvPr/>
        </p:nvGrpSpPr>
        <p:grpSpPr>
          <a:xfrm>
            <a:off x="2336214" y="4230519"/>
            <a:ext cx="7519573" cy="794732"/>
            <a:chOff x="2336214" y="4262282"/>
            <a:chExt cx="7519573" cy="794732"/>
          </a:xfrm>
        </p:grpSpPr>
        <p:sp>
          <p:nvSpPr>
            <p:cNvPr id="54" name="任意多边形: 形状 53">
              <a:extLst>
                <a:ext uri="{FF2B5EF4-FFF2-40B4-BE49-F238E27FC236}">
                  <a16:creationId xmlns:a16="http://schemas.microsoft.com/office/drawing/2014/main" id="{672029DF-2117-AA6C-C5C3-4C555CF5AC98}"/>
                </a:ext>
              </a:extLst>
            </p:cNvPr>
            <p:cNvSpPr/>
            <p:nvPr/>
          </p:nvSpPr>
          <p:spPr>
            <a:xfrm rot="5400000">
              <a:off x="5698635" y="899861"/>
              <a:ext cx="794732" cy="7519573"/>
            </a:xfrm>
            <a:custGeom>
              <a:avLst/>
              <a:gdLst>
                <a:gd name="connsiteX0" fmla="*/ 0 w 1170064"/>
                <a:gd name="connsiteY0" fmla="*/ 9961785 h 10111376"/>
                <a:gd name="connsiteX1" fmla="*/ 0 w 1170064"/>
                <a:gd name="connsiteY1" fmla="*/ 8837111 h 10111376"/>
                <a:gd name="connsiteX2" fmla="*/ 0 w 1170064"/>
                <a:gd name="connsiteY2" fmla="*/ 8800066 h 10111376"/>
                <a:gd name="connsiteX3" fmla="*/ 0 w 1170064"/>
                <a:gd name="connsiteY3" fmla="*/ 8290529 h 10111376"/>
                <a:gd name="connsiteX4" fmla="*/ 0 w 1170064"/>
                <a:gd name="connsiteY4" fmla="*/ 7675392 h 10111376"/>
                <a:gd name="connsiteX5" fmla="*/ 0 w 1170064"/>
                <a:gd name="connsiteY5" fmla="*/ 7638347 h 10111376"/>
                <a:gd name="connsiteX6" fmla="*/ 0 w 1170064"/>
                <a:gd name="connsiteY6" fmla="*/ 7165855 h 10111376"/>
                <a:gd name="connsiteX7" fmla="*/ 0 w 1170064"/>
                <a:gd name="connsiteY7" fmla="*/ 7128810 h 10111376"/>
                <a:gd name="connsiteX8" fmla="*/ 0 w 1170064"/>
                <a:gd name="connsiteY8" fmla="*/ 6513673 h 10111376"/>
                <a:gd name="connsiteX9" fmla="*/ 0 w 1170064"/>
                <a:gd name="connsiteY9" fmla="*/ 6004136 h 10111376"/>
                <a:gd name="connsiteX10" fmla="*/ 0 w 1170064"/>
                <a:gd name="connsiteY10" fmla="*/ 5967091 h 10111376"/>
                <a:gd name="connsiteX11" fmla="*/ 0 w 1170064"/>
                <a:gd name="connsiteY11" fmla="*/ 5247431 h 10111376"/>
                <a:gd name="connsiteX12" fmla="*/ 0 w 1170064"/>
                <a:gd name="connsiteY12" fmla="*/ 4842417 h 10111376"/>
                <a:gd name="connsiteX13" fmla="*/ 0 w 1170064"/>
                <a:gd name="connsiteY13" fmla="*/ 4122757 h 10111376"/>
                <a:gd name="connsiteX14" fmla="*/ 0 w 1170064"/>
                <a:gd name="connsiteY14" fmla="*/ 4085712 h 10111376"/>
                <a:gd name="connsiteX15" fmla="*/ 0 w 1170064"/>
                <a:gd name="connsiteY15" fmla="*/ 3576175 h 10111376"/>
                <a:gd name="connsiteX16" fmla="*/ 0 w 1170064"/>
                <a:gd name="connsiteY16" fmla="*/ 2961038 h 10111376"/>
                <a:gd name="connsiteX17" fmla="*/ 0 w 1170064"/>
                <a:gd name="connsiteY17" fmla="*/ 2923993 h 10111376"/>
                <a:gd name="connsiteX18" fmla="*/ 0 w 1170064"/>
                <a:gd name="connsiteY18" fmla="*/ 2451501 h 10111376"/>
                <a:gd name="connsiteX19" fmla="*/ 0 w 1170064"/>
                <a:gd name="connsiteY19" fmla="*/ 2414456 h 10111376"/>
                <a:gd name="connsiteX20" fmla="*/ 0 w 1170064"/>
                <a:gd name="connsiteY20" fmla="*/ 1799319 h 10111376"/>
                <a:gd name="connsiteX21" fmla="*/ 0 w 1170064"/>
                <a:gd name="connsiteY21" fmla="*/ 1289782 h 10111376"/>
                <a:gd name="connsiteX22" fmla="*/ 0 w 1170064"/>
                <a:gd name="connsiteY22" fmla="*/ 1252737 h 10111376"/>
                <a:gd name="connsiteX23" fmla="*/ 0 w 1170064"/>
                <a:gd name="connsiteY23" fmla="*/ 128063 h 10111376"/>
                <a:gd name="connsiteX24" fmla="*/ 23481 w 1170064"/>
                <a:gd name="connsiteY24" fmla="*/ 113007 h 10111376"/>
                <a:gd name="connsiteX25" fmla="*/ 86219 w 1170064"/>
                <a:gd name="connsiteY25" fmla="*/ 38891 h 10111376"/>
                <a:gd name="connsiteX26" fmla="*/ 104088 w 1170064"/>
                <a:gd name="connsiteY26" fmla="*/ 0 h 10111376"/>
                <a:gd name="connsiteX27" fmla="*/ 1065976 w 1170064"/>
                <a:gd name="connsiteY27" fmla="*/ 0 h 10111376"/>
                <a:gd name="connsiteX28" fmla="*/ 1083844 w 1170064"/>
                <a:gd name="connsiteY28" fmla="*/ 38891 h 10111376"/>
                <a:gd name="connsiteX29" fmla="*/ 1146583 w 1170064"/>
                <a:gd name="connsiteY29" fmla="*/ 113007 h 10111376"/>
                <a:gd name="connsiteX30" fmla="*/ 1170064 w 1170064"/>
                <a:gd name="connsiteY30" fmla="*/ 128063 h 10111376"/>
                <a:gd name="connsiteX31" fmla="*/ 1170064 w 1170064"/>
                <a:gd name="connsiteY31" fmla="*/ 1252737 h 10111376"/>
                <a:gd name="connsiteX32" fmla="*/ 1170064 w 1170064"/>
                <a:gd name="connsiteY32" fmla="*/ 1289782 h 10111376"/>
                <a:gd name="connsiteX33" fmla="*/ 1170064 w 1170064"/>
                <a:gd name="connsiteY33" fmla="*/ 1799319 h 10111376"/>
                <a:gd name="connsiteX34" fmla="*/ 1170064 w 1170064"/>
                <a:gd name="connsiteY34" fmla="*/ 2414456 h 10111376"/>
                <a:gd name="connsiteX35" fmla="*/ 1170064 w 1170064"/>
                <a:gd name="connsiteY35" fmla="*/ 2451501 h 10111376"/>
                <a:gd name="connsiteX36" fmla="*/ 1170064 w 1170064"/>
                <a:gd name="connsiteY36" fmla="*/ 2923993 h 10111376"/>
                <a:gd name="connsiteX37" fmla="*/ 1170064 w 1170064"/>
                <a:gd name="connsiteY37" fmla="*/ 2961038 h 10111376"/>
                <a:gd name="connsiteX38" fmla="*/ 1170064 w 1170064"/>
                <a:gd name="connsiteY38" fmla="*/ 3576175 h 10111376"/>
                <a:gd name="connsiteX39" fmla="*/ 1170064 w 1170064"/>
                <a:gd name="connsiteY39" fmla="*/ 4085712 h 10111376"/>
                <a:gd name="connsiteX40" fmla="*/ 1170064 w 1170064"/>
                <a:gd name="connsiteY40" fmla="*/ 4122757 h 10111376"/>
                <a:gd name="connsiteX41" fmla="*/ 1170064 w 1170064"/>
                <a:gd name="connsiteY41" fmla="*/ 4842417 h 10111376"/>
                <a:gd name="connsiteX42" fmla="*/ 1170064 w 1170064"/>
                <a:gd name="connsiteY42" fmla="*/ 5247431 h 10111376"/>
                <a:gd name="connsiteX43" fmla="*/ 1170064 w 1170064"/>
                <a:gd name="connsiteY43" fmla="*/ 5967091 h 10111376"/>
                <a:gd name="connsiteX44" fmla="*/ 1170064 w 1170064"/>
                <a:gd name="connsiteY44" fmla="*/ 6004136 h 10111376"/>
                <a:gd name="connsiteX45" fmla="*/ 1170064 w 1170064"/>
                <a:gd name="connsiteY45" fmla="*/ 6513673 h 10111376"/>
                <a:gd name="connsiteX46" fmla="*/ 1170064 w 1170064"/>
                <a:gd name="connsiteY46" fmla="*/ 7128810 h 10111376"/>
                <a:gd name="connsiteX47" fmla="*/ 1170064 w 1170064"/>
                <a:gd name="connsiteY47" fmla="*/ 7165855 h 10111376"/>
                <a:gd name="connsiteX48" fmla="*/ 1170064 w 1170064"/>
                <a:gd name="connsiteY48" fmla="*/ 7638347 h 10111376"/>
                <a:gd name="connsiteX49" fmla="*/ 1170064 w 1170064"/>
                <a:gd name="connsiteY49" fmla="*/ 7675392 h 10111376"/>
                <a:gd name="connsiteX50" fmla="*/ 1170064 w 1170064"/>
                <a:gd name="connsiteY50" fmla="*/ 8290529 h 10111376"/>
                <a:gd name="connsiteX51" fmla="*/ 1170064 w 1170064"/>
                <a:gd name="connsiteY51" fmla="*/ 8800066 h 10111376"/>
                <a:gd name="connsiteX52" fmla="*/ 1170064 w 1170064"/>
                <a:gd name="connsiteY52" fmla="*/ 8837111 h 10111376"/>
                <a:gd name="connsiteX53" fmla="*/ 1170064 w 1170064"/>
                <a:gd name="connsiteY53" fmla="*/ 9961785 h 10111376"/>
                <a:gd name="connsiteX54" fmla="*/ 1146583 w 1170064"/>
                <a:gd name="connsiteY54" fmla="*/ 9976840 h 10111376"/>
                <a:gd name="connsiteX55" fmla="*/ 1062429 w 1170064"/>
                <a:gd name="connsiteY55" fmla="*/ 10097566 h 10111376"/>
                <a:gd name="connsiteX56" fmla="*/ 1058800 w 1170064"/>
                <a:gd name="connsiteY56" fmla="*/ 10111376 h 10111376"/>
                <a:gd name="connsiteX57" fmla="*/ 111263 w 1170064"/>
                <a:gd name="connsiteY57" fmla="*/ 10111376 h 10111376"/>
                <a:gd name="connsiteX58" fmla="*/ 107634 w 1170064"/>
                <a:gd name="connsiteY58" fmla="*/ 10097566 h 10111376"/>
                <a:gd name="connsiteX59" fmla="*/ 23481 w 1170064"/>
                <a:gd name="connsiteY59" fmla="*/ 9976840 h 1011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70064" h="10111376">
                  <a:moveTo>
                    <a:pt x="0" y="9961785"/>
                  </a:moveTo>
                  <a:lnTo>
                    <a:pt x="0" y="8837111"/>
                  </a:lnTo>
                  <a:lnTo>
                    <a:pt x="0" y="8800066"/>
                  </a:lnTo>
                  <a:lnTo>
                    <a:pt x="0" y="8290529"/>
                  </a:lnTo>
                  <a:lnTo>
                    <a:pt x="0" y="7675392"/>
                  </a:lnTo>
                  <a:lnTo>
                    <a:pt x="0" y="7638347"/>
                  </a:lnTo>
                  <a:lnTo>
                    <a:pt x="0" y="7165855"/>
                  </a:lnTo>
                  <a:lnTo>
                    <a:pt x="0" y="7128810"/>
                  </a:lnTo>
                  <a:lnTo>
                    <a:pt x="0" y="6513673"/>
                  </a:lnTo>
                  <a:lnTo>
                    <a:pt x="0" y="6004136"/>
                  </a:lnTo>
                  <a:lnTo>
                    <a:pt x="0" y="5967091"/>
                  </a:lnTo>
                  <a:lnTo>
                    <a:pt x="0" y="5247431"/>
                  </a:lnTo>
                  <a:lnTo>
                    <a:pt x="0" y="4842417"/>
                  </a:ln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4842417"/>
                  </a:lnTo>
                  <a:lnTo>
                    <a:pt x="1170064" y="5247431"/>
                  </a:lnTo>
                  <a:lnTo>
                    <a:pt x="1170064" y="5967091"/>
                  </a:lnTo>
                  <a:lnTo>
                    <a:pt x="1170064" y="6004136"/>
                  </a:lnTo>
                  <a:lnTo>
                    <a:pt x="1170064" y="6513673"/>
                  </a:lnTo>
                  <a:lnTo>
                    <a:pt x="1170064" y="7128810"/>
                  </a:lnTo>
                  <a:lnTo>
                    <a:pt x="1170064" y="7165855"/>
                  </a:lnTo>
                  <a:lnTo>
                    <a:pt x="1170064" y="7638347"/>
                  </a:lnTo>
                  <a:lnTo>
                    <a:pt x="1170064" y="7675392"/>
                  </a:lnTo>
                  <a:lnTo>
                    <a:pt x="1170064" y="8290529"/>
                  </a:lnTo>
                  <a:lnTo>
                    <a:pt x="1170064" y="8800066"/>
                  </a:lnTo>
                  <a:lnTo>
                    <a:pt x="1170064" y="8837111"/>
                  </a:lnTo>
                  <a:lnTo>
                    <a:pt x="1170064" y="9961785"/>
                  </a:lnTo>
                  <a:lnTo>
                    <a:pt x="1146583" y="9976840"/>
                  </a:lnTo>
                  <a:cubicBezTo>
                    <a:pt x="1109512" y="10006427"/>
                    <a:pt x="1080060" y="10048324"/>
                    <a:pt x="1062429" y="10097566"/>
                  </a:cubicBezTo>
                  <a:lnTo>
                    <a:pt x="1058800" y="10111376"/>
                  </a:lnTo>
                  <a:lnTo>
                    <a:pt x="111263" y="10111376"/>
                  </a:lnTo>
                  <a:lnTo>
                    <a:pt x="107634" y="10097566"/>
                  </a:lnTo>
                  <a:cubicBezTo>
                    <a:pt x="90004" y="10048324"/>
                    <a:pt x="60552" y="10006427"/>
                    <a:pt x="23481" y="9976840"/>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5" name="任意多边形: 形状 54">
              <a:extLst>
                <a:ext uri="{FF2B5EF4-FFF2-40B4-BE49-F238E27FC236}">
                  <a16:creationId xmlns:a16="http://schemas.microsoft.com/office/drawing/2014/main" id="{18FAFA02-CF1C-4DC5-5729-A036081EBCCC}"/>
                </a:ext>
              </a:extLst>
            </p:cNvPr>
            <p:cNvSpPr/>
            <p:nvPr/>
          </p:nvSpPr>
          <p:spPr>
            <a:xfrm rot="5400000">
              <a:off x="5761773" y="966964"/>
              <a:ext cx="668457" cy="7385366"/>
            </a:xfrm>
            <a:custGeom>
              <a:avLst/>
              <a:gdLst>
                <a:gd name="connsiteX0" fmla="*/ 0 w 984152"/>
                <a:gd name="connsiteY0" fmla="*/ 9795173 h 9930912"/>
                <a:gd name="connsiteX1" fmla="*/ 0 w 984152"/>
                <a:gd name="connsiteY1" fmla="*/ 8670499 h 9930912"/>
                <a:gd name="connsiteX2" fmla="*/ 0 w 984152"/>
                <a:gd name="connsiteY2" fmla="*/ 8633454 h 9930912"/>
                <a:gd name="connsiteX3" fmla="*/ 0 w 984152"/>
                <a:gd name="connsiteY3" fmla="*/ 8278672 h 9930912"/>
                <a:gd name="connsiteX4" fmla="*/ 0 w 984152"/>
                <a:gd name="connsiteY4" fmla="*/ 7508780 h 9930912"/>
                <a:gd name="connsiteX5" fmla="*/ 0 w 984152"/>
                <a:gd name="connsiteY5" fmla="*/ 7471735 h 9930912"/>
                <a:gd name="connsiteX6" fmla="*/ 0 w 984152"/>
                <a:gd name="connsiteY6" fmla="*/ 7153998 h 9930912"/>
                <a:gd name="connsiteX7" fmla="*/ 0 w 984152"/>
                <a:gd name="connsiteY7" fmla="*/ 7116953 h 9930912"/>
                <a:gd name="connsiteX8" fmla="*/ 0 w 984152"/>
                <a:gd name="connsiteY8" fmla="*/ 6347061 h 9930912"/>
                <a:gd name="connsiteX9" fmla="*/ 0 w 984152"/>
                <a:gd name="connsiteY9" fmla="*/ 5992279 h 9930912"/>
                <a:gd name="connsiteX10" fmla="*/ 0 w 984152"/>
                <a:gd name="connsiteY10" fmla="*/ 5955234 h 9930912"/>
                <a:gd name="connsiteX11" fmla="*/ 0 w 984152"/>
                <a:gd name="connsiteY11" fmla="*/ 5080819 h 9930912"/>
                <a:gd name="connsiteX12" fmla="*/ 0 w 984152"/>
                <a:gd name="connsiteY12" fmla="*/ 4830560 h 9930912"/>
                <a:gd name="connsiteX13" fmla="*/ 0 w 984152"/>
                <a:gd name="connsiteY13" fmla="*/ 3956145 h 9930912"/>
                <a:gd name="connsiteX14" fmla="*/ 0 w 984152"/>
                <a:gd name="connsiteY14" fmla="*/ 3919100 h 9930912"/>
                <a:gd name="connsiteX15" fmla="*/ 0 w 984152"/>
                <a:gd name="connsiteY15" fmla="*/ 3564318 h 9930912"/>
                <a:gd name="connsiteX16" fmla="*/ 0 w 984152"/>
                <a:gd name="connsiteY16" fmla="*/ 2794426 h 9930912"/>
                <a:gd name="connsiteX17" fmla="*/ 0 w 984152"/>
                <a:gd name="connsiteY17" fmla="*/ 2757381 h 9930912"/>
                <a:gd name="connsiteX18" fmla="*/ 0 w 984152"/>
                <a:gd name="connsiteY18" fmla="*/ 2439644 h 9930912"/>
                <a:gd name="connsiteX19" fmla="*/ 0 w 984152"/>
                <a:gd name="connsiteY19" fmla="*/ 2402599 h 9930912"/>
                <a:gd name="connsiteX20" fmla="*/ 0 w 984152"/>
                <a:gd name="connsiteY20" fmla="*/ 1632707 h 9930912"/>
                <a:gd name="connsiteX21" fmla="*/ 0 w 984152"/>
                <a:gd name="connsiteY21" fmla="*/ 1277925 h 9930912"/>
                <a:gd name="connsiteX22" fmla="*/ 0 w 984152"/>
                <a:gd name="connsiteY22" fmla="*/ 1240880 h 9930912"/>
                <a:gd name="connsiteX23" fmla="*/ 0 w 984152"/>
                <a:gd name="connsiteY23" fmla="*/ 116206 h 9930912"/>
                <a:gd name="connsiteX24" fmla="*/ 19750 w 984152"/>
                <a:gd name="connsiteY24" fmla="*/ 102544 h 9930912"/>
                <a:gd name="connsiteX25" fmla="*/ 72520 w 984152"/>
                <a:gd name="connsiteY25" fmla="*/ 35291 h 9930912"/>
                <a:gd name="connsiteX26" fmla="*/ 87549 w 984152"/>
                <a:gd name="connsiteY26" fmla="*/ 0 h 9930912"/>
                <a:gd name="connsiteX27" fmla="*/ 896602 w 984152"/>
                <a:gd name="connsiteY27" fmla="*/ 0 h 9930912"/>
                <a:gd name="connsiteX28" fmla="*/ 911632 w 984152"/>
                <a:gd name="connsiteY28" fmla="*/ 35291 h 9930912"/>
                <a:gd name="connsiteX29" fmla="*/ 964402 w 984152"/>
                <a:gd name="connsiteY29" fmla="*/ 102544 h 9930912"/>
                <a:gd name="connsiteX30" fmla="*/ 984152 w 984152"/>
                <a:gd name="connsiteY30" fmla="*/ 116206 h 9930912"/>
                <a:gd name="connsiteX31" fmla="*/ 984152 w 984152"/>
                <a:gd name="connsiteY31" fmla="*/ 1240880 h 9930912"/>
                <a:gd name="connsiteX32" fmla="*/ 984152 w 984152"/>
                <a:gd name="connsiteY32" fmla="*/ 1277925 h 9930912"/>
                <a:gd name="connsiteX33" fmla="*/ 984152 w 984152"/>
                <a:gd name="connsiteY33" fmla="*/ 1632707 h 9930912"/>
                <a:gd name="connsiteX34" fmla="*/ 984152 w 984152"/>
                <a:gd name="connsiteY34" fmla="*/ 2402599 h 9930912"/>
                <a:gd name="connsiteX35" fmla="*/ 984152 w 984152"/>
                <a:gd name="connsiteY35" fmla="*/ 2439644 h 9930912"/>
                <a:gd name="connsiteX36" fmla="*/ 984152 w 984152"/>
                <a:gd name="connsiteY36" fmla="*/ 2757381 h 9930912"/>
                <a:gd name="connsiteX37" fmla="*/ 984152 w 984152"/>
                <a:gd name="connsiteY37" fmla="*/ 2794426 h 9930912"/>
                <a:gd name="connsiteX38" fmla="*/ 984152 w 984152"/>
                <a:gd name="connsiteY38" fmla="*/ 3564318 h 9930912"/>
                <a:gd name="connsiteX39" fmla="*/ 984152 w 984152"/>
                <a:gd name="connsiteY39" fmla="*/ 3919100 h 9930912"/>
                <a:gd name="connsiteX40" fmla="*/ 984152 w 984152"/>
                <a:gd name="connsiteY40" fmla="*/ 3956145 h 9930912"/>
                <a:gd name="connsiteX41" fmla="*/ 984152 w 984152"/>
                <a:gd name="connsiteY41" fmla="*/ 4830560 h 9930912"/>
                <a:gd name="connsiteX42" fmla="*/ 984152 w 984152"/>
                <a:gd name="connsiteY42" fmla="*/ 5080819 h 9930912"/>
                <a:gd name="connsiteX43" fmla="*/ 984152 w 984152"/>
                <a:gd name="connsiteY43" fmla="*/ 5955234 h 9930912"/>
                <a:gd name="connsiteX44" fmla="*/ 984152 w 984152"/>
                <a:gd name="connsiteY44" fmla="*/ 5992279 h 9930912"/>
                <a:gd name="connsiteX45" fmla="*/ 984152 w 984152"/>
                <a:gd name="connsiteY45" fmla="*/ 6347061 h 9930912"/>
                <a:gd name="connsiteX46" fmla="*/ 984152 w 984152"/>
                <a:gd name="connsiteY46" fmla="*/ 7116953 h 9930912"/>
                <a:gd name="connsiteX47" fmla="*/ 984152 w 984152"/>
                <a:gd name="connsiteY47" fmla="*/ 7153998 h 9930912"/>
                <a:gd name="connsiteX48" fmla="*/ 984152 w 984152"/>
                <a:gd name="connsiteY48" fmla="*/ 7471735 h 9930912"/>
                <a:gd name="connsiteX49" fmla="*/ 984152 w 984152"/>
                <a:gd name="connsiteY49" fmla="*/ 7508780 h 9930912"/>
                <a:gd name="connsiteX50" fmla="*/ 984152 w 984152"/>
                <a:gd name="connsiteY50" fmla="*/ 8278672 h 9930912"/>
                <a:gd name="connsiteX51" fmla="*/ 984152 w 984152"/>
                <a:gd name="connsiteY51" fmla="*/ 8633454 h 9930912"/>
                <a:gd name="connsiteX52" fmla="*/ 984152 w 984152"/>
                <a:gd name="connsiteY52" fmla="*/ 8670499 h 9930912"/>
                <a:gd name="connsiteX53" fmla="*/ 984152 w 984152"/>
                <a:gd name="connsiteY53" fmla="*/ 9795173 h 9930912"/>
                <a:gd name="connsiteX54" fmla="*/ 964402 w 984152"/>
                <a:gd name="connsiteY54" fmla="*/ 9808834 h 9930912"/>
                <a:gd name="connsiteX55" fmla="*/ 893619 w 984152"/>
                <a:gd name="connsiteY55" fmla="*/ 9918381 h 9930912"/>
                <a:gd name="connsiteX56" fmla="*/ 890567 w 984152"/>
                <a:gd name="connsiteY56" fmla="*/ 9930912 h 9930912"/>
                <a:gd name="connsiteX57" fmla="*/ 93585 w 984152"/>
                <a:gd name="connsiteY57" fmla="*/ 9930912 h 9930912"/>
                <a:gd name="connsiteX58" fmla="*/ 90532 w 984152"/>
                <a:gd name="connsiteY58" fmla="*/ 9918381 h 9930912"/>
                <a:gd name="connsiteX59" fmla="*/ 19750 w 984152"/>
                <a:gd name="connsiteY59" fmla="*/ 9808834 h 993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84152" h="9930912">
                  <a:moveTo>
                    <a:pt x="0" y="9795173"/>
                  </a:moveTo>
                  <a:lnTo>
                    <a:pt x="0" y="8670499"/>
                  </a:lnTo>
                  <a:lnTo>
                    <a:pt x="0" y="8633454"/>
                  </a:lnTo>
                  <a:lnTo>
                    <a:pt x="0" y="8278672"/>
                  </a:lnTo>
                  <a:lnTo>
                    <a:pt x="0" y="7508780"/>
                  </a:lnTo>
                  <a:lnTo>
                    <a:pt x="0" y="7471735"/>
                  </a:lnTo>
                  <a:lnTo>
                    <a:pt x="0" y="7153998"/>
                  </a:lnTo>
                  <a:lnTo>
                    <a:pt x="0" y="7116953"/>
                  </a:lnTo>
                  <a:lnTo>
                    <a:pt x="0" y="6347061"/>
                  </a:lnTo>
                  <a:lnTo>
                    <a:pt x="0" y="5992279"/>
                  </a:lnTo>
                  <a:lnTo>
                    <a:pt x="0" y="5955234"/>
                  </a:lnTo>
                  <a:lnTo>
                    <a:pt x="0" y="5080819"/>
                  </a:lnTo>
                  <a:lnTo>
                    <a:pt x="0" y="4830560"/>
                  </a:ln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4830560"/>
                  </a:lnTo>
                  <a:lnTo>
                    <a:pt x="984152" y="5080819"/>
                  </a:lnTo>
                  <a:lnTo>
                    <a:pt x="984152" y="5955234"/>
                  </a:lnTo>
                  <a:lnTo>
                    <a:pt x="984152" y="5992279"/>
                  </a:lnTo>
                  <a:lnTo>
                    <a:pt x="984152" y="6347061"/>
                  </a:lnTo>
                  <a:lnTo>
                    <a:pt x="984152" y="7116953"/>
                  </a:lnTo>
                  <a:lnTo>
                    <a:pt x="984152" y="7153998"/>
                  </a:lnTo>
                  <a:lnTo>
                    <a:pt x="984152" y="7471735"/>
                  </a:lnTo>
                  <a:lnTo>
                    <a:pt x="984152" y="7508780"/>
                  </a:lnTo>
                  <a:lnTo>
                    <a:pt x="984152" y="8278672"/>
                  </a:lnTo>
                  <a:lnTo>
                    <a:pt x="984152" y="8633454"/>
                  </a:lnTo>
                  <a:lnTo>
                    <a:pt x="984152" y="8670499"/>
                  </a:lnTo>
                  <a:lnTo>
                    <a:pt x="984152" y="9795173"/>
                  </a:lnTo>
                  <a:lnTo>
                    <a:pt x="964402" y="9808834"/>
                  </a:lnTo>
                  <a:cubicBezTo>
                    <a:pt x="933221" y="9835681"/>
                    <a:pt x="908448" y="9873698"/>
                    <a:pt x="893619" y="9918381"/>
                  </a:cubicBezTo>
                  <a:lnTo>
                    <a:pt x="890567" y="9930912"/>
                  </a:lnTo>
                  <a:lnTo>
                    <a:pt x="93585" y="9930912"/>
                  </a:lnTo>
                  <a:lnTo>
                    <a:pt x="90532" y="9918381"/>
                  </a:lnTo>
                  <a:cubicBezTo>
                    <a:pt x="75703" y="9873698"/>
                    <a:pt x="50931" y="9835681"/>
                    <a:pt x="19750" y="9808834"/>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sp>
        <p:nvSpPr>
          <p:cNvPr id="39" name="文本框 38">
            <a:extLst>
              <a:ext uri="{FF2B5EF4-FFF2-40B4-BE49-F238E27FC236}">
                <a16:creationId xmlns:a16="http://schemas.microsoft.com/office/drawing/2014/main" id="{4ECD0B6D-9F2A-150A-DF57-7A739082C297}"/>
              </a:ext>
            </a:extLst>
          </p:cNvPr>
          <p:cNvSpPr txBox="1"/>
          <p:nvPr/>
        </p:nvSpPr>
        <p:spPr>
          <a:xfrm>
            <a:off x="2816078" y="4429498"/>
            <a:ext cx="962465" cy="396775"/>
          </a:xfrm>
          <a:prstGeom prst="rect">
            <a:avLst/>
          </a:prstGeom>
          <a:noFill/>
        </p:spPr>
        <p:txBody>
          <a:bodyPr wrap="square" rtlCol="0">
            <a:noAutofit/>
          </a:bodyPr>
          <a:lstStyle/>
          <a:p>
            <a:pPr algn="ctr">
              <a:lnSpc>
                <a:spcPct val="120000"/>
              </a:lnSpc>
            </a:pPr>
            <a:r>
              <a:rPr lang="zh-CN" altLang="en-US" b="0" i="0" dirty="0">
                <a:solidFill>
                  <a:srgbClr val="333333"/>
                </a:solidFill>
                <a:effectLst/>
                <a:latin typeface="+mj-ea"/>
                <a:ea typeface="+mj-ea"/>
              </a:rPr>
              <a:t>转化</a:t>
            </a:r>
          </a:p>
        </p:txBody>
      </p:sp>
      <p:sp>
        <p:nvSpPr>
          <p:cNvPr id="42" name="文本框 41">
            <a:extLst>
              <a:ext uri="{FF2B5EF4-FFF2-40B4-BE49-F238E27FC236}">
                <a16:creationId xmlns:a16="http://schemas.microsoft.com/office/drawing/2014/main" id="{F3B5FABF-9B07-70B6-D1AB-8CF9F3EC0ED8}"/>
              </a:ext>
            </a:extLst>
          </p:cNvPr>
          <p:cNvSpPr txBox="1"/>
          <p:nvPr/>
        </p:nvSpPr>
        <p:spPr>
          <a:xfrm>
            <a:off x="4455841" y="4446489"/>
            <a:ext cx="4202023" cy="362792"/>
          </a:xfrm>
          <a:prstGeom prst="rect">
            <a:avLst/>
          </a:prstGeom>
          <a:noFill/>
        </p:spPr>
        <p:txBody>
          <a:bodyPr wrap="square" rtlCol="0">
            <a:noAutofit/>
          </a:bodyPr>
          <a:lstStyle/>
          <a:p>
            <a:pPr algn="l">
              <a:lnSpc>
                <a:spcPct val="120000"/>
              </a:lnSpc>
            </a:pPr>
            <a:r>
              <a:rPr lang="zh-CN" altLang="en-US" sz="1600" b="0" i="0" dirty="0">
                <a:solidFill>
                  <a:srgbClr val="333333"/>
                </a:solidFill>
                <a:effectLst/>
                <a:latin typeface="+mn-ea"/>
              </a:rPr>
              <a:t>付费人数</a:t>
            </a:r>
            <a:r>
              <a:rPr lang="en-US" altLang="zh-CN" sz="1600" b="0" i="0" dirty="0">
                <a:solidFill>
                  <a:srgbClr val="333333"/>
                </a:solidFill>
                <a:effectLst/>
                <a:latin typeface="+mn-ea"/>
              </a:rPr>
              <a:t>1</a:t>
            </a:r>
            <a:r>
              <a:rPr lang="zh-CN" altLang="en-US" sz="1600" b="0" i="0" dirty="0">
                <a:solidFill>
                  <a:srgbClr val="333333"/>
                </a:solidFill>
                <a:effectLst/>
                <a:latin typeface="+mn-ea"/>
              </a:rPr>
              <a:t>万，销售总额</a:t>
            </a:r>
            <a:r>
              <a:rPr lang="en-US" altLang="zh-CN" sz="1600" b="0" i="0" dirty="0">
                <a:solidFill>
                  <a:srgbClr val="333333"/>
                </a:solidFill>
                <a:effectLst/>
                <a:latin typeface="+mn-ea"/>
              </a:rPr>
              <a:t>10</a:t>
            </a:r>
            <a:r>
              <a:rPr lang="zh-CN" altLang="en-US" sz="1600" b="0" i="0" dirty="0">
                <a:solidFill>
                  <a:srgbClr val="333333"/>
                </a:solidFill>
                <a:effectLst/>
                <a:latin typeface="+mn-ea"/>
              </a:rPr>
              <a:t>万，转化率</a:t>
            </a:r>
            <a:r>
              <a:rPr lang="en-US" altLang="zh-CN" sz="1600" b="0" i="0" dirty="0">
                <a:solidFill>
                  <a:srgbClr val="333333"/>
                </a:solidFill>
                <a:effectLst/>
                <a:latin typeface="+mn-ea"/>
              </a:rPr>
              <a:t>10%</a:t>
            </a:r>
            <a:endParaRPr lang="zh-CN" altLang="en-US" sz="1600" b="0" i="0" dirty="0">
              <a:solidFill>
                <a:srgbClr val="333333"/>
              </a:solidFill>
              <a:effectLst/>
              <a:latin typeface="+mn-ea"/>
            </a:endParaRPr>
          </a:p>
        </p:txBody>
      </p:sp>
      <p:cxnSp>
        <p:nvCxnSpPr>
          <p:cNvPr id="70" name="直接连接符 69">
            <a:extLst>
              <a:ext uri="{FF2B5EF4-FFF2-40B4-BE49-F238E27FC236}">
                <a16:creationId xmlns:a16="http://schemas.microsoft.com/office/drawing/2014/main" id="{247A1EEB-993B-034A-1E13-AE13A198828D}"/>
              </a:ext>
            </a:extLst>
          </p:cNvPr>
          <p:cNvCxnSpPr>
            <a:cxnSpLocks/>
          </p:cNvCxnSpPr>
          <p:nvPr/>
        </p:nvCxnSpPr>
        <p:spPr>
          <a:xfrm>
            <a:off x="3801101" y="4627885"/>
            <a:ext cx="468080"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1" name="组合 80">
            <a:extLst>
              <a:ext uri="{FF2B5EF4-FFF2-40B4-BE49-F238E27FC236}">
                <a16:creationId xmlns:a16="http://schemas.microsoft.com/office/drawing/2014/main" id="{DFAE1E67-6DE8-3E4D-009A-BFB71A3B00FE}"/>
              </a:ext>
            </a:extLst>
          </p:cNvPr>
          <p:cNvGrpSpPr/>
          <p:nvPr/>
        </p:nvGrpSpPr>
        <p:grpSpPr>
          <a:xfrm>
            <a:off x="2336214" y="5273159"/>
            <a:ext cx="7519573" cy="794732"/>
            <a:chOff x="2336214" y="5273159"/>
            <a:chExt cx="7519573" cy="794732"/>
          </a:xfrm>
        </p:grpSpPr>
        <p:sp>
          <p:nvSpPr>
            <p:cNvPr id="59" name="任意多边形: 形状 58">
              <a:extLst>
                <a:ext uri="{FF2B5EF4-FFF2-40B4-BE49-F238E27FC236}">
                  <a16:creationId xmlns:a16="http://schemas.microsoft.com/office/drawing/2014/main" id="{547D2B1F-050F-D4AA-1A67-4D0E88897E45}"/>
                </a:ext>
              </a:extLst>
            </p:cNvPr>
            <p:cNvSpPr/>
            <p:nvPr/>
          </p:nvSpPr>
          <p:spPr>
            <a:xfrm rot="5400000">
              <a:off x="5698635" y="1910738"/>
              <a:ext cx="794732" cy="7519573"/>
            </a:xfrm>
            <a:custGeom>
              <a:avLst/>
              <a:gdLst>
                <a:gd name="connsiteX0" fmla="*/ 0 w 1170064"/>
                <a:gd name="connsiteY0" fmla="*/ 9961785 h 10111376"/>
                <a:gd name="connsiteX1" fmla="*/ 0 w 1170064"/>
                <a:gd name="connsiteY1" fmla="*/ 8837111 h 10111376"/>
                <a:gd name="connsiteX2" fmla="*/ 0 w 1170064"/>
                <a:gd name="connsiteY2" fmla="*/ 8800066 h 10111376"/>
                <a:gd name="connsiteX3" fmla="*/ 0 w 1170064"/>
                <a:gd name="connsiteY3" fmla="*/ 8290529 h 10111376"/>
                <a:gd name="connsiteX4" fmla="*/ 0 w 1170064"/>
                <a:gd name="connsiteY4" fmla="*/ 7675392 h 10111376"/>
                <a:gd name="connsiteX5" fmla="*/ 0 w 1170064"/>
                <a:gd name="connsiteY5" fmla="*/ 7638347 h 10111376"/>
                <a:gd name="connsiteX6" fmla="*/ 0 w 1170064"/>
                <a:gd name="connsiteY6" fmla="*/ 7165855 h 10111376"/>
                <a:gd name="connsiteX7" fmla="*/ 0 w 1170064"/>
                <a:gd name="connsiteY7" fmla="*/ 7128810 h 10111376"/>
                <a:gd name="connsiteX8" fmla="*/ 0 w 1170064"/>
                <a:gd name="connsiteY8" fmla="*/ 6513673 h 10111376"/>
                <a:gd name="connsiteX9" fmla="*/ 0 w 1170064"/>
                <a:gd name="connsiteY9" fmla="*/ 6004136 h 10111376"/>
                <a:gd name="connsiteX10" fmla="*/ 0 w 1170064"/>
                <a:gd name="connsiteY10" fmla="*/ 5967091 h 10111376"/>
                <a:gd name="connsiteX11" fmla="*/ 0 w 1170064"/>
                <a:gd name="connsiteY11" fmla="*/ 5247431 h 10111376"/>
                <a:gd name="connsiteX12" fmla="*/ 0 w 1170064"/>
                <a:gd name="connsiteY12" fmla="*/ 4842417 h 10111376"/>
                <a:gd name="connsiteX13" fmla="*/ 0 w 1170064"/>
                <a:gd name="connsiteY13" fmla="*/ 4122757 h 10111376"/>
                <a:gd name="connsiteX14" fmla="*/ 0 w 1170064"/>
                <a:gd name="connsiteY14" fmla="*/ 4085712 h 10111376"/>
                <a:gd name="connsiteX15" fmla="*/ 0 w 1170064"/>
                <a:gd name="connsiteY15" fmla="*/ 3576175 h 10111376"/>
                <a:gd name="connsiteX16" fmla="*/ 0 w 1170064"/>
                <a:gd name="connsiteY16" fmla="*/ 2961038 h 10111376"/>
                <a:gd name="connsiteX17" fmla="*/ 0 w 1170064"/>
                <a:gd name="connsiteY17" fmla="*/ 2923993 h 10111376"/>
                <a:gd name="connsiteX18" fmla="*/ 0 w 1170064"/>
                <a:gd name="connsiteY18" fmla="*/ 2451501 h 10111376"/>
                <a:gd name="connsiteX19" fmla="*/ 0 w 1170064"/>
                <a:gd name="connsiteY19" fmla="*/ 2414456 h 10111376"/>
                <a:gd name="connsiteX20" fmla="*/ 0 w 1170064"/>
                <a:gd name="connsiteY20" fmla="*/ 1799319 h 10111376"/>
                <a:gd name="connsiteX21" fmla="*/ 0 w 1170064"/>
                <a:gd name="connsiteY21" fmla="*/ 1289782 h 10111376"/>
                <a:gd name="connsiteX22" fmla="*/ 0 w 1170064"/>
                <a:gd name="connsiteY22" fmla="*/ 1252737 h 10111376"/>
                <a:gd name="connsiteX23" fmla="*/ 0 w 1170064"/>
                <a:gd name="connsiteY23" fmla="*/ 128063 h 10111376"/>
                <a:gd name="connsiteX24" fmla="*/ 23481 w 1170064"/>
                <a:gd name="connsiteY24" fmla="*/ 113007 h 10111376"/>
                <a:gd name="connsiteX25" fmla="*/ 86219 w 1170064"/>
                <a:gd name="connsiteY25" fmla="*/ 38891 h 10111376"/>
                <a:gd name="connsiteX26" fmla="*/ 104088 w 1170064"/>
                <a:gd name="connsiteY26" fmla="*/ 0 h 10111376"/>
                <a:gd name="connsiteX27" fmla="*/ 1065976 w 1170064"/>
                <a:gd name="connsiteY27" fmla="*/ 0 h 10111376"/>
                <a:gd name="connsiteX28" fmla="*/ 1083844 w 1170064"/>
                <a:gd name="connsiteY28" fmla="*/ 38891 h 10111376"/>
                <a:gd name="connsiteX29" fmla="*/ 1146583 w 1170064"/>
                <a:gd name="connsiteY29" fmla="*/ 113007 h 10111376"/>
                <a:gd name="connsiteX30" fmla="*/ 1170064 w 1170064"/>
                <a:gd name="connsiteY30" fmla="*/ 128063 h 10111376"/>
                <a:gd name="connsiteX31" fmla="*/ 1170064 w 1170064"/>
                <a:gd name="connsiteY31" fmla="*/ 1252737 h 10111376"/>
                <a:gd name="connsiteX32" fmla="*/ 1170064 w 1170064"/>
                <a:gd name="connsiteY32" fmla="*/ 1289782 h 10111376"/>
                <a:gd name="connsiteX33" fmla="*/ 1170064 w 1170064"/>
                <a:gd name="connsiteY33" fmla="*/ 1799319 h 10111376"/>
                <a:gd name="connsiteX34" fmla="*/ 1170064 w 1170064"/>
                <a:gd name="connsiteY34" fmla="*/ 2414456 h 10111376"/>
                <a:gd name="connsiteX35" fmla="*/ 1170064 w 1170064"/>
                <a:gd name="connsiteY35" fmla="*/ 2451501 h 10111376"/>
                <a:gd name="connsiteX36" fmla="*/ 1170064 w 1170064"/>
                <a:gd name="connsiteY36" fmla="*/ 2923993 h 10111376"/>
                <a:gd name="connsiteX37" fmla="*/ 1170064 w 1170064"/>
                <a:gd name="connsiteY37" fmla="*/ 2961038 h 10111376"/>
                <a:gd name="connsiteX38" fmla="*/ 1170064 w 1170064"/>
                <a:gd name="connsiteY38" fmla="*/ 3576175 h 10111376"/>
                <a:gd name="connsiteX39" fmla="*/ 1170064 w 1170064"/>
                <a:gd name="connsiteY39" fmla="*/ 4085712 h 10111376"/>
                <a:gd name="connsiteX40" fmla="*/ 1170064 w 1170064"/>
                <a:gd name="connsiteY40" fmla="*/ 4122757 h 10111376"/>
                <a:gd name="connsiteX41" fmla="*/ 1170064 w 1170064"/>
                <a:gd name="connsiteY41" fmla="*/ 4842417 h 10111376"/>
                <a:gd name="connsiteX42" fmla="*/ 1170064 w 1170064"/>
                <a:gd name="connsiteY42" fmla="*/ 5247431 h 10111376"/>
                <a:gd name="connsiteX43" fmla="*/ 1170064 w 1170064"/>
                <a:gd name="connsiteY43" fmla="*/ 5967091 h 10111376"/>
                <a:gd name="connsiteX44" fmla="*/ 1170064 w 1170064"/>
                <a:gd name="connsiteY44" fmla="*/ 6004136 h 10111376"/>
                <a:gd name="connsiteX45" fmla="*/ 1170064 w 1170064"/>
                <a:gd name="connsiteY45" fmla="*/ 6513673 h 10111376"/>
                <a:gd name="connsiteX46" fmla="*/ 1170064 w 1170064"/>
                <a:gd name="connsiteY46" fmla="*/ 7128810 h 10111376"/>
                <a:gd name="connsiteX47" fmla="*/ 1170064 w 1170064"/>
                <a:gd name="connsiteY47" fmla="*/ 7165855 h 10111376"/>
                <a:gd name="connsiteX48" fmla="*/ 1170064 w 1170064"/>
                <a:gd name="connsiteY48" fmla="*/ 7638347 h 10111376"/>
                <a:gd name="connsiteX49" fmla="*/ 1170064 w 1170064"/>
                <a:gd name="connsiteY49" fmla="*/ 7675392 h 10111376"/>
                <a:gd name="connsiteX50" fmla="*/ 1170064 w 1170064"/>
                <a:gd name="connsiteY50" fmla="*/ 8290529 h 10111376"/>
                <a:gd name="connsiteX51" fmla="*/ 1170064 w 1170064"/>
                <a:gd name="connsiteY51" fmla="*/ 8800066 h 10111376"/>
                <a:gd name="connsiteX52" fmla="*/ 1170064 w 1170064"/>
                <a:gd name="connsiteY52" fmla="*/ 8837111 h 10111376"/>
                <a:gd name="connsiteX53" fmla="*/ 1170064 w 1170064"/>
                <a:gd name="connsiteY53" fmla="*/ 9961785 h 10111376"/>
                <a:gd name="connsiteX54" fmla="*/ 1146583 w 1170064"/>
                <a:gd name="connsiteY54" fmla="*/ 9976840 h 10111376"/>
                <a:gd name="connsiteX55" fmla="*/ 1062429 w 1170064"/>
                <a:gd name="connsiteY55" fmla="*/ 10097566 h 10111376"/>
                <a:gd name="connsiteX56" fmla="*/ 1058800 w 1170064"/>
                <a:gd name="connsiteY56" fmla="*/ 10111376 h 10111376"/>
                <a:gd name="connsiteX57" fmla="*/ 111263 w 1170064"/>
                <a:gd name="connsiteY57" fmla="*/ 10111376 h 10111376"/>
                <a:gd name="connsiteX58" fmla="*/ 107634 w 1170064"/>
                <a:gd name="connsiteY58" fmla="*/ 10097566 h 10111376"/>
                <a:gd name="connsiteX59" fmla="*/ 23481 w 1170064"/>
                <a:gd name="connsiteY59" fmla="*/ 9976840 h 1011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70064" h="10111376">
                  <a:moveTo>
                    <a:pt x="0" y="9961785"/>
                  </a:moveTo>
                  <a:lnTo>
                    <a:pt x="0" y="8837111"/>
                  </a:lnTo>
                  <a:lnTo>
                    <a:pt x="0" y="8800066"/>
                  </a:lnTo>
                  <a:lnTo>
                    <a:pt x="0" y="8290529"/>
                  </a:lnTo>
                  <a:lnTo>
                    <a:pt x="0" y="7675392"/>
                  </a:lnTo>
                  <a:lnTo>
                    <a:pt x="0" y="7638347"/>
                  </a:lnTo>
                  <a:lnTo>
                    <a:pt x="0" y="7165855"/>
                  </a:lnTo>
                  <a:lnTo>
                    <a:pt x="0" y="7128810"/>
                  </a:lnTo>
                  <a:lnTo>
                    <a:pt x="0" y="6513673"/>
                  </a:lnTo>
                  <a:lnTo>
                    <a:pt x="0" y="6004136"/>
                  </a:lnTo>
                  <a:lnTo>
                    <a:pt x="0" y="5967091"/>
                  </a:lnTo>
                  <a:lnTo>
                    <a:pt x="0" y="5247431"/>
                  </a:lnTo>
                  <a:lnTo>
                    <a:pt x="0" y="4842417"/>
                  </a:lnTo>
                  <a:lnTo>
                    <a:pt x="0" y="4122757"/>
                  </a:lnTo>
                  <a:lnTo>
                    <a:pt x="0" y="4085712"/>
                  </a:lnTo>
                  <a:lnTo>
                    <a:pt x="0" y="3576175"/>
                  </a:lnTo>
                  <a:lnTo>
                    <a:pt x="0" y="2961038"/>
                  </a:lnTo>
                  <a:lnTo>
                    <a:pt x="0" y="2923993"/>
                  </a:lnTo>
                  <a:lnTo>
                    <a:pt x="0" y="2451501"/>
                  </a:lnTo>
                  <a:lnTo>
                    <a:pt x="0" y="2414456"/>
                  </a:lnTo>
                  <a:lnTo>
                    <a:pt x="0" y="1799319"/>
                  </a:lnTo>
                  <a:lnTo>
                    <a:pt x="0" y="1289782"/>
                  </a:lnTo>
                  <a:lnTo>
                    <a:pt x="0" y="1252737"/>
                  </a:lnTo>
                  <a:lnTo>
                    <a:pt x="0" y="128063"/>
                  </a:lnTo>
                  <a:lnTo>
                    <a:pt x="23481" y="113007"/>
                  </a:lnTo>
                  <a:cubicBezTo>
                    <a:pt x="48195" y="93282"/>
                    <a:pt x="69523" y="68087"/>
                    <a:pt x="86219" y="38891"/>
                  </a:cubicBezTo>
                  <a:lnTo>
                    <a:pt x="104088" y="0"/>
                  </a:lnTo>
                  <a:lnTo>
                    <a:pt x="1065976" y="0"/>
                  </a:lnTo>
                  <a:lnTo>
                    <a:pt x="1083844" y="38891"/>
                  </a:lnTo>
                  <a:cubicBezTo>
                    <a:pt x="1100541" y="68087"/>
                    <a:pt x="1121869" y="93282"/>
                    <a:pt x="1146583" y="113007"/>
                  </a:cubicBezTo>
                  <a:lnTo>
                    <a:pt x="1170064" y="128063"/>
                  </a:lnTo>
                  <a:lnTo>
                    <a:pt x="1170064" y="1252737"/>
                  </a:lnTo>
                  <a:lnTo>
                    <a:pt x="1170064" y="1289782"/>
                  </a:lnTo>
                  <a:lnTo>
                    <a:pt x="1170064" y="1799319"/>
                  </a:lnTo>
                  <a:lnTo>
                    <a:pt x="1170064" y="2414456"/>
                  </a:lnTo>
                  <a:lnTo>
                    <a:pt x="1170064" y="2451501"/>
                  </a:lnTo>
                  <a:lnTo>
                    <a:pt x="1170064" y="2923993"/>
                  </a:lnTo>
                  <a:lnTo>
                    <a:pt x="1170064" y="2961038"/>
                  </a:lnTo>
                  <a:lnTo>
                    <a:pt x="1170064" y="3576175"/>
                  </a:lnTo>
                  <a:lnTo>
                    <a:pt x="1170064" y="4085712"/>
                  </a:lnTo>
                  <a:lnTo>
                    <a:pt x="1170064" y="4122757"/>
                  </a:lnTo>
                  <a:lnTo>
                    <a:pt x="1170064" y="4842417"/>
                  </a:lnTo>
                  <a:lnTo>
                    <a:pt x="1170064" y="5247431"/>
                  </a:lnTo>
                  <a:lnTo>
                    <a:pt x="1170064" y="5967091"/>
                  </a:lnTo>
                  <a:lnTo>
                    <a:pt x="1170064" y="6004136"/>
                  </a:lnTo>
                  <a:lnTo>
                    <a:pt x="1170064" y="6513673"/>
                  </a:lnTo>
                  <a:lnTo>
                    <a:pt x="1170064" y="7128810"/>
                  </a:lnTo>
                  <a:lnTo>
                    <a:pt x="1170064" y="7165855"/>
                  </a:lnTo>
                  <a:lnTo>
                    <a:pt x="1170064" y="7638347"/>
                  </a:lnTo>
                  <a:lnTo>
                    <a:pt x="1170064" y="7675392"/>
                  </a:lnTo>
                  <a:lnTo>
                    <a:pt x="1170064" y="8290529"/>
                  </a:lnTo>
                  <a:lnTo>
                    <a:pt x="1170064" y="8800066"/>
                  </a:lnTo>
                  <a:lnTo>
                    <a:pt x="1170064" y="8837111"/>
                  </a:lnTo>
                  <a:lnTo>
                    <a:pt x="1170064" y="9961785"/>
                  </a:lnTo>
                  <a:lnTo>
                    <a:pt x="1146583" y="9976840"/>
                  </a:lnTo>
                  <a:cubicBezTo>
                    <a:pt x="1109512" y="10006427"/>
                    <a:pt x="1080060" y="10048324"/>
                    <a:pt x="1062429" y="10097566"/>
                  </a:cubicBezTo>
                  <a:lnTo>
                    <a:pt x="1058800" y="10111376"/>
                  </a:lnTo>
                  <a:lnTo>
                    <a:pt x="111263" y="10111376"/>
                  </a:lnTo>
                  <a:lnTo>
                    <a:pt x="107634" y="10097566"/>
                  </a:lnTo>
                  <a:cubicBezTo>
                    <a:pt x="90004" y="10048324"/>
                    <a:pt x="60552" y="10006427"/>
                    <a:pt x="23481" y="9976840"/>
                  </a:cubicBezTo>
                  <a:close/>
                </a:path>
              </a:pathLst>
            </a:cu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60" name="任意多边形: 形状 59">
              <a:extLst>
                <a:ext uri="{FF2B5EF4-FFF2-40B4-BE49-F238E27FC236}">
                  <a16:creationId xmlns:a16="http://schemas.microsoft.com/office/drawing/2014/main" id="{FFC08266-0D01-70FE-6748-9258CEB70B80}"/>
                </a:ext>
              </a:extLst>
            </p:cNvPr>
            <p:cNvSpPr/>
            <p:nvPr/>
          </p:nvSpPr>
          <p:spPr>
            <a:xfrm rot="5400000">
              <a:off x="5761773" y="1977841"/>
              <a:ext cx="668457" cy="7385366"/>
            </a:xfrm>
            <a:custGeom>
              <a:avLst/>
              <a:gdLst>
                <a:gd name="connsiteX0" fmla="*/ 0 w 984152"/>
                <a:gd name="connsiteY0" fmla="*/ 9795173 h 9930912"/>
                <a:gd name="connsiteX1" fmla="*/ 0 w 984152"/>
                <a:gd name="connsiteY1" fmla="*/ 8670499 h 9930912"/>
                <a:gd name="connsiteX2" fmla="*/ 0 w 984152"/>
                <a:gd name="connsiteY2" fmla="*/ 8633454 h 9930912"/>
                <a:gd name="connsiteX3" fmla="*/ 0 w 984152"/>
                <a:gd name="connsiteY3" fmla="*/ 8278672 h 9930912"/>
                <a:gd name="connsiteX4" fmla="*/ 0 w 984152"/>
                <a:gd name="connsiteY4" fmla="*/ 7508780 h 9930912"/>
                <a:gd name="connsiteX5" fmla="*/ 0 w 984152"/>
                <a:gd name="connsiteY5" fmla="*/ 7471735 h 9930912"/>
                <a:gd name="connsiteX6" fmla="*/ 0 w 984152"/>
                <a:gd name="connsiteY6" fmla="*/ 7153998 h 9930912"/>
                <a:gd name="connsiteX7" fmla="*/ 0 w 984152"/>
                <a:gd name="connsiteY7" fmla="*/ 7116953 h 9930912"/>
                <a:gd name="connsiteX8" fmla="*/ 0 w 984152"/>
                <a:gd name="connsiteY8" fmla="*/ 6347061 h 9930912"/>
                <a:gd name="connsiteX9" fmla="*/ 0 w 984152"/>
                <a:gd name="connsiteY9" fmla="*/ 5992279 h 9930912"/>
                <a:gd name="connsiteX10" fmla="*/ 0 w 984152"/>
                <a:gd name="connsiteY10" fmla="*/ 5955234 h 9930912"/>
                <a:gd name="connsiteX11" fmla="*/ 0 w 984152"/>
                <a:gd name="connsiteY11" fmla="*/ 5080819 h 9930912"/>
                <a:gd name="connsiteX12" fmla="*/ 0 w 984152"/>
                <a:gd name="connsiteY12" fmla="*/ 4830560 h 9930912"/>
                <a:gd name="connsiteX13" fmla="*/ 0 w 984152"/>
                <a:gd name="connsiteY13" fmla="*/ 3956145 h 9930912"/>
                <a:gd name="connsiteX14" fmla="*/ 0 w 984152"/>
                <a:gd name="connsiteY14" fmla="*/ 3919100 h 9930912"/>
                <a:gd name="connsiteX15" fmla="*/ 0 w 984152"/>
                <a:gd name="connsiteY15" fmla="*/ 3564318 h 9930912"/>
                <a:gd name="connsiteX16" fmla="*/ 0 w 984152"/>
                <a:gd name="connsiteY16" fmla="*/ 2794426 h 9930912"/>
                <a:gd name="connsiteX17" fmla="*/ 0 w 984152"/>
                <a:gd name="connsiteY17" fmla="*/ 2757381 h 9930912"/>
                <a:gd name="connsiteX18" fmla="*/ 0 w 984152"/>
                <a:gd name="connsiteY18" fmla="*/ 2439644 h 9930912"/>
                <a:gd name="connsiteX19" fmla="*/ 0 w 984152"/>
                <a:gd name="connsiteY19" fmla="*/ 2402599 h 9930912"/>
                <a:gd name="connsiteX20" fmla="*/ 0 w 984152"/>
                <a:gd name="connsiteY20" fmla="*/ 1632707 h 9930912"/>
                <a:gd name="connsiteX21" fmla="*/ 0 w 984152"/>
                <a:gd name="connsiteY21" fmla="*/ 1277925 h 9930912"/>
                <a:gd name="connsiteX22" fmla="*/ 0 w 984152"/>
                <a:gd name="connsiteY22" fmla="*/ 1240880 h 9930912"/>
                <a:gd name="connsiteX23" fmla="*/ 0 w 984152"/>
                <a:gd name="connsiteY23" fmla="*/ 116206 h 9930912"/>
                <a:gd name="connsiteX24" fmla="*/ 19750 w 984152"/>
                <a:gd name="connsiteY24" fmla="*/ 102544 h 9930912"/>
                <a:gd name="connsiteX25" fmla="*/ 72520 w 984152"/>
                <a:gd name="connsiteY25" fmla="*/ 35291 h 9930912"/>
                <a:gd name="connsiteX26" fmla="*/ 87549 w 984152"/>
                <a:gd name="connsiteY26" fmla="*/ 0 h 9930912"/>
                <a:gd name="connsiteX27" fmla="*/ 896602 w 984152"/>
                <a:gd name="connsiteY27" fmla="*/ 0 h 9930912"/>
                <a:gd name="connsiteX28" fmla="*/ 911632 w 984152"/>
                <a:gd name="connsiteY28" fmla="*/ 35291 h 9930912"/>
                <a:gd name="connsiteX29" fmla="*/ 964402 w 984152"/>
                <a:gd name="connsiteY29" fmla="*/ 102544 h 9930912"/>
                <a:gd name="connsiteX30" fmla="*/ 984152 w 984152"/>
                <a:gd name="connsiteY30" fmla="*/ 116206 h 9930912"/>
                <a:gd name="connsiteX31" fmla="*/ 984152 w 984152"/>
                <a:gd name="connsiteY31" fmla="*/ 1240880 h 9930912"/>
                <a:gd name="connsiteX32" fmla="*/ 984152 w 984152"/>
                <a:gd name="connsiteY32" fmla="*/ 1277925 h 9930912"/>
                <a:gd name="connsiteX33" fmla="*/ 984152 w 984152"/>
                <a:gd name="connsiteY33" fmla="*/ 1632707 h 9930912"/>
                <a:gd name="connsiteX34" fmla="*/ 984152 w 984152"/>
                <a:gd name="connsiteY34" fmla="*/ 2402599 h 9930912"/>
                <a:gd name="connsiteX35" fmla="*/ 984152 w 984152"/>
                <a:gd name="connsiteY35" fmla="*/ 2439644 h 9930912"/>
                <a:gd name="connsiteX36" fmla="*/ 984152 w 984152"/>
                <a:gd name="connsiteY36" fmla="*/ 2757381 h 9930912"/>
                <a:gd name="connsiteX37" fmla="*/ 984152 w 984152"/>
                <a:gd name="connsiteY37" fmla="*/ 2794426 h 9930912"/>
                <a:gd name="connsiteX38" fmla="*/ 984152 w 984152"/>
                <a:gd name="connsiteY38" fmla="*/ 3564318 h 9930912"/>
                <a:gd name="connsiteX39" fmla="*/ 984152 w 984152"/>
                <a:gd name="connsiteY39" fmla="*/ 3919100 h 9930912"/>
                <a:gd name="connsiteX40" fmla="*/ 984152 w 984152"/>
                <a:gd name="connsiteY40" fmla="*/ 3956145 h 9930912"/>
                <a:gd name="connsiteX41" fmla="*/ 984152 w 984152"/>
                <a:gd name="connsiteY41" fmla="*/ 4830560 h 9930912"/>
                <a:gd name="connsiteX42" fmla="*/ 984152 w 984152"/>
                <a:gd name="connsiteY42" fmla="*/ 5080819 h 9930912"/>
                <a:gd name="connsiteX43" fmla="*/ 984152 w 984152"/>
                <a:gd name="connsiteY43" fmla="*/ 5955234 h 9930912"/>
                <a:gd name="connsiteX44" fmla="*/ 984152 w 984152"/>
                <a:gd name="connsiteY44" fmla="*/ 5992279 h 9930912"/>
                <a:gd name="connsiteX45" fmla="*/ 984152 w 984152"/>
                <a:gd name="connsiteY45" fmla="*/ 6347061 h 9930912"/>
                <a:gd name="connsiteX46" fmla="*/ 984152 w 984152"/>
                <a:gd name="connsiteY46" fmla="*/ 7116953 h 9930912"/>
                <a:gd name="connsiteX47" fmla="*/ 984152 w 984152"/>
                <a:gd name="connsiteY47" fmla="*/ 7153998 h 9930912"/>
                <a:gd name="connsiteX48" fmla="*/ 984152 w 984152"/>
                <a:gd name="connsiteY48" fmla="*/ 7471735 h 9930912"/>
                <a:gd name="connsiteX49" fmla="*/ 984152 w 984152"/>
                <a:gd name="connsiteY49" fmla="*/ 7508780 h 9930912"/>
                <a:gd name="connsiteX50" fmla="*/ 984152 w 984152"/>
                <a:gd name="connsiteY50" fmla="*/ 8278672 h 9930912"/>
                <a:gd name="connsiteX51" fmla="*/ 984152 w 984152"/>
                <a:gd name="connsiteY51" fmla="*/ 8633454 h 9930912"/>
                <a:gd name="connsiteX52" fmla="*/ 984152 w 984152"/>
                <a:gd name="connsiteY52" fmla="*/ 8670499 h 9930912"/>
                <a:gd name="connsiteX53" fmla="*/ 984152 w 984152"/>
                <a:gd name="connsiteY53" fmla="*/ 9795173 h 9930912"/>
                <a:gd name="connsiteX54" fmla="*/ 964402 w 984152"/>
                <a:gd name="connsiteY54" fmla="*/ 9808834 h 9930912"/>
                <a:gd name="connsiteX55" fmla="*/ 893619 w 984152"/>
                <a:gd name="connsiteY55" fmla="*/ 9918381 h 9930912"/>
                <a:gd name="connsiteX56" fmla="*/ 890567 w 984152"/>
                <a:gd name="connsiteY56" fmla="*/ 9930912 h 9930912"/>
                <a:gd name="connsiteX57" fmla="*/ 93585 w 984152"/>
                <a:gd name="connsiteY57" fmla="*/ 9930912 h 9930912"/>
                <a:gd name="connsiteX58" fmla="*/ 90532 w 984152"/>
                <a:gd name="connsiteY58" fmla="*/ 9918381 h 9930912"/>
                <a:gd name="connsiteX59" fmla="*/ 19750 w 984152"/>
                <a:gd name="connsiteY59" fmla="*/ 9808834 h 993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84152" h="9930912">
                  <a:moveTo>
                    <a:pt x="0" y="9795173"/>
                  </a:moveTo>
                  <a:lnTo>
                    <a:pt x="0" y="8670499"/>
                  </a:lnTo>
                  <a:lnTo>
                    <a:pt x="0" y="8633454"/>
                  </a:lnTo>
                  <a:lnTo>
                    <a:pt x="0" y="8278672"/>
                  </a:lnTo>
                  <a:lnTo>
                    <a:pt x="0" y="7508780"/>
                  </a:lnTo>
                  <a:lnTo>
                    <a:pt x="0" y="7471735"/>
                  </a:lnTo>
                  <a:lnTo>
                    <a:pt x="0" y="7153998"/>
                  </a:lnTo>
                  <a:lnTo>
                    <a:pt x="0" y="7116953"/>
                  </a:lnTo>
                  <a:lnTo>
                    <a:pt x="0" y="6347061"/>
                  </a:lnTo>
                  <a:lnTo>
                    <a:pt x="0" y="5992279"/>
                  </a:lnTo>
                  <a:lnTo>
                    <a:pt x="0" y="5955234"/>
                  </a:lnTo>
                  <a:lnTo>
                    <a:pt x="0" y="5080819"/>
                  </a:lnTo>
                  <a:lnTo>
                    <a:pt x="0" y="4830560"/>
                  </a:lnTo>
                  <a:lnTo>
                    <a:pt x="0" y="3956145"/>
                  </a:lnTo>
                  <a:lnTo>
                    <a:pt x="0" y="3919100"/>
                  </a:lnTo>
                  <a:lnTo>
                    <a:pt x="0" y="3564318"/>
                  </a:lnTo>
                  <a:lnTo>
                    <a:pt x="0" y="2794426"/>
                  </a:lnTo>
                  <a:lnTo>
                    <a:pt x="0" y="2757381"/>
                  </a:lnTo>
                  <a:lnTo>
                    <a:pt x="0" y="2439644"/>
                  </a:lnTo>
                  <a:lnTo>
                    <a:pt x="0" y="2402599"/>
                  </a:lnTo>
                  <a:lnTo>
                    <a:pt x="0" y="1632707"/>
                  </a:lnTo>
                  <a:lnTo>
                    <a:pt x="0" y="1277925"/>
                  </a:lnTo>
                  <a:lnTo>
                    <a:pt x="0" y="1240880"/>
                  </a:lnTo>
                  <a:lnTo>
                    <a:pt x="0" y="116206"/>
                  </a:lnTo>
                  <a:lnTo>
                    <a:pt x="19750" y="102544"/>
                  </a:lnTo>
                  <a:cubicBezTo>
                    <a:pt x="40537" y="84646"/>
                    <a:pt x="58476" y="61784"/>
                    <a:pt x="72520" y="35291"/>
                  </a:cubicBezTo>
                  <a:lnTo>
                    <a:pt x="87549" y="0"/>
                  </a:lnTo>
                  <a:lnTo>
                    <a:pt x="896602" y="0"/>
                  </a:lnTo>
                  <a:lnTo>
                    <a:pt x="911632" y="35291"/>
                  </a:lnTo>
                  <a:cubicBezTo>
                    <a:pt x="925675" y="61784"/>
                    <a:pt x="943615" y="84646"/>
                    <a:pt x="964402" y="102544"/>
                  </a:cubicBezTo>
                  <a:lnTo>
                    <a:pt x="984152" y="116206"/>
                  </a:lnTo>
                  <a:lnTo>
                    <a:pt x="984152" y="1240880"/>
                  </a:lnTo>
                  <a:lnTo>
                    <a:pt x="984152" y="1277925"/>
                  </a:lnTo>
                  <a:lnTo>
                    <a:pt x="984152" y="1632707"/>
                  </a:lnTo>
                  <a:lnTo>
                    <a:pt x="984152" y="2402599"/>
                  </a:lnTo>
                  <a:lnTo>
                    <a:pt x="984152" y="2439644"/>
                  </a:lnTo>
                  <a:lnTo>
                    <a:pt x="984152" y="2757381"/>
                  </a:lnTo>
                  <a:lnTo>
                    <a:pt x="984152" y="2794426"/>
                  </a:lnTo>
                  <a:lnTo>
                    <a:pt x="984152" y="3564318"/>
                  </a:lnTo>
                  <a:lnTo>
                    <a:pt x="984152" y="3919100"/>
                  </a:lnTo>
                  <a:lnTo>
                    <a:pt x="984152" y="3956145"/>
                  </a:lnTo>
                  <a:lnTo>
                    <a:pt x="984152" y="4830560"/>
                  </a:lnTo>
                  <a:lnTo>
                    <a:pt x="984152" y="5080819"/>
                  </a:lnTo>
                  <a:lnTo>
                    <a:pt x="984152" y="5955234"/>
                  </a:lnTo>
                  <a:lnTo>
                    <a:pt x="984152" y="5992279"/>
                  </a:lnTo>
                  <a:lnTo>
                    <a:pt x="984152" y="6347061"/>
                  </a:lnTo>
                  <a:lnTo>
                    <a:pt x="984152" y="7116953"/>
                  </a:lnTo>
                  <a:lnTo>
                    <a:pt x="984152" y="7153998"/>
                  </a:lnTo>
                  <a:lnTo>
                    <a:pt x="984152" y="7471735"/>
                  </a:lnTo>
                  <a:lnTo>
                    <a:pt x="984152" y="7508780"/>
                  </a:lnTo>
                  <a:lnTo>
                    <a:pt x="984152" y="8278672"/>
                  </a:lnTo>
                  <a:lnTo>
                    <a:pt x="984152" y="8633454"/>
                  </a:lnTo>
                  <a:lnTo>
                    <a:pt x="984152" y="8670499"/>
                  </a:lnTo>
                  <a:lnTo>
                    <a:pt x="984152" y="9795173"/>
                  </a:lnTo>
                  <a:lnTo>
                    <a:pt x="964402" y="9808834"/>
                  </a:lnTo>
                  <a:cubicBezTo>
                    <a:pt x="933221" y="9835681"/>
                    <a:pt x="908448" y="9873698"/>
                    <a:pt x="893619" y="9918381"/>
                  </a:cubicBezTo>
                  <a:lnTo>
                    <a:pt x="890567" y="9930912"/>
                  </a:lnTo>
                  <a:lnTo>
                    <a:pt x="93585" y="9930912"/>
                  </a:lnTo>
                  <a:lnTo>
                    <a:pt x="90532" y="9918381"/>
                  </a:lnTo>
                  <a:cubicBezTo>
                    <a:pt x="75703" y="9873698"/>
                    <a:pt x="50931" y="9835681"/>
                    <a:pt x="19750" y="9808834"/>
                  </a:cubicBezTo>
                  <a:close/>
                </a:path>
              </a:pathLst>
            </a:cu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grpSp>
      <p:sp>
        <p:nvSpPr>
          <p:cNvPr id="38" name="文本框 37">
            <a:extLst>
              <a:ext uri="{FF2B5EF4-FFF2-40B4-BE49-F238E27FC236}">
                <a16:creationId xmlns:a16="http://schemas.microsoft.com/office/drawing/2014/main" id="{7B10B09D-5F14-E70A-B82C-665C5674032E}"/>
              </a:ext>
            </a:extLst>
          </p:cNvPr>
          <p:cNvSpPr txBox="1"/>
          <p:nvPr/>
        </p:nvSpPr>
        <p:spPr>
          <a:xfrm>
            <a:off x="2816078" y="5472138"/>
            <a:ext cx="962465" cy="396775"/>
          </a:xfrm>
          <a:prstGeom prst="rect">
            <a:avLst/>
          </a:prstGeom>
          <a:noFill/>
        </p:spPr>
        <p:txBody>
          <a:bodyPr wrap="square" rtlCol="0">
            <a:noAutofit/>
          </a:bodyPr>
          <a:lstStyle/>
          <a:p>
            <a:pPr algn="ctr">
              <a:lnSpc>
                <a:spcPct val="120000"/>
              </a:lnSpc>
            </a:pPr>
            <a:r>
              <a:rPr lang="zh-CN" altLang="en-US" b="0" i="0" dirty="0">
                <a:solidFill>
                  <a:srgbClr val="333333"/>
                </a:solidFill>
                <a:effectLst/>
                <a:latin typeface="+mj-ea"/>
                <a:ea typeface="+mj-ea"/>
              </a:rPr>
              <a:t>传播</a:t>
            </a:r>
          </a:p>
        </p:txBody>
      </p:sp>
      <p:sp>
        <p:nvSpPr>
          <p:cNvPr id="43" name="文本框 42">
            <a:extLst>
              <a:ext uri="{FF2B5EF4-FFF2-40B4-BE49-F238E27FC236}">
                <a16:creationId xmlns:a16="http://schemas.microsoft.com/office/drawing/2014/main" id="{C762E1F2-B5B6-4B41-8122-3B7129AFF499}"/>
              </a:ext>
            </a:extLst>
          </p:cNvPr>
          <p:cNvSpPr txBox="1"/>
          <p:nvPr/>
        </p:nvSpPr>
        <p:spPr>
          <a:xfrm>
            <a:off x="4455841" y="5489129"/>
            <a:ext cx="4514540" cy="362792"/>
          </a:xfrm>
          <a:prstGeom prst="rect">
            <a:avLst/>
          </a:prstGeom>
          <a:noFill/>
        </p:spPr>
        <p:txBody>
          <a:bodyPr wrap="square" rtlCol="0">
            <a:noAutofit/>
          </a:bodyPr>
          <a:lstStyle/>
          <a:p>
            <a:pPr algn="l">
              <a:lnSpc>
                <a:spcPct val="120000"/>
              </a:lnSpc>
            </a:pPr>
            <a:r>
              <a:rPr lang="zh-CN" altLang="en-US" sz="1600" b="0" i="0" dirty="0">
                <a:solidFill>
                  <a:srgbClr val="333333"/>
                </a:solidFill>
                <a:effectLst/>
                <a:latin typeface="+mn-ea"/>
              </a:rPr>
              <a:t>播放量</a:t>
            </a:r>
            <a:r>
              <a:rPr lang="en-US" altLang="zh-CN" sz="1600" b="0" i="0" dirty="0">
                <a:solidFill>
                  <a:srgbClr val="333333"/>
                </a:solidFill>
                <a:effectLst/>
                <a:latin typeface="+mn-ea"/>
              </a:rPr>
              <a:t>10</a:t>
            </a:r>
            <a:r>
              <a:rPr lang="zh-CN" altLang="en-US" sz="1600" b="0" i="0" dirty="0">
                <a:solidFill>
                  <a:srgbClr val="333333"/>
                </a:solidFill>
                <a:effectLst/>
                <a:latin typeface="+mn-ea"/>
              </a:rPr>
              <a:t>万</a:t>
            </a:r>
            <a:r>
              <a:rPr lang="en-US" altLang="zh-CN" sz="1600" b="0" i="0" dirty="0">
                <a:solidFill>
                  <a:srgbClr val="333333"/>
                </a:solidFill>
                <a:effectLst/>
                <a:latin typeface="+mn-ea"/>
              </a:rPr>
              <a:t>+</a:t>
            </a:r>
            <a:r>
              <a:rPr lang="zh-CN" altLang="en-US" sz="1600" b="0" i="0" dirty="0">
                <a:solidFill>
                  <a:srgbClr val="333333"/>
                </a:solidFill>
                <a:effectLst/>
                <a:latin typeface="+mn-ea"/>
              </a:rPr>
              <a:t>，阅读量</a:t>
            </a:r>
            <a:r>
              <a:rPr lang="en-US" altLang="zh-CN" sz="1600" b="0" i="0" dirty="0">
                <a:solidFill>
                  <a:srgbClr val="333333"/>
                </a:solidFill>
                <a:effectLst/>
                <a:latin typeface="+mn-ea"/>
              </a:rPr>
              <a:t>5</a:t>
            </a:r>
            <a:r>
              <a:rPr lang="zh-CN" altLang="en-US" sz="1600" b="0" i="0" dirty="0">
                <a:solidFill>
                  <a:srgbClr val="333333"/>
                </a:solidFill>
                <a:effectLst/>
                <a:latin typeface="+mn-ea"/>
              </a:rPr>
              <a:t>万</a:t>
            </a:r>
            <a:r>
              <a:rPr lang="en-US" altLang="zh-CN" sz="1600" b="0" i="0" dirty="0">
                <a:solidFill>
                  <a:srgbClr val="333333"/>
                </a:solidFill>
                <a:effectLst/>
                <a:latin typeface="+mn-ea"/>
              </a:rPr>
              <a:t>+</a:t>
            </a:r>
            <a:r>
              <a:rPr lang="zh-CN" altLang="en-US" sz="1600" b="0" i="0" dirty="0">
                <a:solidFill>
                  <a:srgbClr val="333333"/>
                </a:solidFill>
                <a:effectLst/>
                <a:latin typeface="+mn-ea"/>
              </a:rPr>
              <a:t>，点赞量</a:t>
            </a:r>
            <a:r>
              <a:rPr lang="en-US" altLang="zh-CN" sz="1600" b="0" i="0" dirty="0">
                <a:solidFill>
                  <a:srgbClr val="333333"/>
                </a:solidFill>
                <a:effectLst/>
                <a:latin typeface="+mn-ea"/>
              </a:rPr>
              <a:t>10</a:t>
            </a:r>
            <a:r>
              <a:rPr lang="zh-CN" altLang="en-US" sz="1600" b="0" i="0" dirty="0">
                <a:solidFill>
                  <a:srgbClr val="333333"/>
                </a:solidFill>
                <a:effectLst/>
                <a:latin typeface="+mn-ea"/>
              </a:rPr>
              <a:t>万</a:t>
            </a:r>
            <a:r>
              <a:rPr lang="en-US" altLang="zh-CN" sz="1600" b="0" i="0" dirty="0">
                <a:solidFill>
                  <a:srgbClr val="333333"/>
                </a:solidFill>
                <a:effectLst/>
                <a:latin typeface="+mn-ea"/>
              </a:rPr>
              <a:t>+</a:t>
            </a:r>
            <a:endParaRPr lang="zh-CN" altLang="en-US" sz="1600" b="0" i="0" dirty="0">
              <a:solidFill>
                <a:srgbClr val="333333"/>
              </a:solidFill>
              <a:effectLst/>
              <a:latin typeface="+mn-ea"/>
            </a:endParaRPr>
          </a:p>
        </p:txBody>
      </p:sp>
      <p:cxnSp>
        <p:nvCxnSpPr>
          <p:cNvPr id="71" name="直接连接符 70">
            <a:extLst>
              <a:ext uri="{FF2B5EF4-FFF2-40B4-BE49-F238E27FC236}">
                <a16:creationId xmlns:a16="http://schemas.microsoft.com/office/drawing/2014/main" id="{8D900F39-7409-ECF9-9940-F4BC6DCF71B7}"/>
              </a:ext>
            </a:extLst>
          </p:cNvPr>
          <p:cNvCxnSpPr>
            <a:cxnSpLocks/>
          </p:cNvCxnSpPr>
          <p:nvPr/>
        </p:nvCxnSpPr>
        <p:spPr>
          <a:xfrm>
            <a:off x="3801101" y="5670525"/>
            <a:ext cx="468080"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66" name="组合 65">
            <a:extLst>
              <a:ext uri="{FF2B5EF4-FFF2-40B4-BE49-F238E27FC236}">
                <a16:creationId xmlns:a16="http://schemas.microsoft.com/office/drawing/2014/main" id="{A6BBC509-1979-7FB4-4CBF-3FBBFE50B142}"/>
              </a:ext>
            </a:extLst>
          </p:cNvPr>
          <p:cNvGrpSpPr/>
          <p:nvPr/>
        </p:nvGrpSpPr>
        <p:grpSpPr>
          <a:xfrm>
            <a:off x="1861868" y="3985284"/>
            <a:ext cx="283720" cy="226807"/>
            <a:chOff x="8788929" y="1386135"/>
            <a:chExt cx="2068958" cy="1877441"/>
          </a:xfrm>
          <a:solidFill>
            <a:schemeClr val="accent6"/>
          </a:solidFill>
        </p:grpSpPr>
        <p:sp>
          <p:nvSpPr>
            <p:cNvPr id="65" name="L 形 64">
              <a:extLst>
                <a:ext uri="{FF2B5EF4-FFF2-40B4-BE49-F238E27FC236}">
                  <a16:creationId xmlns:a16="http://schemas.microsoft.com/office/drawing/2014/main" id="{65763CFD-FAB6-2F58-619E-97C9C084E087}"/>
                </a:ext>
              </a:extLst>
            </p:cNvPr>
            <p:cNvSpPr/>
            <p:nvPr/>
          </p:nvSpPr>
          <p:spPr>
            <a:xfrm rot="13434695">
              <a:off x="8980446" y="1386135"/>
              <a:ext cx="1877441" cy="1877441"/>
            </a:xfrm>
            <a:prstGeom prst="corner">
              <a:avLst>
                <a:gd name="adj1" fmla="val 23623"/>
                <a:gd name="adj2" fmla="val 237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L 形 71">
              <a:extLst>
                <a:ext uri="{FF2B5EF4-FFF2-40B4-BE49-F238E27FC236}">
                  <a16:creationId xmlns:a16="http://schemas.microsoft.com/office/drawing/2014/main" id="{C40D4042-AB8B-5026-F86B-A14221C63E7D}"/>
                </a:ext>
              </a:extLst>
            </p:cNvPr>
            <p:cNvSpPr/>
            <p:nvPr/>
          </p:nvSpPr>
          <p:spPr>
            <a:xfrm rot="13434695">
              <a:off x="8788929" y="1716759"/>
              <a:ext cx="1216192" cy="1216192"/>
            </a:xfrm>
            <a:prstGeom prst="corner">
              <a:avLst>
                <a:gd name="adj1" fmla="val 26391"/>
                <a:gd name="adj2" fmla="val 321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grpSp>
        <p:nvGrpSpPr>
          <p:cNvPr id="76" name="组合 75">
            <a:extLst>
              <a:ext uri="{FF2B5EF4-FFF2-40B4-BE49-F238E27FC236}">
                <a16:creationId xmlns:a16="http://schemas.microsoft.com/office/drawing/2014/main" id="{3F2B8390-7EEE-4623-5479-F166584D9D7C}"/>
              </a:ext>
            </a:extLst>
          </p:cNvPr>
          <p:cNvGrpSpPr/>
          <p:nvPr/>
        </p:nvGrpSpPr>
        <p:grpSpPr>
          <a:xfrm>
            <a:off x="10046413" y="3985284"/>
            <a:ext cx="283720" cy="226807"/>
            <a:chOff x="8788929" y="1386135"/>
            <a:chExt cx="2068958" cy="1877441"/>
          </a:xfrm>
          <a:solidFill>
            <a:schemeClr val="accent6"/>
          </a:solidFill>
        </p:grpSpPr>
        <p:sp>
          <p:nvSpPr>
            <p:cNvPr id="77" name="L 形 76">
              <a:extLst>
                <a:ext uri="{FF2B5EF4-FFF2-40B4-BE49-F238E27FC236}">
                  <a16:creationId xmlns:a16="http://schemas.microsoft.com/office/drawing/2014/main" id="{BC75FC59-ABBB-88E5-B5E3-AAE88F1BA768}"/>
                </a:ext>
              </a:extLst>
            </p:cNvPr>
            <p:cNvSpPr/>
            <p:nvPr/>
          </p:nvSpPr>
          <p:spPr>
            <a:xfrm rot="13434695">
              <a:off x="8980446" y="1386135"/>
              <a:ext cx="1877441" cy="1877441"/>
            </a:xfrm>
            <a:prstGeom prst="corner">
              <a:avLst>
                <a:gd name="adj1" fmla="val 23623"/>
                <a:gd name="adj2" fmla="val 237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8" name="L 形 77">
              <a:extLst>
                <a:ext uri="{FF2B5EF4-FFF2-40B4-BE49-F238E27FC236}">
                  <a16:creationId xmlns:a16="http://schemas.microsoft.com/office/drawing/2014/main" id="{A4B7F114-60F6-BEE6-9606-3F2B0A5BB3C3}"/>
                </a:ext>
              </a:extLst>
            </p:cNvPr>
            <p:cNvSpPr/>
            <p:nvPr/>
          </p:nvSpPr>
          <p:spPr>
            <a:xfrm rot="13434695">
              <a:off x="8788929" y="1716759"/>
              <a:ext cx="1216192" cy="1216192"/>
            </a:xfrm>
            <a:prstGeom prst="corner">
              <a:avLst>
                <a:gd name="adj1" fmla="val 26391"/>
                <a:gd name="adj2" fmla="val 321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p>
          </p:txBody>
        </p:sp>
      </p:grpSp>
    </p:spTree>
    <p:extLst>
      <p:ext uri="{BB962C8B-B14F-4D97-AF65-F5344CB8AC3E}">
        <p14:creationId xmlns:p14="http://schemas.microsoft.com/office/powerpoint/2010/main" val="75370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任意多边形: 形状 80">
            <a:extLst>
              <a:ext uri="{FF2B5EF4-FFF2-40B4-BE49-F238E27FC236}">
                <a16:creationId xmlns:a16="http://schemas.microsoft.com/office/drawing/2014/main" id="{45757C18-37EC-6645-C632-3A9910A5EE0F}"/>
              </a:ext>
            </a:extLst>
          </p:cNvPr>
          <p:cNvSpPr>
            <a:spLocks/>
          </p:cNvSpPr>
          <p:nvPr/>
        </p:nvSpPr>
        <p:spPr>
          <a:xfrm>
            <a:off x="7314470" y="2155945"/>
            <a:ext cx="4458548" cy="4121796"/>
          </a:xfrm>
          <a:custGeom>
            <a:avLst/>
            <a:gdLst>
              <a:gd name="connsiteX0" fmla="*/ 2229274 w 4458548"/>
              <a:gd name="connsiteY0" fmla="*/ 0 h 4121796"/>
              <a:gd name="connsiteX1" fmla="*/ 3475682 w 4458548"/>
              <a:gd name="connsiteY1" fmla="*/ 352983 h 4121796"/>
              <a:gd name="connsiteX2" fmla="*/ 3546317 w 4458548"/>
              <a:gd name="connsiteY2" fmla="*/ 401954 h 4121796"/>
              <a:gd name="connsiteX3" fmla="*/ 3647299 w 4458548"/>
              <a:gd name="connsiteY3" fmla="*/ 471965 h 4121796"/>
              <a:gd name="connsiteX4" fmla="*/ 4458548 w 4458548"/>
              <a:gd name="connsiteY4" fmla="*/ 2066838 h 4121796"/>
              <a:gd name="connsiteX5" fmla="*/ 2678550 w 4458548"/>
              <a:gd name="connsiteY5" fmla="*/ 4091685 h 4121796"/>
              <a:gd name="connsiteX6" fmla="*/ 2465748 w 4458548"/>
              <a:gd name="connsiteY6" fmla="*/ 4121796 h 4121796"/>
              <a:gd name="connsiteX7" fmla="*/ 1992800 w 4458548"/>
              <a:gd name="connsiteY7" fmla="*/ 4121796 h 4121796"/>
              <a:gd name="connsiteX8" fmla="*/ 1779998 w 4458548"/>
              <a:gd name="connsiteY8" fmla="*/ 4091685 h 4121796"/>
              <a:gd name="connsiteX9" fmla="*/ 0 w 4458548"/>
              <a:gd name="connsiteY9" fmla="*/ 2066838 h 4121796"/>
              <a:gd name="connsiteX10" fmla="*/ 811249 w 4458548"/>
              <a:gd name="connsiteY10" fmla="*/ 471965 h 4121796"/>
              <a:gd name="connsiteX11" fmla="*/ 912232 w 4458548"/>
              <a:gd name="connsiteY11" fmla="*/ 401954 h 4121796"/>
              <a:gd name="connsiteX12" fmla="*/ 982866 w 4458548"/>
              <a:gd name="connsiteY12" fmla="*/ 352983 h 4121796"/>
              <a:gd name="connsiteX13" fmla="*/ 2229274 w 4458548"/>
              <a:gd name="connsiteY13" fmla="*/ 0 h 412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8548" h="4121796">
                <a:moveTo>
                  <a:pt x="2229274" y="0"/>
                </a:moveTo>
                <a:cubicBezTo>
                  <a:pt x="2690972" y="0"/>
                  <a:pt x="3119888" y="130128"/>
                  <a:pt x="3475682" y="352983"/>
                </a:cubicBezTo>
                <a:lnTo>
                  <a:pt x="3546317" y="401954"/>
                </a:lnTo>
                <a:lnTo>
                  <a:pt x="3647299" y="471965"/>
                </a:lnTo>
                <a:cubicBezTo>
                  <a:pt x="4142749" y="851054"/>
                  <a:pt x="4458548" y="1424754"/>
                  <a:pt x="4458548" y="2066838"/>
                </a:cubicBezTo>
                <a:cubicBezTo>
                  <a:pt x="4458548" y="3065636"/>
                  <a:pt x="3694393" y="3898960"/>
                  <a:pt x="2678550" y="4091685"/>
                </a:cubicBezTo>
                <a:lnTo>
                  <a:pt x="2465748" y="4121796"/>
                </a:lnTo>
                <a:lnTo>
                  <a:pt x="1992800" y="4121796"/>
                </a:lnTo>
                <a:lnTo>
                  <a:pt x="1779998" y="4091685"/>
                </a:lnTo>
                <a:cubicBezTo>
                  <a:pt x="764155" y="3898960"/>
                  <a:pt x="0" y="3065636"/>
                  <a:pt x="0" y="2066838"/>
                </a:cubicBezTo>
                <a:cubicBezTo>
                  <a:pt x="0" y="1424754"/>
                  <a:pt x="315799" y="851054"/>
                  <a:pt x="811249" y="471965"/>
                </a:cubicBezTo>
                <a:lnTo>
                  <a:pt x="912232" y="401954"/>
                </a:lnTo>
                <a:lnTo>
                  <a:pt x="982866" y="352983"/>
                </a:lnTo>
                <a:cubicBezTo>
                  <a:pt x="1338660" y="130128"/>
                  <a:pt x="1767576" y="0"/>
                  <a:pt x="2229274" y="0"/>
                </a:cubicBezTo>
                <a:close/>
              </a:path>
            </a:pathLst>
          </a:cu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8" name="任意多边形: 形状 77">
            <a:extLst>
              <a:ext uri="{FF2B5EF4-FFF2-40B4-BE49-F238E27FC236}">
                <a16:creationId xmlns:a16="http://schemas.microsoft.com/office/drawing/2014/main" id="{5D934DFB-5E9B-AFE0-32B7-0357BCDF8FEA}"/>
              </a:ext>
            </a:extLst>
          </p:cNvPr>
          <p:cNvSpPr>
            <a:spLocks/>
          </p:cNvSpPr>
          <p:nvPr/>
        </p:nvSpPr>
        <p:spPr>
          <a:xfrm>
            <a:off x="1094835" y="2557899"/>
            <a:ext cx="8212435" cy="3719842"/>
          </a:xfrm>
          <a:custGeom>
            <a:avLst/>
            <a:gdLst>
              <a:gd name="connsiteX0" fmla="*/ 686314 w 8212435"/>
              <a:gd name="connsiteY0" fmla="*/ 0 h 3719842"/>
              <a:gd name="connsiteX1" fmla="*/ 7131867 w 8212435"/>
              <a:gd name="connsiteY1" fmla="*/ 0 h 3719842"/>
              <a:gd name="connsiteX2" fmla="*/ 7030884 w 8212435"/>
              <a:gd name="connsiteY2" fmla="*/ 70011 h 3719842"/>
              <a:gd name="connsiteX3" fmla="*/ 6219635 w 8212435"/>
              <a:gd name="connsiteY3" fmla="*/ 1664884 h 3719842"/>
              <a:gd name="connsiteX4" fmla="*/ 7999633 w 8212435"/>
              <a:gd name="connsiteY4" fmla="*/ 3689731 h 3719842"/>
              <a:gd name="connsiteX5" fmla="*/ 8212435 w 8212435"/>
              <a:gd name="connsiteY5" fmla="*/ 3719842 h 3719842"/>
              <a:gd name="connsiteX6" fmla="*/ 686314 w 8212435"/>
              <a:gd name="connsiteY6" fmla="*/ 3719842 h 3719842"/>
              <a:gd name="connsiteX7" fmla="*/ 409683 w 8212435"/>
              <a:gd name="connsiteY7" fmla="*/ 3441189 h 3719842"/>
              <a:gd name="connsiteX8" fmla="*/ 409683 w 8212435"/>
              <a:gd name="connsiteY8" fmla="*/ 3435441 h 3719842"/>
              <a:gd name="connsiteX9" fmla="*/ 234331 w 8212435"/>
              <a:gd name="connsiteY9" fmla="*/ 3435441 h 3719842"/>
              <a:gd name="connsiteX10" fmla="*/ 0 w 8212435"/>
              <a:gd name="connsiteY10" fmla="*/ 3199397 h 3719842"/>
              <a:gd name="connsiteX11" fmla="*/ 0 w 8212435"/>
              <a:gd name="connsiteY11" fmla="*/ 520446 h 3719842"/>
              <a:gd name="connsiteX12" fmla="*/ 234331 w 8212435"/>
              <a:gd name="connsiteY12" fmla="*/ 284402 h 3719842"/>
              <a:gd name="connsiteX13" fmla="*/ 409683 w 8212435"/>
              <a:gd name="connsiteY13" fmla="*/ 284402 h 3719842"/>
              <a:gd name="connsiteX14" fmla="*/ 409683 w 8212435"/>
              <a:gd name="connsiteY14" fmla="*/ 278653 h 3719842"/>
              <a:gd name="connsiteX15" fmla="*/ 686314 w 8212435"/>
              <a:gd name="connsiteY15" fmla="*/ 0 h 371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12435" h="3719842">
                <a:moveTo>
                  <a:pt x="686314" y="0"/>
                </a:moveTo>
                <a:lnTo>
                  <a:pt x="7131867" y="0"/>
                </a:lnTo>
                <a:lnTo>
                  <a:pt x="7030884" y="70011"/>
                </a:lnTo>
                <a:cubicBezTo>
                  <a:pt x="6535434" y="449100"/>
                  <a:pt x="6219635" y="1022800"/>
                  <a:pt x="6219635" y="1664884"/>
                </a:cubicBezTo>
                <a:cubicBezTo>
                  <a:pt x="6219635" y="2663682"/>
                  <a:pt x="6983790" y="3497006"/>
                  <a:pt x="7999633" y="3689731"/>
                </a:cubicBezTo>
                <a:lnTo>
                  <a:pt x="8212435" y="3719842"/>
                </a:lnTo>
                <a:lnTo>
                  <a:pt x="686314" y="3719842"/>
                </a:lnTo>
                <a:cubicBezTo>
                  <a:pt x="533535" y="3719842"/>
                  <a:pt x="409683" y="3595085"/>
                  <a:pt x="409683" y="3441189"/>
                </a:cubicBezTo>
                <a:lnTo>
                  <a:pt x="409683" y="3435441"/>
                </a:lnTo>
                <a:lnTo>
                  <a:pt x="234331" y="3435441"/>
                </a:lnTo>
                <a:cubicBezTo>
                  <a:pt x="104913" y="3435441"/>
                  <a:pt x="0" y="3329761"/>
                  <a:pt x="0" y="3199397"/>
                </a:cubicBezTo>
                <a:lnTo>
                  <a:pt x="0" y="520446"/>
                </a:lnTo>
                <a:cubicBezTo>
                  <a:pt x="0" y="390082"/>
                  <a:pt x="104913" y="284402"/>
                  <a:pt x="234331" y="284402"/>
                </a:cubicBezTo>
                <a:lnTo>
                  <a:pt x="409683" y="284402"/>
                </a:lnTo>
                <a:lnTo>
                  <a:pt x="409683" y="278653"/>
                </a:lnTo>
                <a:cubicBezTo>
                  <a:pt x="409683" y="124757"/>
                  <a:pt x="533535" y="0"/>
                  <a:pt x="686314" y="0"/>
                </a:cubicBezTo>
                <a:close/>
              </a:path>
            </a:pathLst>
          </a:custGeom>
          <a:solidFill>
            <a:schemeClr val="accent2"/>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形状 65">
            <a:extLst>
              <a:ext uri="{FF2B5EF4-FFF2-40B4-BE49-F238E27FC236}">
                <a16:creationId xmlns:a16="http://schemas.microsoft.com/office/drawing/2014/main" id="{1AB6BF5B-4810-9978-4BAD-EDF590C3CDA6}"/>
              </a:ext>
            </a:extLst>
          </p:cNvPr>
          <p:cNvSpPr>
            <a:spLocks/>
          </p:cNvSpPr>
          <p:nvPr/>
        </p:nvSpPr>
        <p:spPr>
          <a:xfrm>
            <a:off x="9307270" y="6277741"/>
            <a:ext cx="472948" cy="11880"/>
          </a:xfrm>
          <a:custGeom>
            <a:avLst/>
            <a:gdLst>
              <a:gd name="connsiteX0" fmla="*/ 0 w 472948"/>
              <a:gd name="connsiteY0" fmla="*/ 0 h 11880"/>
              <a:gd name="connsiteX1" fmla="*/ 472948 w 472948"/>
              <a:gd name="connsiteY1" fmla="*/ 0 h 11880"/>
              <a:gd name="connsiteX2" fmla="*/ 464404 w 472948"/>
              <a:gd name="connsiteY2" fmla="*/ 1209 h 11880"/>
              <a:gd name="connsiteX3" fmla="*/ 236474 w 472948"/>
              <a:gd name="connsiteY3" fmla="*/ 11880 h 11880"/>
              <a:gd name="connsiteX4" fmla="*/ 8544 w 472948"/>
              <a:gd name="connsiteY4" fmla="*/ 1209 h 11880"/>
              <a:gd name="connsiteX5" fmla="*/ 0 w 472948"/>
              <a:gd name="connsiteY5" fmla="*/ 0 h 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948" h="11880">
                <a:moveTo>
                  <a:pt x="0" y="0"/>
                </a:moveTo>
                <a:lnTo>
                  <a:pt x="472948" y="0"/>
                </a:lnTo>
                <a:lnTo>
                  <a:pt x="464404" y="1209"/>
                </a:lnTo>
                <a:cubicBezTo>
                  <a:pt x="389463" y="8266"/>
                  <a:pt x="313424" y="11880"/>
                  <a:pt x="236474" y="11880"/>
                </a:cubicBezTo>
                <a:cubicBezTo>
                  <a:pt x="159524" y="11880"/>
                  <a:pt x="83485" y="8266"/>
                  <a:pt x="8544" y="1209"/>
                </a:cubicBezTo>
                <a:lnTo>
                  <a:pt x="0" y="0"/>
                </a:lnTo>
                <a:close/>
              </a:path>
            </a:pathLst>
          </a:cu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文本框 21">
            <a:extLst>
              <a:ext uri="{FF2B5EF4-FFF2-40B4-BE49-F238E27FC236}">
                <a16:creationId xmlns:a16="http://schemas.microsoft.com/office/drawing/2014/main" id="{CFE89548-F813-8769-87CA-3D8B04E396F7}"/>
              </a:ext>
            </a:extLst>
          </p:cNvPr>
          <p:cNvSpPr txBox="1"/>
          <p:nvPr/>
        </p:nvSpPr>
        <p:spPr>
          <a:xfrm>
            <a:off x="4133361" y="41277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活动整体思路</a:t>
            </a:r>
          </a:p>
        </p:txBody>
      </p:sp>
      <p:grpSp>
        <p:nvGrpSpPr>
          <p:cNvPr id="38" name="组合 37">
            <a:extLst>
              <a:ext uri="{FF2B5EF4-FFF2-40B4-BE49-F238E27FC236}">
                <a16:creationId xmlns:a16="http://schemas.microsoft.com/office/drawing/2014/main" id="{3AC86B21-472C-C2F5-4AA5-6C80CD358B47}"/>
              </a:ext>
            </a:extLst>
          </p:cNvPr>
          <p:cNvGrpSpPr/>
          <p:nvPr/>
        </p:nvGrpSpPr>
        <p:grpSpPr>
          <a:xfrm>
            <a:off x="1888343" y="1995082"/>
            <a:ext cx="2837474" cy="461665"/>
            <a:chOff x="1093137" y="1471469"/>
            <a:chExt cx="2837474" cy="461665"/>
          </a:xfrm>
        </p:grpSpPr>
        <p:sp>
          <p:nvSpPr>
            <p:cNvPr id="39" name="文本框 38">
              <a:extLst>
                <a:ext uri="{FF2B5EF4-FFF2-40B4-BE49-F238E27FC236}">
                  <a16:creationId xmlns:a16="http://schemas.microsoft.com/office/drawing/2014/main" id="{3E50E4EF-1C8A-6916-EE10-607E9CEDF25B}"/>
                </a:ext>
              </a:extLst>
            </p:cNvPr>
            <p:cNvSpPr txBox="1"/>
            <p:nvPr/>
          </p:nvSpPr>
          <p:spPr>
            <a:xfrm>
              <a:off x="1093137" y="1471469"/>
              <a:ext cx="2837474" cy="461665"/>
            </a:xfrm>
            <a:prstGeom prst="rect">
              <a:avLst/>
            </a:prstGeom>
            <a:noFill/>
          </p:spPr>
          <p:txBody>
            <a:bodyPr wrap="square" rtlCol="0">
              <a:noAutofit/>
            </a:bodyPr>
            <a:lstStyle/>
            <a:p>
              <a:pPr algn="dist"/>
              <a:r>
                <a:rPr lang="zh-CN" altLang="en-US" sz="2400" dirty="0">
                  <a:latin typeface="+mj-lt"/>
                  <a:ea typeface="梦源宋体 CN W27" panose="02020200000000000000" pitchFamily="18" charset="-122"/>
                  <a:sym typeface="梦源宋体 CN W27" panose="02020200000000000000" pitchFamily="18" charset="-122"/>
                </a:rPr>
                <a:t>活动准备</a:t>
              </a:r>
            </a:p>
          </p:txBody>
        </p:sp>
        <p:cxnSp>
          <p:nvCxnSpPr>
            <p:cNvPr id="40" name="直接连接符 39">
              <a:extLst>
                <a:ext uri="{FF2B5EF4-FFF2-40B4-BE49-F238E27FC236}">
                  <a16:creationId xmlns:a16="http://schemas.microsoft.com/office/drawing/2014/main" id="{141A6E45-39FA-9967-FC66-5907347622A5}"/>
                </a:ext>
              </a:extLst>
            </p:cNvPr>
            <p:cNvCxnSpPr>
              <a:cxnSpLocks/>
            </p:cNvCxnSpPr>
            <p:nvPr/>
          </p:nvCxnSpPr>
          <p:spPr>
            <a:xfrm flipH="1">
              <a:off x="1713053"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7663DA59-1453-45C5-2291-850A44788608}"/>
                </a:ext>
              </a:extLst>
            </p:cNvPr>
            <p:cNvCxnSpPr>
              <a:cxnSpLocks/>
            </p:cNvCxnSpPr>
            <p:nvPr/>
          </p:nvCxnSpPr>
          <p:spPr>
            <a:xfrm flipH="1">
              <a:off x="2430684"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B7249280-99BD-ABAC-B00E-B6AFD969D912}"/>
                </a:ext>
              </a:extLst>
            </p:cNvPr>
            <p:cNvCxnSpPr>
              <a:cxnSpLocks/>
            </p:cNvCxnSpPr>
            <p:nvPr/>
          </p:nvCxnSpPr>
          <p:spPr>
            <a:xfrm flipH="1">
              <a:off x="3148315" y="1529893"/>
              <a:ext cx="97715" cy="344817"/>
            </a:xfrm>
            <a:prstGeom prst="line">
              <a:avLst/>
            </a:prstGeom>
            <a:ln w="12700">
              <a:solidFill>
                <a:srgbClr val="DA912D"/>
              </a:solidFill>
            </a:ln>
          </p:spPr>
          <p:style>
            <a:lnRef idx="1">
              <a:schemeClr val="accent1"/>
            </a:lnRef>
            <a:fillRef idx="0">
              <a:schemeClr val="accent1"/>
            </a:fillRef>
            <a:effectRef idx="0">
              <a:schemeClr val="accent1"/>
            </a:effectRef>
            <a:fontRef idx="minor">
              <a:schemeClr val="tx1"/>
            </a:fontRef>
          </p:style>
        </p:cxnSp>
      </p:grpSp>
      <p:sp>
        <p:nvSpPr>
          <p:cNvPr id="6" name="文本框 5">
            <a:extLst>
              <a:ext uri="{FF2B5EF4-FFF2-40B4-BE49-F238E27FC236}">
                <a16:creationId xmlns:a16="http://schemas.microsoft.com/office/drawing/2014/main" id="{712826B8-8DAC-C5BC-8AAF-15C4854755A8}"/>
              </a:ext>
            </a:extLst>
          </p:cNvPr>
          <p:cNvSpPr txBox="1"/>
          <p:nvPr/>
        </p:nvSpPr>
        <p:spPr>
          <a:xfrm>
            <a:off x="1778627" y="3947571"/>
            <a:ext cx="1334785" cy="369332"/>
          </a:xfrm>
          <a:prstGeom prst="rect">
            <a:avLst/>
          </a:prstGeom>
          <a:noFill/>
        </p:spPr>
        <p:txBody>
          <a:bodyPr wrap="square" rtlCol="0">
            <a:noAutofit/>
          </a:bodyPr>
          <a:lstStyle/>
          <a:p>
            <a:pPr algn="ctr"/>
            <a:r>
              <a:rPr lang="zh-CN" altLang="en-US" dirty="0"/>
              <a:t>场地筹备</a:t>
            </a:r>
          </a:p>
        </p:txBody>
      </p:sp>
      <p:sp>
        <p:nvSpPr>
          <p:cNvPr id="52" name="文本框 51">
            <a:extLst>
              <a:ext uri="{FF2B5EF4-FFF2-40B4-BE49-F238E27FC236}">
                <a16:creationId xmlns:a16="http://schemas.microsoft.com/office/drawing/2014/main" id="{576334D5-DC79-8FF6-D01F-ABB64C959575}"/>
              </a:ext>
            </a:extLst>
          </p:cNvPr>
          <p:cNvSpPr txBox="1"/>
          <p:nvPr/>
        </p:nvSpPr>
        <p:spPr>
          <a:xfrm>
            <a:off x="1778627" y="5553493"/>
            <a:ext cx="1334785" cy="369332"/>
          </a:xfrm>
          <a:prstGeom prst="rect">
            <a:avLst/>
          </a:prstGeom>
          <a:noFill/>
        </p:spPr>
        <p:txBody>
          <a:bodyPr wrap="square" rtlCol="0">
            <a:noAutofit/>
          </a:bodyPr>
          <a:lstStyle/>
          <a:p>
            <a:pPr algn="ctr"/>
            <a:r>
              <a:rPr lang="zh-CN" altLang="en-US" dirty="0"/>
              <a:t>人员邀请</a:t>
            </a:r>
          </a:p>
        </p:txBody>
      </p:sp>
      <p:sp>
        <p:nvSpPr>
          <p:cNvPr id="65" name="文本框 64">
            <a:extLst>
              <a:ext uri="{FF2B5EF4-FFF2-40B4-BE49-F238E27FC236}">
                <a16:creationId xmlns:a16="http://schemas.microsoft.com/office/drawing/2014/main" id="{D7CF2850-4480-3E32-00B5-FB5E65FE3000}"/>
              </a:ext>
            </a:extLst>
          </p:cNvPr>
          <p:cNvSpPr txBox="1"/>
          <p:nvPr/>
        </p:nvSpPr>
        <p:spPr>
          <a:xfrm>
            <a:off x="3519762" y="3947571"/>
            <a:ext cx="1334785" cy="369332"/>
          </a:xfrm>
          <a:prstGeom prst="rect">
            <a:avLst/>
          </a:prstGeom>
          <a:noFill/>
        </p:spPr>
        <p:txBody>
          <a:bodyPr wrap="square" rtlCol="0">
            <a:noAutofit/>
          </a:bodyPr>
          <a:lstStyle/>
          <a:p>
            <a:pPr algn="ctr"/>
            <a:r>
              <a:rPr lang="zh-CN" altLang="en-US" dirty="0"/>
              <a:t>信息收集</a:t>
            </a:r>
          </a:p>
        </p:txBody>
      </p:sp>
      <p:sp>
        <p:nvSpPr>
          <p:cNvPr id="60" name="文本框 59">
            <a:extLst>
              <a:ext uri="{FF2B5EF4-FFF2-40B4-BE49-F238E27FC236}">
                <a16:creationId xmlns:a16="http://schemas.microsoft.com/office/drawing/2014/main" id="{D092A8CF-E3BF-9D98-F5C9-401CF0CD458C}"/>
              </a:ext>
            </a:extLst>
          </p:cNvPr>
          <p:cNvSpPr txBox="1"/>
          <p:nvPr/>
        </p:nvSpPr>
        <p:spPr>
          <a:xfrm>
            <a:off x="3519762" y="5553493"/>
            <a:ext cx="1334785" cy="369332"/>
          </a:xfrm>
          <a:prstGeom prst="rect">
            <a:avLst/>
          </a:prstGeom>
          <a:noFill/>
        </p:spPr>
        <p:txBody>
          <a:bodyPr wrap="square" rtlCol="0">
            <a:noAutofit/>
          </a:bodyPr>
          <a:lstStyle/>
          <a:p>
            <a:pPr algn="ctr"/>
            <a:r>
              <a:rPr lang="zh-CN" altLang="en-US" dirty="0"/>
              <a:t>选定主题</a:t>
            </a:r>
          </a:p>
        </p:txBody>
      </p:sp>
      <p:sp>
        <p:nvSpPr>
          <p:cNvPr id="77" name="文本框 76">
            <a:extLst>
              <a:ext uri="{FF2B5EF4-FFF2-40B4-BE49-F238E27FC236}">
                <a16:creationId xmlns:a16="http://schemas.microsoft.com/office/drawing/2014/main" id="{578B549F-D54B-D5C5-4241-2D83B456E819}"/>
              </a:ext>
            </a:extLst>
          </p:cNvPr>
          <p:cNvSpPr txBox="1"/>
          <p:nvPr/>
        </p:nvSpPr>
        <p:spPr>
          <a:xfrm>
            <a:off x="5260897" y="3947571"/>
            <a:ext cx="1334785" cy="369332"/>
          </a:xfrm>
          <a:prstGeom prst="rect">
            <a:avLst/>
          </a:prstGeom>
          <a:noFill/>
        </p:spPr>
        <p:txBody>
          <a:bodyPr wrap="square" rtlCol="0">
            <a:noAutofit/>
          </a:bodyPr>
          <a:lstStyle/>
          <a:p>
            <a:pPr algn="ctr"/>
            <a:r>
              <a:rPr lang="zh-CN" altLang="en-US" dirty="0"/>
              <a:t>产品介绍</a:t>
            </a:r>
          </a:p>
        </p:txBody>
      </p:sp>
      <p:sp>
        <p:nvSpPr>
          <p:cNvPr id="72" name="文本框 71">
            <a:extLst>
              <a:ext uri="{FF2B5EF4-FFF2-40B4-BE49-F238E27FC236}">
                <a16:creationId xmlns:a16="http://schemas.microsoft.com/office/drawing/2014/main" id="{26FFB7D2-26D3-797B-8E70-212CCA003A61}"/>
              </a:ext>
            </a:extLst>
          </p:cNvPr>
          <p:cNvSpPr txBox="1"/>
          <p:nvPr/>
        </p:nvSpPr>
        <p:spPr>
          <a:xfrm>
            <a:off x="5260897" y="5553493"/>
            <a:ext cx="1334785" cy="369332"/>
          </a:xfrm>
          <a:prstGeom prst="rect">
            <a:avLst/>
          </a:prstGeom>
          <a:noFill/>
        </p:spPr>
        <p:txBody>
          <a:bodyPr wrap="square" rtlCol="0">
            <a:noAutofit/>
          </a:bodyPr>
          <a:lstStyle/>
          <a:p>
            <a:pPr algn="ctr"/>
            <a:r>
              <a:rPr lang="zh-CN" altLang="en-US" dirty="0"/>
              <a:t>互动反馈</a:t>
            </a:r>
          </a:p>
        </p:txBody>
      </p:sp>
      <p:grpSp>
        <p:nvGrpSpPr>
          <p:cNvPr id="49" name="组合 48">
            <a:extLst>
              <a:ext uri="{FF2B5EF4-FFF2-40B4-BE49-F238E27FC236}">
                <a16:creationId xmlns:a16="http://schemas.microsoft.com/office/drawing/2014/main" id="{9F7CC519-A2AD-7A32-A796-298D23A580AD}"/>
              </a:ext>
            </a:extLst>
          </p:cNvPr>
          <p:cNvGrpSpPr/>
          <p:nvPr/>
        </p:nvGrpSpPr>
        <p:grpSpPr>
          <a:xfrm>
            <a:off x="1988820" y="2912816"/>
            <a:ext cx="914400" cy="927942"/>
            <a:chOff x="1988820" y="2912816"/>
            <a:chExt cx="914400" cy="927942"/>
          </a:xfrm>
        </p:grpSpPr>
        <p:sp>
          <p:nvSpPr>
            <p:cNvPr id="2" name="椭圆 1">
              <a:extLst>
                <a:ext uri="{FF2B5EF4-FFF2-40B4-BE49-F238E27FC236}">
                  <a16:creationId xmlns:a16="http://schemas.microsoft.com/office/drawing/2014/main" id="{D8A460A6-E1E6-2425-63B0-4F049317B2AC}"/>
                </a:ext>
              </a:extLst>
            </p:cNvPr>
            <p:cNvSpPr/>
            <p:nvPr/>
          </p:nvSpPr>
          <p:spPr>
            <a:xfrm>
              <a:off x="1988820" y="2926358"/>
              <a:ext cx="914400" cy="914400"/>
            </a:xfrm>
            <a:prstGeom prst="ellipse">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 name="椭圆 4">
              <a:extLst>
                <a:ext uri="{FF2B5EF4-FFF2-40B4-BE49-F238E27FC236}">
                  <a16:creationId xmlns:a16="http://schemas.microsoft.com/office/drawing/2014/main" id="{9749728E-FA76-E5BA-9DD3-F1FC6165386F}"/>
                </a:ext>
              </a:extLst>
            </p:cNvPr>
            <p:cNvSpPr/>
            <p:nvPr/>
          </p:nvSpPr>
          <p:spPr>
            <a:xfrm>
              <a:off x="1988820" y="2912816"/>
              <a:ext cx="297352" cy="2973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t>1</a:t>
              </a:r>
              <a:endParaRPr lang="zh-CN" altLang="en-US" dirty="0"/>
            </a:p>
          </p:txBody>
        </p:sp>
        <p:pic>
          <p:nvPicPr>
            <p:cNvPr id="14" name="图形 13" descr="标志 轮廓">
              <a:extLst>
                <a:ext uri="{FF2B5EF4-FFF2-40B4-BE49-F238E27FC236}">
                  <a16:creationId xmlns:a16="http://schemas.microsoft.com/office/drawing/2014/main" id="{7E8794A1-D835-5D49-37C6-A10EE34A25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9051" y="3106590"/>
              <a:ext cx="553938" cy="553937"/>
            </a:xfrm>
            <a:prstGeom prst="rect">
              <a:avLst/>
            </a:prstGeom>
          </p:spPr>
        </p:pic>
      </p:grpSp>
      <p:grpSp>
        <p:nvGrpSpPr>
          <p:cNvPr id="74" name="组合 73">
            <a:extLst>
              <a:ext uri="{FF2B5EF4-FFF2-40B4-BE49-F238E27FC236}">
                <a16:creationId xmlns:a16="http://schemas.microsoft.com/office/drawing/2014/main" id="{DC68FDB2-4F3F-25B7-5C6C-D4DEBE4FC10D}"/>
              </a:ext>
            </a:extLst>
          </p:cNvPr>
          <p:cNvGrpSpPr/>
          <p:nvPr/>
        </p:nvGrpSpPr>
        <p:grpSpPr>
          <a:xfrm>
            <a:off x="3729955" y="2912816"/>
            <a:ext cx="914400" cy="927942"/>
            <a:chOff x="3729955" y="2912816"/>
            <a:chExt cx="914400" cy="927942"/>
          </a:xfrm>
        </p:grpSpPr>
        <p:sp>
          <p:nvSpPr>
            <p:cNvPr id="62" name="椭圆 61">
              <a:extLst>
                <a:ext uri="{FF2B5EF4-FFF2-40B4-BE49-F238E27FC236}">
                  <a16:creationId xmlns:a16="http://schemas.microsoft.com/office/drawing/2014/main" id="{C37E9CC6-5EC5-660A-4A34-2AF1407929B9}"/>
                </a:ext>
              </a:extLst>
            </p:cNvPr>
            <p:cNvSpPr/>
            <p:nvPr/>
          </p:nvSpPr>
          <p:spPr>
            <a:xfrm>
              <a:off x="3729955" y="2926358"/>
              <a:ext cx="914400" cy="914400"/>
            </a:xfrm>
            <a:prstGeom prst="ellipse">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3" name="椭圆 62">
              <a:extLst>
                <a:ext uri="{FF2B5EF4-FFF2-40B4-BE49-F238E27FC236}">
                  <a16:creationId xmlns:a16="http://schemas.microsoft.com/office/drawing/2014/main" id="{AE4FF90F-3787-FF02-8C05-68E887228FF9}"/>
                </a:ext>
              </a:extLst>
            </p:cNvPr>
            <p:cNvSpPr/>
            <p:nvPr/>
          </p:nvSpPr>
          <p:spPr>
            <a:xfrm>
              <a:off x="3729955" y="2912816"/>
              <a:ext cx="297352" cy="2973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t>2</a:t>
              </a:r>
              <a:endParaRPr lang="zh-CN" altLang="en-US" dirty="0"/>
            </a:p>
          </p:txBody>
        </p:sp>
        <p:pic>
          <p:nvPicPr>
            <p:cNvPr id="23" name="图形 22" descr="百事贴 3 轮廓">
              <a:extLst>
                <a:ext uri="{FF2B5EF4-FFF2-40B4-BE49-F238E27FC236}">
                  <a16:creationId xmlns:a16="http://schemas.microsoft.com/office/drawing/2014/main" id="{04F6F994-F4D1-F813-22C7-1175CAB1CF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10186" y="3106590"/>
              <a:ext cx="553938" cy="553937"/>
            </a:xfrm>
            <a:prstGeom prst="rect">
              <a:avLst/>
            </a:prstGeom>
          </p:spPr>
        </p:pic>
      </p:grpSp>
      <p:grpSp>
        <p:nvGrpSpPr>
          <p:cNvPr id="75" name="组合 74">
            <a:extLst>
              <a:ext uri="{FF2B5EF4-FFF2-40B4-BE49-F238E27FC236}">
                <a16:creationId xmlns:a16="http://schemas.microsoft.com/office/drawing/2014/main" id="{6F557A3E-78C1-232E-96FA-C06D0DB6AF66}"/>
              </a:ext>
            </a:extLst>
          </p:cNvPr>
          <p:cNvGrpSpPr/>
          <p:nvPr/>
        </p:nvGrpSpPr>
        <p:grpSpPr>
          <a:xfrm>
            <a:off x="5471090" y="2912816"/>
            <a:ext cx="914400" cy="927942"/>
            <a:chOff x="5471090" y="2912816"/>
            <a:chExt cx="914400" cy="927942"/>
          </a:xfrm>
        </p:grpSpPr>
        <p:sp>
          <p:nvSpPr>
            <p:cNvPr id="73" name="椭圆 72">
              <a:extLst>
                <a:ext uri="{FF2B5EF4-FFF2-40B4-BE49-F238E27FC236}">
                  <a16:creationId xmlns:a16="http://schemas.microsoft.com/office/drawing/2014/main" id="{314442CD-DE30-30AD-84D3-0D94E0576379}"/>
                </a:ext>
              </a:extLst>
            </p:cNvPr>
            <p:cNvSpPr/>
            <p:nvPr/>
          </p:nvSpPr>
          <p:spPr>
            <a:xfrm>
              <a:off x="5471090" y="2926358"/>
              <a:ext cx="914400" cy="914400"/>
            </a:xfrm>
            <a:prstGeom prst="ellipse">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6" name="椭圆 75">
              <a:extLst>
                <a:ext uri="{FF2B5EF4-FFF2-40B4-BE49-F238E27FC236}">
                  <a16:creationId xmlns:a16="http://schemas.microsoft.com/office/drawing/2014/main" id="{AF8B34D2-A710-BA2E-26EA-C000CF17C816}"/>
                </a:ext>
              </a:extLst>
            </p:cNvPr>
            <p:cNvSpPr/>
            <p:nvPr/>
          </p:nvSpPr>
          <p:spPr>
            <a:xfrm>
              <a:off x="5471090" y="2912816"/>
              <a:ext cx="297352" cy="2973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t>3</a:t>
              </a:r>
              <a:endParaRPr lang="zh-CN" altLang="en-US" dirty="0"/>
            </a:p>
          </p:txBody>
        </p:sp>
        <p:pic>
          <p:nvPicPr>
            <p:cNvPr id="26" name="图形 25" descr="广告 轮廓">
              <a:extLst>
                <a:ext uri="{FF2B5EF4-FFF2-40B4-BE49-F238E27FC236}">
                  <a16:creationId xmlns:a16="http://schemas.microsoft.com/office/drawing/2014/main" id="{3475CE76-44F8-5B04-07B3-80F049628A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1321" y="3106590"/>
              <a:ext cx="553938" cy="553937"/>
            </a:xfrm>
            <a:prstGeom prst="rect">
              <a:avLst/>
            </a:prstGeom>
          </p:spPr>
        </p:pic>
      </p:grpSp>
      <p:grpSp>
        <p:nvGrpSpPr>
          <p:cNvPr id="87" name="组合 86">
            <a:extLst>
              <a:ext uri="{FF2B5EF4-FFF2-40B4-BE49-F238E27FC236}">
                <a16:creationId xmlns:a16="http://schemas.microsoft.com/office/drawing/2014/main" id="{167DA17E-0D0E-41DD-3431-A790935E3A19}"/>
              </a:ext>
            </a:extLst>
          </p:cNvPr>
          <p:cNvGrpSpPr/>
          <p:nvPr/>
        </p:nvGrpSpPr>
        <p:grpSpPr>
          <a:xfrm>
            <a:off x="1988820" y="4518738"/>
            <a:ext cx="914400" cy="927942"/>
            <a:chOff x="1988820" y="4518738"/>
            <a:chExt cx="914400" cy="927942"/>
          </a:xfrm>
        </p:grpSpPr>
        <p:sp>
          <p:nvSpPr>
            <p:cNvPr id="50" name="椭圆 49">
              <a:extLst>
                <a:ext uri="{FF2B5EF4-FFF2-40B4-BE49-F238E27FC236}">
                  <a16:creationId xmlns:a16="http://schemas.microsoft.com/office/drawing/2014/main" id="{BB766A5D-AD2B-9CE2-DE14-2F9DC10C22AF}"/>
                </a:ext>
              </a:extLst>
            </p:cNvPr>
            <p:cNvSpPr/>
            <p:nvPr/>
          </p:nvSpPr>
          <p:spPr>
            <a:xfrm>
              <a:off x="1988820" y="4532280"/>
              <a:ext cx="914400" cy="914400"/>
            </a:xfrm>
            <a:prstGeom prst="ellipse">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1" name="椭圆 50">
              <a:extLst>
                <a:ext uri="{FF2B5EF4-FFF2-40B4-BE49-F238E27FC236}">
                  <a16:creationId xmlns:a16="http://schemas.microsoft.com/office/drawing/2014/main" id="{D09159B8-2515-178B-C3E2-85724FDA88EC}"/>
                </a:ext>
              </a:extLst>
            </p:cNvPr>
            <p:cNvSpPr/>
            <p:nvPr/>
          </p:nvSpPr>
          <p:spPr>
            <a:xfrm>
              <a:off x="1988820" y="4518738"/>
              <a:ext cx="297352" cy="2973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t>4</a:t>
              </a:r>
              <a:endParaRPr lang="zh-CN" altLang="en-US" dirty="0"/>
            </a:p>
          </p:txBody>
        </p:sp>
        <p:pic>
          <p:nvPicPr>
            <p:cNvPr id="36" name="图形 35" descr="跳舞 轮廓">
              <a:extLst>
                <a:ext uri="{FF2B5EF4-FFF2-40B4-BE49-F238E27FC236}">
                  <a16:creationId xmlns:a16="http://schemas.microsoft.com/office/drawing/2014/main" id="{DE1653FA-03DD-AF28-7E2F-D414060232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69051" y="4712512"/>
              <a:ext cx="553938" cy="553937"/>
            </a:xfrm>
            <a:prstGeom prst="rect">
              <a:avLst/>
            </a:prstGeom>
          </p:spPr>
        </p:pic>
      </p:grpSp>
      <p:grpSp>
        <p:nvGrpSpPr>
          <p:cNvPr id="88" name="组合 87">
            <a:extLst>
              <a:ext uri="{FF2B5EF4-FFF2-40B4-BE49-F238E27FC236}">
                <a16:creationId xmlns:a16="http://schemas.microsoft.com/office/drawing/2014/main" id="{957C9157-8100-F52E-9BEC-18EF1E14BF22}"/>
              </a:ext>
            </a:extLst>
          </p:cNvPr>
          <p:cNvGrpSpPr/>
          <p:nvPr/>
        </p:nvGrpSpPr>
        <p:grpSpPr>
          <a:xfrm>
            <a:off x="3729955" y="4518738"/>
            <a:ext cx="914400" cy="927942"/>
            <a:chOff x="3729955" y="4518738"/>
            <a:chExt cx="914400" cy="927942"/>
          </a:xfrm>
        </p:grpSpPr>
        <p:sp>
          <p:nvSpPr>
            <p:cNvPr id="58" name="椭圆 57">
              <a:extLst>
                <a:ext uri="{FF2B5EF4-FFF2-40B4-BE49-F238E27FC236}">
                  <a16:creationId xmlns:a16="http://schemas.microsoft.com/office/drawing/2014/main" id="{1F50FFBE-73A4-0340-9786-87F74216ADDB}"/>
                </a:ext>
              </a:extLst>
            </p:cNvPr>
            <p:cNvSpPr/>
            <p:nvPr/>
          </p:nvSpPr>
          <p:spPr>
            <a:xfrm>
              <a:off x="3729955" y="4532280"/>
              <a:ext cx="914400" cy="914400"/>
            </a:xfrm>
            <a:prstGeom prst="ellipse">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9" name="椭圆 58">
              <a:extLst>
                <a:ext uri="{FF2B5EF4-FFF2-40B4-BE49-F238E27FC236}">
                  <a16:creationId xmlns:a16="http://schemas.microsoft.com/office/drawing/2014/main" id="{BD5EAB08-D561-BA30-21F1-FD99B8F6A356}"/>
                </a:ext>
              </a:extLst>
            </p:cNvPr>
            <p:cNvSpPr/>
            <p:nvPr/>
          </p:nvSpPr>
          <p:spPr>
            <a:xfrm>
              <a:off x="3729955" y="4518738"/>
              <a:ext cx="297352" cy="2973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t>5</a:t>
              </a:r>
              <a:endParaRPr lang="zh-CN" altLang="en-US" dirty="0"/>
            </a:p>
          </p:txBody>
        </p:sp>
        <p:pic>
          <p:nvPicPr>
            <p:cNvPr id="44" name="图形 43" descr="人工智能 轮廓">
              <a:extLst>
                <a:ext uri="{FF2B5EF4-FFF2-40B4-BE49-F238E27FC236}">
                  <a16:creationId xmlns:a16="http://schemas.microsoft.com/office/drawing/2014/main" id="{308A6BE5-8BB3-AA02-2F07-BA6EE3BC2C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10186" y="4712512"/>
              <a:ext cx="553938" cy="553937"/>
            </a:xfrm>
            <a:prstGeom prst="rect">
              <a:avLst/>
            </a:prstGeom>
          </p:spPr>
        </p:pic>
      </p:grpSp>
      <p:grpSp>
        <p:nvGrpSpPr>
          <p:cNvPr id="90" name="组合 89">
            <a:extLst>
              <a:ext uri="{FF2B5EF4-FFF2-40B4-BE49-F238E27FC236}">
                <a16:creationId xmlns:a16="http://schemas.microsoft.com/office/drawing/2014/main" id="{C48D8C24-551D-FAAA-3842-4C317A680D25}"/>
              </a:ext>
            </a:extLst>
          </p:cNvPr>
          <p:cNvGrpSpPr/>
          <p:nvPr/>
        </p:nvGrpSpPr>
        <p:grpSpPr>
          <a:xfrm>
            <a:off x="5471090" y="4518738"/>
            <a:ext cx="914400" cy="927942"/>
            <a:chOff x="5471090" y="4518738"/>
            <a:chExt cx="914400" cy="927942"/>
          </a:xfrm>
        </p:grpSpPr>
        <p:sp>
          <p:nvSpPr>
            <p:cNvPr id="70" name="椭圆 69">
              <a:extLst>
                <a:ext uri="{FF2B5EF4-FFF2-40B4-BE49-F238E27FC236}">
                  <a16:creationId xmlns:a16="http://schemas.microsoft.com/office/drawing/2014/main" id="{50CFA806-A2B3-7FB8-2D67-79132CE7940A}"/>
                </a:ext>
              </a:extLst>
            </p:cNvPr>
            <p:cNvSpPr/>
            <p:nvPr/>
          </p:nvSpPr>
          <p:spPr>
            <a:xfrm>
              <a:off x="5471090" y="4532280"/>
              <a:ext cx="914400" cy="914400"/>
            </a:xfrm>
            <a:prstGeom prst="ellipse">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1" name="椭圆 70">
              <a:extLst>
                <a:ext uri="{FF2B5EF4-FFF2-40B4-BE49-F238E27FC236}">
                  <a16:creationId xmlns:a16="http://schemas.microsoft.com/office/drawing/2014/main" id="{4A743B73-51BE-752F-302B-4036D0AF6915}"/>
                </a:ext>
              </a:extLst>
            </p:cNvPr>
            <p:cNvSpPr/>
            <p:nvPr/>
          </p:nvSpPr>
          <p:spPr>
            <a:xfrm>
              <a:off x="5471090" y="4518738"/>
              <a:ext cx="297352" cy="2973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dirty="0"/>
                <a:t>6</a:t>
              </a:r>
              <a:endParaRPr lang="zh-CN" altLang="en-US" dirty="0"/>
            </a:p>
          </p:txBody>
        </p:sp>
        <p:pic>
          <p:nvPicPr>
            <p:cNvPr id="46" name="图形 45" descr="灯泡 轮廓">
              <a:extLst>
                <a:ext uri="{FF2B5EF4-FFF2-40B4-BE49-F238E27FC236}">
                  <a16:creationId xmlns:a16="http://schemas.microsoft.com/office/drawing/2014/main" id="{2FA2EE72-ABAD-CB80-4DB6-1786E26726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51321" y="4712512"/>
              <a:ext cx="553938" cy="553937"/>
            </a:xfrm>
            <a:prstGeom prst="rect">
              <a:avLst/>
            </a:prstGeom>
          </p:spPr>
        </p:pic>
      </p:grpSp>
      <p:sp>
        <p:nvSpPr>
          <p:cNvPr id="67" name="任意多边形: 形状 66">
            <a:extLst>
              <a:ext uri="{FF2B5EF4-FFF2-40B4-BE49-F238E27FC236}">
                <a16:creationId xmlns:a16="http://schemas.microsoft.com/office/drawing/2014/main" id="{B8F9661F-18A9-AB8E-1C65-7748BD5826C8}"/>
              </a:ext>
            </a:extLst>
          </p:cNvPr>
          <p:cNvSpPr>
            <a:spLocks/>
          </p:cNvSpPr>
          <p:nvPr/>
        </p:nvSpPr>
        <p:spPr>
          <a:xfrm>
            <a:off x="7449442" y="2280722"/>
            <a:ext cx="4188605" cy="3872242"/>
          </a:xfrm>
          <a:custGeom>
            <a:avLst/>
            <a:gdLst>
              <a:gd name="connsiteX0" fmla="*/ 2229274 w 4458548"/>
              <a:gd name="connsiteY0" fmla="*/ 0 h 4121796"/>
              <a:gd name="connsiteX1" fmla="*/ 3475682 w 4458548"/>
              <a:gd name="connsiteY1" fmla="*/ 352983 h 4121796"/>
              <a:gd name="connsiteX2" fmla="*/ 3546317 w 4458548"/>
              <a:gd name="connsiteY2" fmla="*/ 401954 h 4121796"/>
              <a:gd name="connsiteX3" fmla="*/ 3647299 w 4458548"/>
              <a:gd name="connsiteY3" fmla="*/ 471965 h 4121796"/>
              <a:gd name="connsiteX4" fmla="*/ 4458548 w 4458548"/>
              <a:gd name="connsiteY4" fmla="*/ 2066838 h 4121796"/>
              <a:gd name="connsiteX5" fmla="*/ 2678550 w 4458548"/>
              <a:gd name="connsiteY5" fmla="*/ 4091685 h 4121796"/>
              <a:gd name="connsiteX6" fmla="*/ 2465748 w 4458548"/>
              <a:gd name="connsiteY6" fmla="*/ 4121796 h 4121796"/>
              <a:gd name="connsiteX7" fmla="*/ 1992800 w 4458548"/>
              <a:gd name="connsiteY7" fmla="*/ 4121796 h 4121796"/>
              <a:gd name="connsiteX8" fmla="*/ 1779998 w 4458548"/>
              <a:gd name="connsiteY8" fmla="*/ 4091685 h 4121796"/>
              <a:gd name="connsiteX9" fmla="*/ 0 w 4458548"/>
              <a:gd name="connsiteY9" fmla="*/ 2066838 h 4121796"/>
              <a:gd name="connsiteX10" fmla="*/ 811249 w 4458548"/>
              <a:gd name="connsiteY10" fmla="*/ 471965 h 4121796"/>
              <a:gd name="connsiteX11" fmla="*/ 912232 w 4458548"/>
              <a:gd name="connsiteY11" fmla="*/ 401954 h 4121796"/>
              <a:gd name="connsiteX12" fmla="*/ 982866 w 4458548"/>
              <a:gd name="connsiteY12" fmla="*/ 352983 h 4121796"/>
              <a:gd name="connsiteX13" fmla="*/ 2229274 w 4458548"/>
              <a:gd name="connsiteY13" fmla="*/ 0 h 4121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8548" h="4121796">
                <a:moveTo>
                  <a:pt x="2229274" y="0"/>
                </a:moveTo>
                <a:cubicBezTo>
                  <a:pt x="2690972" y="0"/>
                  <a:pt x="3119888" y="130128"/>
                  <a:pt x="3475682" y="352983"/>
                </a:cubicBezTo>
                <a:lnTo>
                  <a:pt x="3546317" y="401954"/>
                </a:lnTo>
                <a:lnTo>
                  <a:pt x="3647299" y="471965"/>
                </a:lnTo>
                <a:cubicBezTo>
                  <a:pt x="4142749" y="851054"/>
                  <a:pt x="4458548" y="1424754"/>
                  <a:pt x="4458548" y="2066838"/>
                </a:cubicBezTo>
                <a:cubicBezTo>
                  <a:pt x="4458548" y="3065636"/>
                  <a:pt x="3694393" y="3898960"/>
                  <a:pt x="2678550" y="4091685"/>
                </a:cubicBezTo>
                <a:lnTo>
                  <a:pt x="2465748" y="4121796"/>
                </a:lnTo>
                <a:lnTo>
                  <a:pt x="1992800" y="4121796"/>
                </a:lnTo>
                <a:lnTo>
                  <a:pt x="1779998" y="4091685"/>
                </a:lnTo>
                <a:cubicBezTo>
                  <a:pt x="764155" y="3898960"/>
                  <a:pt x="0" y="3065636"/>
                  <a:pt x="0" y="2066838"/>
                </a:cubicBezTo>
                <a:cubicBezTo>
                  <a:pt x="0" y="1424754"/>
                  <a:pt x="315799" y="851054"/>
                  <a:pt x="811249" y="471965"/>
                </a:cubicBezTo>
                <a:lnTo>
                  <a:pt x="912232" y="401954"/>
                </a:lnTo>
                <a:lnTo>
                  <a:pt x="982866" y="352983"/>
                </a:lnTo>
                <a:cubicBezTo>
                  <a:pt x="1338660" y="130128"/>
                  <a:pt x="1767576" y="0"/>
                  <a:pt x="2229274" y="0"/>
                </a:cubicBezTo>
                <a:close/>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79" name="图片 78">
            <a:extLst>
              <a:ext uri="{FF2B5EF4-FFF2-40B4-BE49-F238E27FC236}">
                <a16:creationId xmlns:a16="http://schemas.microsoft.com/office/drawing/2014/main" id="{13F9A598-03FF-2A70-33F5-9EE2465139F7}"/>
              </a:ext>
            </a:extLst>
          </p:cNvPr>
          <p:cNvPicPr>
            <a:picLocks noChangeAspect="1"/>
          </p:cNvPicPr>
          <p:nvPr/>
        </p:nvPicPr>
        <p:blipFill>
          <a:blip r:embed="rId14"/>
          <a:srcRect r="10470"/>
          <a:stretch>
            <a:fillRect/>
          </a:stretch>
        </p:blipFill>
        <p:spPr>
          <a:xfrm>
            <a:off x="7732644" y="3616738"/>
            <a:ext cx="4459357" cy="2840982"/>
          </a:xfrm>
          <a:custGeom>
            <a:avLst/>
            <a:gdLst>
              <a:gd name="connsiteX0" fmla="*/ 0 w 4459357"/>
              <a:gd name="connsiteY0" fmla="*/ 0 h 2840982"/>
              <a:gd name="connsiteX1" fmla="*/ 4459357 w 4459357"/>
              <a:gd name="connsiteY1" fmla="*/ 0 h 2840982"/>
              <a:gd name="connsiteX2" fmla="*/ 4459357 w 4459357"/>
              <a:gd name="connsiteY2" fmla="*/ 2840982 h 2840982"/>
              <a:gd name="connsiteX3" fmla="*/ 0 w 4459357"/>
              <a:gd name="connsiteY3" fmla="*/ 2840982 h 2840982"/>
            </a:gdLst>
            <a:ahLst/>
            <a:cxnLst>
              <a:cxn ang="0">
                <a:pos x="connsiteX0" y="connsiteY0"/>
              </a:cxn>
              <a:cxn ang="0">
                <a:pos x="connsiteX1" y="connsiteY1"/>
              </a:cxn>
              <a:cxn ang="0">
                <a:pos x="connsiteX2" y="connsiteY2"/>
              </a:cxn>
              <a:cxn ang="0">
                <a:pos x="connsiteX3" y="connsiteY3"/>
              </a:cxn>
            </a:cxnLst>
            <a:rect l="l" t="t" r="r" b="b"/>
            <a:pathLst>
              <a:path w="4459357" h="2840982">
                <a:moveTo>
                  <a:pt x="0" y="0"/>
                </a:moveTo>
                <a:lnTo>
                  <a:pt x="4459357" y="0"/>
                </a:lnTo>
                <a:lnTo>
                  <a:pt x="4459357" y="2840982"/>
                </a:lnTo>
                <a:lnTo>
                  <a:pt x="0" y="2840982"/>
                </a:lnTo>
                <a:close/>
              </a:path>
            </a:pathLst>
          </a:custGeom>
        </p:spPr>
      </p:pic>
      <p:pic>
        <p:nvPicPr>
          <p:cNvPr id="12" name="图形 11">
            <a:extLst>
              <a:ext uri="{FF2B5EF4-FFF2-40B4-BE49-F238E27FC236}">
                <a16:creationId xmlns:a16="http://schemas.microsoft.com/office/drawing/2014/main" id="{EC498B7F-CC0F-FC0D-4D20-81B5CF9652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7212660" y="2280722"/>
            <a:ext cx="3943350" cy="4191000"/>
          </a:xfrm>
          <a:prstGeom prst="rect">
            <a:avLst/>
          </a:prstGeom>
        </p:spPr>
      </p:pic>
    </p:spTree>
    <p:extLst>
      <p:ext uri="{BB962C8B-B14F-4D97-AF65-F5344CB8AC3E}">
        <p14:creationId xmlns:p14="http://schemas.microsoft.com/office/powerpoint/2010/main" val="3616808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FE7C4A37-78C0-17A4-C01E-70C6289C6264}"/>
              </a:ext>
            </a:extLst>
          </p:cNvPr>
          <p:cNvSpPr txBox="1"/>
          <p:nvPr/>
        </p:nvSpPr>
        <p:spPr>
          <a:xfrm>
            <a:off x="2402218" y="614444"/>
            <a:ext cx="7387563" cy="6447919"/>
          </a:xfrm>
          <a:prstGeom prst="rect">
            <a:avLst/>
          </a:prstGeom>
          <a:noFill/>
        </p:spPr>
        <p:txBody>
          <a:bodyPr wrap="square" rtlCol="0">
            <a:noAutofit/>
          </a:bodyPr>
          <a:lstStyle/>
          <a:p>
            <a:pPr algn="ctr"/>
            <a:r>
              <a:rPr lang="zh-CN" altLang="en-US" sz="41300" dirty="0">
                <a:solidFill>
                  <a:schemeClr val="accent6">
                    <a:alpha val="11000"/>
                  </a:schemeClr>
                </a:solidFill>
                <a:latin typeface="+mj-ea"/>
                <a:ea typeface="+mj-ea"/>
              </a:rPr>
              <a:t>贰</a:t>
            </a:r>
          </a:p>
        </p:txBody>
      </p:sp>
      <p:grpSp>
        <p:nvGrpSpPr>
          <p:cNvPr id="22" name="组合 21">
            <a:extLst>
              <a:ext uri="{FF2B5EF4-FFF2-40B4-BE49-F238E27FC236}">
                <a16:creationId xmlns:a16="http://schemas.microsoft.com/office/drawing/2014/main" id="{1C21E065-42A7-551F-5B00-784E95EEA812}"/>
              </a:ext>
            </a:extLst>
          </p:cNvPr>
          <p:cNvGrpSpPr/>
          <p:nvPr/>
        </p:nvGrpSpPr>
        <p:grpSpPr>
          <a:xfrm>
            <a:off x="1891866" y="1859868"/>
            <a:ext cx="8408269" cy="3138264"/>
            <a:chOff x="1891866" y="1736203"/>
            <a:chExt cx="8408269" cy="3138264"/>
          </a:xfrm>
        </p:grpSpPr>
        <p:sp>
          <p:nvSpPr>
            <p:cNvPr id="23" name="任意多边形: 形状 22">
              <a:extLst>
                <a:ext uri="{FF2B5EF4-FFF2-40B4-BE49-F238E27FC236}">
                  <a16:creationId xmlns:a16="http://schemas.microsoft.com/office/drawing/2014/main" id="{DB4099B6-A54C-B692-206F-A951D2D2D18A}"/>
                </a:ext>
              </a:extLst>
            </p:cNvPr>
            <p:cNvSpPr/>
            <p:nvPr userDrawn="1"/>
          </p:nvSpPr>
          <p:spPr>
            <a:xfrm rot="5400000" flipH="1">
              <a:off x="4784203" y="-641466"/>
              <a:ext cx="2623596" cy="8408269"/>
            </a:xfrm>
            <a:custGeom>
              <a:avLst/>
              <a:gdLst>
                <a:gd name="connsiteX0" fmla="*/ 2623596 w 2623596"/>
                <a:gd name="connsiteY0" fmla="*/ 7447692 h 8408269"/>
                <a:gd name="connsiteX1" fmla="*/ 2623596 w 2623596"/>
                <a:gd name="connsiteY1" fmla="*/ 6561520 h 8408269"/>
                <a:gd name="connsiteX2" fmla="*/ 2623596 w 2623596"/>
                <a:gd name="connsiteY2" fmla="*/ 6009593 h 8408269"/>
                <a:gd name="connsiteX3" fmla="*/ 2623596 w 2623596"/>
                <a:gd name="connsiteY3" fmla="*/ 5901380 h 8408269"/>
                <a:gd name="connsiteX4" fmla="*/ 2623596 w 2623596"/>
                <a:gd name="connsiteY4" fmla="*/ 2506890 h 8408269"/>
                <a:gd name="connsiteX5" fmla="*/ 2623596 w 2623596"/>
                <a:gd name="connsiteY5" fmla="*/ 2398676 h 8408269"/>
                <a:gd name="connsiteX6" fmla="*/ 2623596 w 2623596"/>
                <a:gd name="connsiteY6" fmla="*/ 1846749 h 8408269"/>
                <a:gd name="connsiteX7" fmla="*/ 2623596 w 2623596"/>
                <a:gd name="connsiteY7" fmla="*/ 960577 h 8408269"/>
                <a:gd name="connsiteX8" fmla="*/ 2186322 w 2623596"/>
                <a:gd name="connsiteY8" fmla="*/ 611591 h 8408269"/>
                <a:gd name="connsiteX9" fmla="*/ 2103826 w 2623596"/>
                <a:gd name="connsiteY9" fmla="*/ 611591 h 8408269"/>
                <a:gd name="connsiteX10" fmla="*/ 2107553 w 2623596"/>
                <a:gd name="connsiteY10" fmla="*/ 591637 h 8408269"/>
                <a:gd name="connsiteX11" fmla="*/ 1634793 w 2623596"/>
                <a:gd name="connsiteY11" fmla="*/ 206853 h 8408269"/>
                <a:gd name="connsiteX12" fmla="*/ 1501969 w 2623596"/>
                <a:gd name="connsiteY12" fmla="*/ 192385 h 8408269"/>
                <a:gd name="connsiteX13" fmla="*/ 1487500 w 2623596"/>
                <a:gd name="connsiteY13" fmla="*/ 125651 h 8408269"/>
                <a:gd name="connsiteX14" fmla="*/ 1430296 w 2623596"/>
                <a:gd name="connsiteY14" fmla="*/ 46653 h 8408269"/>
                <a:gd name="connsiteX15" fmla="*/ 1355985 w 2623596"/>
                <a:gd name="connsiteY15" fmla="*/ 0 h 8408269"/>
                <a:gd name="connsiteX16" fmla="*/ 1315605 w 2623596"/>
                <a:gd name="connsiteY16" fmla="*/ 7591 h 8408269"/>
                <a:gd name="connsiteX17" fmla="*/ 1198170 w 2623596"/>
                <a:gd name="connsiteY17" fmla="*/ 97635 h 8408269"/>
                <a:gd name="connsiteX18" fmla="*/ 1167165 w 2623596"/>
                <a:gd name="connsiteY18" fmla="*/ 192151 h 8408269"/>
                <a:gd name="connsiteX19" fmla="*/ 1032195 w 2623596"/>
                <a:gd name="connsiteY19" fmla="*/ 206853 h 8408269"/>
                <a:gd name="connsiteX20" fmla="*/ 559432 w 2623596"/>
                <a:gd name="connsiteY20" fmla="*/ 591637 h 8408269"/>
                <a:gd name="connsiteX21" fmla="*/ 563162 w 2623596"/>
                <a:gd name="connsiteY21" fmla="*/ 611591 h 8408269"/>
                <a:gd name="connsiteX22" fmla="*/ 437274 w 2623596"/>
                <a:gd name="connsiteY22" fmla="*/ 611591 h 8408269"/>
                <a:gd name="connsiteX23" fmla="*/ 0 w 2623596"/>
                <a:gd name="connsiteY23" fmla="*/ 960577 h 8408269"/>
                <a:gd name="connsiteX24" fmla="*/ 0 w 2623596"/>
                <a:gd name="connsiteY24" fmla="*/ 1846749 h 8408269"/>
                <a:gd name="connsiteX25" fmla="*/ 0 w 2623596"/>
                <a:gd name="connsiteY25" fmla="*/ 2398676 h 8408269"/>
                <a:gd name="connsiteX26" fmla="*/ 0 w 2623596"/>
                <a:gd name="connsiteY26" fmla="*/ 2506890 h 8408269"/>
                <a:gd name="connsiteX27" fmla="*/ 0 w 2623596"/>
                <a:gd name="connsiteY27" fmla="*/ 5901380 h 8408269"/>
                <a:gd name="connsiteX28" fmla="*/ 0 w 2623596"/>
                <a:gd name="connsiteY28" fmla="*/ 6009593 h 8408269"/>
                <a:gd name="connsiteX29" fmla="*/ 0 w 2623596"/>
                <a:gd name="connsiteY29" fmla="*/ 6561520 h 8408269"/>
                <a:gd name="connsiteX30" fmla="*/ 0 w 2623596"/>
                <a:gd name="connsiteY30" fmla="*/ 7447692 h 8408269"/>
                <a:gd name="connsiteX31" fmla="*/ 437274 w 2623596"/>
                <a:gd name="connsiteY31" fmla="*/ 7796678 h 8408269"/>
                <a:gd name="connsiteX32" fmla="*/ 563162 w 2623596"/>
                <a:gd name="connsiteY32" fmla="*/ 7796678 h 8408269"/>
                <a:gd name="connsiteX33" fmla="*/ 559432 w 2623596"/>
                <a:gd name="connsiteY33" fmla="*/ 7816632 h 8408269"/>
                <a:gd name="connsiteX34" fmla="*/ 1032195 w 2623596"/>
                <a:gd name="connsiteY34" fmla="*/ 8201416 h 8408269"/>
                <a:gd name="connsiteX35" fmla="*/ 1167165 w 2623596"/>
                <a:gd name="connsiteY35" fmla="*/ 8216118 h 8408269"/>
                <a:gd name="connsiteX36" fmla="*/ 1198170 w 2623596"/>
                <a:gd name="connsiteY36" fmla="*/ 8310634 h 8408269"/>
                <a:gd name="connsiteX37" fmla="*/ 1315604 w 2623596"/>
                <a:gd name="connsiteY37" fmla="*/ 8400677 h 8408269"/>
                <a:gd name="connsiteX38" fmla="*/ 1355985 w 2623596"/>
                <a:gd name="connsiteY38" fmla="*/ 8408269 h 8408269"/>
                <a:gd name="connsiteX39" fmla="*/ 1430296 w 2623596"/>
                <a:gd name="connsiteY39" fmla="*/ 8361616 h 8408269"/>
                <a:gd name="connsiteX40" fmla="*/ 1487499 w 2623596"/>
                <a:gd name="connsiteY40" fmla="*/ 8282618 h 8408269"/>
                <a:gd name="connsiteX41" fmla="*/ 1501968 w 2623596"/>
                <a:gd name="connsiteY41" fmla="*/ 8215884 h 8408269"/>
                <a:gd name="connsiteX42" fmla="*/ 1634793 w 2623596"/>
                <a:gd name="connsiteY42" fmla="*/ 8201416 h 8408269"/>
                <a:gd name="connsiteX43" fmla="*/ 2107553 w 2623596"/>
                <a:gd name="connsiteY43" fmla="*/ 7816632 h 8408269"/>
                <a:gd name="connsiteX44" fmla="*/ 2103826 w 2623596"/>
                <a:gd name="connsiteY44" fmla="*/ 7796678 h 8408269"/>
                <a:gd name="connsiteX45" fmla="*/ 2186322 w 2623596"/>
                <a:gd name="connsiteY45" fmla="*/ 7796678 h 8408269"/>
                <a:gd name="connsiteX46" fmla="*/ 2623596 w 2623596"/>
                <a:gd name="connsiteY46" fmla="*/ 7447692 h 84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23596" h="8408269">
                  <a:moveTo>
                    <a:pt x="2623596" y="7447692"/>
                  </a:moveTo>
                  <a:lnTo>
                    <a:pt x="2623596" y="6561520"/>
                  </a:lnTo>
                  <a:lnTo>
                    <a:pt x="2623596" y="6009593"/>
                  </a:lnTo>
                  <a:lnTo>
                    <a:pt x="2623596" y="5901380"/>
                  </a:lnTo>
                  <a:lnTo>
                    <a:pt x="2623596" y="2506890"/>
                  </a:lnTo>
                  <a:lnTo>
                    <a:pt x="2623596" y="2398676"/>
                  </a:lnTo>
                  <a:lnTo>
                    <a:pt x="2623596" y="1846749"/>
                  </a:lnTo>
                  <a:lnTo>
                    <a:pt x="2623596" y="960577"/>
                  </a:lnTo>
                  <a:cubicBezTo>
                    <a:pt x="2623596" y="767837"/>
                    <a:pt x="2427823" y="611591"/>
                    <a:pt x="2186322" y="611591"/>
                  </a:cubicBezTo>
                  <a:lnTo>
                    <a:pt x="2103826" y="611591"/>
                  </a:lnTo>
                  <a:lnTo>
                    <a:pt x="2107553" y="591637"/>
                  </a:lnTo>
                  <a:cubicBezTo>
                    <a:pt x="2107553" y="418660"/>
                    <a:pt x="1912615" y="270249"/>
                    <a:pt x="1634793" y="206853"/>
                  </a:cubicBezTo>
                  <a:lnTo>
                    <a:pt x="1501969" y="192385"/>
                  </a:lnTo>
                  <a:lnTo>
                    <a:pt x="1487500" y="125651"/>
                  </a:lnTo>
                  <a:cubicBezTo>
                    <a:pt x="1473993" y="95918"/>
                    <a:pt x="1454448" y="69139"/>
                    <a:pt x="1430296" y="46653"/>
                  </a:cubicBezTo>
                  <a:lnTo>
                    <a:pt x="1355985" y="0"/>
                  </a:lnTo>
                  <a:lnTo>
                    <a:pt x="1315605" y="7591"/>
                  </a:lnTo>
                  <a:cubicBezTo>
                    <a:pt x="1267704" y="26455"/>
                    <a:pt x="1226950" y="57969"/>
                    <a:pt x="1198170" y="97635"/>
                  </a:cubicBezTo>
                  <a:lnTo>
                    <a:pt x="1167165" y="192151"/>
                  </a:lnTo>
                  <a:lnTo>
                    <a:pt x="1032195" y="206853"/>
                  </a:lnTo>
                  <a:cubicBezTo>
                    <a:pt x="754370" y="270249"/>
                    <a:pt x="559432" y="418660"/>
                    <a:pt x="559432" y="591637"/>
                  </a:cubicBezTo>
                  <a:lnTo>
                    <a:pt x="563162" y="611591"/>
                  </a:lnTo>
                  <a:lnTo>
                    <a:pt x="437274" y="611591"/>
                  </a:lnTo>
                  <a:cubicBezTo>
                    <a:pt x="195774" y="611591"/>
                    <a:pt x="0" y="767837"/>
                    <a:pt x="0" y="960577"/>
                  </a:cubicBezTo>
                  <a:lnTo>
                    <a:pt x="0" y="1846749"/>
                  </a:lnTo>
                  <a:lnTo>
                    <a:pt x="0" y="2398676"/>
                  </a:lnTo>
                  <a:lnTo>
                    <a:pt x="0" y="2506890"/>
                  </a:lnTo>
                  <a:lnTo>
                    <a:pt x="0" y="5901380"/>
                  </a:lnTo>
                  <a:lnTo>
                    <a:pt x="0" y="6009593"/>
                  </a:lnTo>
                  <a:lnTo>
                    <a:pt x="0" y="6561520"/>
                  </a:lnTo>
                  <a:lnTo>
                    <a:pt x="0" y="7447692"/>
                  </a:lnTo>
                  <a:cubicBezTo>
                    <a:pt x="0" y="7640432"/>
                    <a:pt x="195774" y="7796678"/>
                    <a:pt x="437274" y="7796678"/>
                  </a:cubicBezTo>
                  <a:lnTo>
                    <a:pt x="563162" y="7796678"/>
                  </a:lnTo>
                  <a:lnTo>
                    <a:pt x="559432" y="7816632"/>
                  </a:lnTo>
                  <a:cubicBezTo>
                    <a:pt x="559432" y="7989609"/>
                    <a:pt x="754370" y="8138020"/>
                    <a:pt x="1032195" y="8201416"/>
                  </a:cubicBezTo>
                  <a:lnTo>
                    <a:pt x="1167165" y="8216118"/>
                  </a:lnTo>
                  <a:lnTo>
                    <a:pt x="1198170" y="8310634"/>
                  </a:lnTo>
                  <a:cubicBezTo>
                    <a:pt x="1226950" y="8350299"/>
                    <a:pt x="1267704" y="8381814"/>
                    <a:pt x="1315604" y="8400677"/>
                  </a:cubicBezTo>
                  <a:lnTo>
                    <a:pt x="1355985" y="8408269"/>
                  </a:lnTo>
                  <a:lnTo>
                    <a:pt x="1430296" y="8361616"/>
                  </a:lnTo>
                  <a:cubicBezTo>
                    <a:pt x="1454448" y="8339129"/>
                    <a:pt x="1473992" y="8312351"/>
                    <a:pt x="1487499" y="8282618"/>
                  </a:cubicBezTo>
                  <a:lnTo>
                    <a:pt x="1501968" y="8215884"/>
                  </a:lnTo>
                  <a:lnTo>
                    <a:pt x="1634793" y="8201416"/>
                  </a:lnTo>
                  <a:cubicBezTo>
                    <a:pt x="1912614" y="8138020"/>
                    <a:pt x="2107553" y="7989609"/>
                    <a:pt x="2107553" y="7816632"/>
                  </a:cubicBezTo>
                  <a:lnTo>
                    <a:pt x="2103826" y="7796678"/>
                  </a:lnTo>
                  <a:lnTo>
                    <a:pt x="2186322" y="7796678"/>
                  </a:lnTo>
                  <a:cubicBezTo>
                    <a:pt x="2427823" y="7796678"/>
                    <a:pt x="2623596" y="7640432"/>
                    <a:pt x="2623596" y="7447692"/>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25" name="任意多边形: 形状 24">
              <a:extLst>
                <a:ext uri="{FF2B5EF4-FFF2-40B4-BE49-F238E27FC236}">
                  <a16:creationId xmlns:a16="http://schemas.microsoft.com/office/drawing/2014/main" id="{8C4C8801-B385-CBA8-208E-FE98C2E6D077}"/>
                </a:ext>
              </a:extLst>
            </p:cNvPr>
            <p:cNvSpPr/>
            <p:nvPr userDrawn="1"/>
          </p:nvSpPr>
          <p:spPr>
            <a:xfrm rot="16200000">
              <a:off x="4948110" y="-407130"/>
              <a:ext cx="2295783" cy="7939600"/>
            </a:xfrm>
            <a:custGeom>
              <a:avLst/>
              <a:gdLst>
                <a:gd name="connsiteX0" fmla="*/ 2295783 w 2295783"/>
                <a:gd name="connsiteY0" fmla="*/ 840555 h 7939600"/>
                <a:gd name="connsiteX1" fmla="*/ 2295783 w 2295783"/>
                <a:gd name="connsiteY1" fmla="*/ 2098966 h 7939600"/>
                <a:gd name="connsiteX2" fmla="*/ 2295783 w 2295783"/>
                <a:gd name="connsiteY2" fmla="*/ 2193658 h 7939600"/>
                <a:gd name="connsiteX3" fmla="*/ 2295783 w 2295783"/>
                <a:gd name="connsiteY3" fmla="*/ 5741670 h 7939600"/>
                <a:gd name="connsiteX4" fmla="*/ 2295782 w 2295783"/>
                <a:gd name="connsiteY4" fmla="*/ 5741670 h 7939600"/>
                <a:gd name="connsiteX5" fmla="*/ 2295782 w 2295783"/>
                <a:gd name="connsiteY5" fmla="*/ 5745942 h 7939600"/>
                <a:gd name="connsiteX6" fmla="*/ 2295782 w 2295783"/>
                <a:gd name="connsiteY6" fmla="*/ 5840634 h 7939600"/>
                <a:gd name="connsiteX7" fmla="*/ 2295782 w 2295783"/>
                <a:gd name="connsiteY7" fmla="*/ 7099045 h 7939600"/>
                <a:gd name="connsiteX8" fmla="*/ 1913145 w 2295783"/>
                <a:gd name="connsiteY8" fmla="*/ 7404426 h 7939600"/>
                <a:gd name="connsiteX9" fmla="*/ 1840957 w 2295783"/>
                <a:gd name="connsiteY9" fmla="*/ 7404426 h 7939600"/>
                <a:gd name="connsiteX10" fmla="*/ 1844218 w 2295783"/>
                <a:gd name="connsiteY10" fmla="*/ 7421887 h 7939600"/>
                <a:gd name="connsiteX11" fmla="*/ 1430529 w 2295783"/>
                <a:gd name="connsiteY11" fmla="*/ 7758593 h 7939600"/>
                <a:gd name="connsiteX12" fmla="*/ 1314300 w 2295783"/>
                <a:gd name="connsiteY12" fmla="*/ 7771253 h 7939600"/>
                <a:gd name="connsiteX13" fmla="*/ 1301639 w 2295783"/>
                <a:gd name="connsiteY13" fmla="*/ 7829649 h 7939600"/>
                <a:gd name="connsiteX14" fmla="*/ 1251582 w 2295783"/>
                <a:gd name="connsiteY14" fmla="*/ 7898776 h 7939600"/>
                <a:gd name="connsiteX15" fmla="*/ 1186557 w 2295783"/>
                <a:gd name="connsiteY15" fmla="*/ 7939600 h 7939600"/>
                <a:gd name="connsiteX16" fmla="*/ 1151222 w 2295783"/>
                <a:gd name="connsiteY16" fmla="*/ 7932957 h 7939600"/>
                <a:gd name="connsiteX17" fmla="*/ 1048461 w 2295783"/>
                <a:gd name="connsiteY17" fmla="*/ 7854165 h 7939600"/>
                <a:gd name="connsiteX18" fmla="*/ 1021329 w 2295783"/>
                <a:gd name="connsiteY18" fmla="*/ 7771457 h 7939600"/>
                <a:gd name="connsiteX19" fmla="*/ 903223 w 2295783"/>
                <a:gd name="connsiteY19" fmla="*/ 7758593 h 7939600"/>
                <a:gd name="connsiteX20" fmla="*/ 489531 w 2295783"/>
                <a:gd name="connsiteY20" fmla="*/ 7421887 h 7939600"/>
                <a:gd name="connsiteX21" fmla="*/ 492795 w 2295783"/>
                <a:gd name="connsiteY21" fmla="*/ 7404426 h 7939600"/>
                <a:gd name="connsiteX22" fmla="*/ 382637 w 2295783"/>
                <a:gd name="connsiteY22" fmla="*/ 7404426 h 7939600"/>
                <a:gd name="connsiteX23" fmla="*/ 0 w 2295783"/>
                <a:gd name="connsiteY23" fmla="*/ 7099045 h 7939600"/>
                <a:gd name="connsiteX24" fmla="*/ 0 w 2295783"/>
                <a:gd name="connsiteY24" fmla="*/ 5840634 h 7939600"/>
                <a:gd name="connsiteX25" fmla="*/ 0 w 2295783"/>
                <a:gd name="connsiteY25" fmla="*/ 5745942 h 7939600"/>
                <a:gd name="connsiteX26" fmla="*/ 0 w 2295783"/>
                <a:gd name="connsiteY26" fmla="*/ 2197930 h 7939600"/>
                <a:gd name="connsiteX27" fmla="*/ 1 w 2295783"/>
                <a:gd name="connsiteY27" fmla="*/ 2197930 h 7939600"/>
                <a:gd name="connsiteX28" fmla="*/ 1 w 2295783"/>
                <a:gd name="connsiteY28" fmla="*/ 2193658 h 7939600"/>
                <a:gd name="connsiteX29" fmla="*/ 1 w 2295783"/>
                <a:gd name="connsiteY29" fmla="*/ 2098966 h 7939600"/>
                <a:gd name="connsiteX30" fmla="*/ 1 w 2295783"/>
                <a:gd name="connsiteY30" fmla="*/ 840555 h 7939600"/>
                <a:gd name="connsiteX31" fmla="*/ 382638 w 2295783"/>
                <a:gd name="connsiteY31" fmla="*/ 535174 h 7939600"/>
                <a:gd name="connsiteX32" fmla="*/ 492797 w 2295783"/>
                <a:gd name="connsiteY32" fmla="*/ 535174 h 7939600"/>
                <a:gd name="connsiteX33" fmla="*/ 489533 w 2295783"/>
                <a:gd name="connsiteY33" fmla="*/ 517713 h 7939600"/>
                <a:gd name="connsiteX34" fmla="*/ 903225 w 2295783"/>
                <a:gd name="connsiteY34" fmla="*/ 181007 h 7939600"/>
                <a:gd name="connsiteX35" fmla="*/ 1021330 w 2295783"/>
                <a:gd name="connsiteY35" fmla="*/ 168143 h 7939600"/>
                <a:gd name="connsiteX36" fmla="*/ 1048462 w 2295783"/>
                <a:gd name="connsiteY36" fmla="*/ 85436 h 7939600"/>
                <a:gd name="connsiteX37" fmla="*/ 1151223 w 2295783"/>
                <a:gd name="connsiteY37" fmla="*/ 6643 h 7939600"/>
                <a:gd name="connsiteX38" fmla="*/ 1186558 w 2295783"/>
                <a:gd name="connsiteY38" fmla="*/ 0 h 7939600"/>
                <a:gd name="connsiteX39" fmla="*/ 1251584 w 2295783"/>
                <a:gd name="connsiteY39" fmla="*/ 40824 h 7939600"/>
                <a:gd name="connsiteX40" fmla="*/ 1301640 w 2295783"/>
                <a:gd name="connsiteY40" fmla="*/ 109951 h 7939600"/>
                <a:gd name="connsiteX41" fmla="*/ 1314301 w 2295783"/>
                <a:gd name="connsiteY41" fmla="*/ 168347 h 7939600"/>
                <a:gd name="connsiteX42" fmla="*/ 1430530 w 2295783"/>
                <a:gd name="connsiteY42" fmla="*/ 181007 h 7939600"/>
                <a:gd name="connsiteX43" fmla="*/ 1844219 w 2295783"/>
                <a:gd name="connsiteY43" fmla="*/ 517713 h 7939600"/>
                <a:gd name="connsiteX44" fmla="*/ 1840958 w 2295783"/>
                <a:gd name="connsiteY44" fmla="*/ 535174 h 7939600"/>
                <a:gd name="connsiteX45" fmla="*/ 1913146 w 2295783"/>
                <a:gd name="connsiteY45" fmla="*/ 535174 h 7939600"/>
                <a:gd name="connsiteX46" fmla="*/ 2295783 w 2295783"/>
                <a:gd name="connsiteY46" fmla="*/ 840555 h 793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95783" h="7939600">
                  <a:moveTo>
                    <a:pt x="2295783" y="840555"/>
                  </a:moveTo>
                  <a:lnTo>
                    <a:pt x="2295783" y="2098966"/>
                  </a:lnTo>
                  <a:lnTo>
                    <a:pt x="2295783" y="2193658"/>
                  </a:lnTo>
                  <a:lnTo>
                    <a:pt x="2295783" y="5741670"/>
                  </a:lnTo>
                  <a:lnTo>
                    <a:pt x="2295782" y="5741670"/>
                  </a:lnTo>
                  <a:lnTo>
                    <a:pt x="2295782" y="5745942"/>
                  </a:lnTo>
                  <a:lnTo>
                    <a:pt x="2295782" y="5840634"/>
                  </a:lnTo>
                  <a:lnTo>
                    <a:pt x="2295782" y="7099045"/>
                  </a:lnTo>
                  <a:cubicBezTo>
                    <a:pt x="2295782" y="7267703"/>
                    <a:pt x="2124470" y="7404426"/>
                    <a:pt x="1913145" y="7404426"/>
                  </a:cubicBezTo>
                  <a:lnTo>
                    <a:pt x="1840957" y="7404426"/>
                  </a:lnTo>
                  <a:lnTo>
                    <a:pt x="1844218" y="7421887"/>
                  </a:lnTo>
                  <a:cubicBezTo>
                    <a:pt x="1844218" y="7573251"/>
                    <a:pt x="1673636" y="7703118"/>
                    <a:pt x="1430529" y="7758593"/>
                  </a:cubicBezTo>
                  <a:lnTo>
                    <a:pt x="1314300" y="7771253"/>
                  </a:lnTo>
                  <a:lnTo>
                    <a:pt x="1301639" y="7829649"/>
                  </a:lnTo>
                  <a:cubicBezTo>
                    <a:pt x="1289819" y="7855667"/>
                    <a:pt x="1272717" y="7879099"/>
                    <a:pt x="1251582" y="7898776"/>
                  </a:cubicBezTo>
                  <a:lnTo>
                    <a:pt x="1186557" y="7939600"/>
                  </a:lnTo>
                  <a:lnTo>
                    <a:pt x="1151222" y="7932957"/>
                  </a:lnTo>
                  <a:cubicBezTo>
                    <a:pt x="1109307" y="7916451"/>
                    <a:pt x="1073644" y="7888873"/>
                    <a:pt x="1048461" y="7854165"/>
                  </a:cubicBezTo>
                  <a:lnTo>
                    <a:pt x="1021329" y="7771457"/>
                  </a:lnTo>
                  <a:lnTo>
                    <a:pt x="903223" y="7758593"/>
                  </a:lnTo>
                  <a:cubicBezTo>
                    <a:pt x="660113" y="7703118"/>
                    <a:pt x="489531" y="7573251"/>
                    <a:pt x="489531" y="7421887"/>
                  </a:cubicBezTo>
                  <a:lnTo>
                    <a:pt x="492795" y="7404426"/>
                  </a:lnTo>
                  <a:lnTo>
                    <a:pt x="382637" y="7404426"/>
                  </a:lnTo>
                  <a:cubicBezTo>
                    <a:pt x="171312" y="7404426"/>
                    <a:pt x="0" y="7267703"/>
                    <a:pt x="0" y="7099045"/>
                  </a:cubicBezTo>
                  <a:lnTo>
                    <a:pt x="0" y="5840634"/>
                  </a:lnTo>
                  <a:lnTo>
                    <a:pt x="0" y="5745942"/>
                  </a:lnTo>
                  <a:lnTo>
                    <a:pt x="0" y="2197930"/>
                  </a:lnTo>
                  <a:lnTo>
                    <a:pt x="1" y="2197930"/>
                  </a:lnTo>
                  <a:lnTo>
                    <a:pt x="1" y="2193658"/>
                  </a:lnTo>
                  <a:lnTo>
                    <a:pt x="1" y="2098966"/>
                  </a:lnTo>
                  <a:lnTo>
                    <a:pt x="1" y="840555"/>
                  </a:lnTo>
                  <a:cubicBezTo>
                    <a:pt x="1" y="671897"/>
                    <a:pt x="171313" y="535174"/>
                    <a:pt x="382638" y="535174"/>
                  </a:cubicBezTo>
                  <a:lnTo>
                    <a:pt x="492797" y="535174"/>
                  </a:lnTo>
                  <a:lnTo>
                    <a:pt x="489533" y="517713"/>
                  </a:lnTo>
                  <a:cubicBezTo>
                    <a:pt x="489533" y="366349"/>
                    <a:pt x="660114" y="236482"/>
                    <a:pt x="903225" y="181007"/>
                  </a:cubicBezTo>
                  <a:lnTo>
                    <a:pt x="1021330" y="168143"/>
                  </a:lnTo>
                  <a:lnTo>
                    <a:pt x="1048462" y="85436"/>
                  </a:lnTo>
                  <a:cubicBezTo>
                    <a:pt x="1073646" y="50727"/>
                    <a:pt x="1109308" y="23150"/>
                    <a:pt x="1151223" y="6643"/>
                  </a:cubicBezTo>
                  <a:lnTo>
                    <a:pt x="1186558" y="0"/>
                  </a:lnTo>
                  <a:lnTo>
                    <a:pt x="1251584" y="40824"/>
                  </a:lnTo>
                  <a:cubicBezTo>
                    <a:pt x="1272718" y="60501"/>
                    <a:pt x="1289821" y="83933"/>
                    <a:pt x="1301640" y="109951"/>
                  </a:cubicBezTo>
                  <a:lnTo>
                    <a:pt x="1314301" y="168347"/>
                  </a:lnTo>
                  <a:lnTo>
                    <a:pt x="1430530" y="181007"/>
                  </a:lnTo>
                  <a:cubicBezTo>
                    <a:pt x="1673637" y="236482"/>
                    <a:pt x="1844219" y="366349"/>
                    <a:pt x="1844219" y="517713"/>
                  </a:cubicBezTo>
                  <a:lnTo>
                    <a:pt x="1840958" y="535174"/>
                  </a:lnTo>
                  <a:lnTo>
                    <a:pt x="1913146" y="535174"/>
                  </a:lnTo>
                  <a:cubicBezTo>
                    <a:pt x="2124471" y="535174"/>
                    <a:pt x="2295783" y="671897"/>
                    <a:pt x="2295783" y="840555"/>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2" name="任意多边形: 形状 31">
              <a:extLst>
                <a:ext uri="{FF2B5EF4-FFF2-40B4-BE49-F238E27FC236}">
                  <a16:creationId xmlns:a16="http://schemas.microsoft.com/office/drawing/2014/main" id="{6D1F9610-7653-BB12-9EB2-45B7C2E39ADA}"/>
                </a:ext>
              </a:extLst>
            </p:cNvPr>
            <p:cNvSpPr/>
            <p:nvPr userDrawn="1"/>
          </p:nvSpPr>
          <p:spPr>
            <a:xfrm flipH="1">
              <a:off x="5482369" y="1736203"/>
              <a:ext cx="1227265" cy="12049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sp>
          <p:nvSpPr>
            <p:cNvPr id="33" name="任意多边形: 形状 32">
              <a:extLst>
                <a:ext uri="{FF2B5EF4-FFF2-40B4-BE49-F238E27FC236}">
                  <a16:creationId xmlns:a16="http://schemas.microsoft.com/office/drawing/2014/main" id="{D5212CDA-280D-1E8E-FA20-F18F473A3CD7}"/>
                </a:ext>
              </a:extLst>
            </p:cNvPr>
            <p:cNvSpPr/>
            <p:nvPr userDrawn="1"/>
          </p:nvSpPr>
          <p:spPr>
            <a:xfrm flipH="1">
              <a:off x="5587883" y="1839803"/>
              <a:ext cx="1016236" cy="997796"/>
            </a:xfrm>
            <a:custGeom>
              <a:avLst/>
              <a:gdLst>
                <a:gd name="connsiteX0" fmla="*/ 1674104 w 4493475"/>
                <a:gd name="connsiteY0" fmla="*/ 268866 h 4467619"/>
                <a:gd name="connsiteX1" fmla="*/ 1673522 w 4493475"/>
                <a:gd name="connsiteY1" fmla="*/ 269335 h 4467619"/>
                <a:gd name="connsiteX2" fmla="*/ 1675169 w 4493475"/>
                <a:gd name="connsiteY2" fmla="*/ 269144 h 4467619"/>
                <a:gd name="connsiteX3" fmla="*/ 1678673 w 4493475"/>
                <a:gd name="connsiteY3" fmla="*/ 269550 h 4467619"/>
                <a:gd name="connsiteX4" fmla="*/ 2448681 w 4493475"/>
                <a:gd name="connsiteY4" fmla="*/ 0 h 4467619"/>
                <a:gd name="connsiteX5" fmla="*/ 3346497 w 4493475"/>
                <a:gd name="connsiteY5" fmla="*/ 370044 h 4467619"/>
                <a:gd name="connsiteX6" fmla="*/ 3482947 w 4493475"/>
                <a:gd name="connsiteY6" fmla="*/ 534604 h 4467619"/>
                <a:gd name="connsiteX7" fmla="*/ 3483440 w 4493475"/>
                <a:gd name="connsiteY7" fmla="*/ 534677 h 4467619"/>
                <a:gd name="connsiteX8" fmla="*/ 3487864 w 4493475"/>
                <a:gd name="connsiteY8" fmla="*/ 536681 h 4467619"/>
                <a:gd name="connsiteX9" fmla="*/ 3480726 w 4493475"/>
                <a:gd name="connsiteY9" fmla="*/ 528073 h 4467619"/>
                <a:gd name="connsiteX10" fmla="*/ 3695492 w 4493475"/>
                <a:gd name="connsiteY10" fmla="*/ 644065 h 4467619"/>
                <a:gd name="connsiteX11" fmla="*/ 4248737 w 4493475"/>
                <a:gd name="connsiteY11" fmla="*/ 1562528 h 4467619"/>
                <a:gd name="connsiteX12" fmla="*/ 4251630 w 4493475"/>
                <a:gd name="connsiteY12" fmla="*/ 1619537 h 4467619"/>
                <a:gd name="connsiteX13" fmla="*/ 4237543 w 4493475"/>
                <a:gd name="connsiteY13" fmla="*/ 1599541 h 4467619"/>
                <a:gd name="connsiteX14" fmla="*/ 4247363 w 4493475"/>
                <a:gd name="connsiteY14" fmla="*/ 1617630 h 4467619"/>
                <a:gd name="connsiteX15" fmla="*/ 4252715 w 4493475"/>
                <a:gd name="connsiteY15" fmla="*/ 1637091 h 4467619"/>
                <a:gd name="connsiteX16" fmla="*/ 4251633 w 4493475"/>
                <a:gd name="connsiteY16" fmla="*/ 1615772 h 4467619"/>
                <a:gd name="connsiteX17" fmla="*/ 4276629 w 4493475"/>
                <a:gd name="connsiteY17" fmla="*/ 1645920 h 4467619"/>
                <a:gd name="connsiteX18" fmla="*/ 4493475 w 4493475"/>
                <a:gd name="connsiteY18" fmla="*/ 2352305 h 4467619"/>
                <a:gd name="connsiteX19" fmla="*/ 4121588 w 4493475"/>
                <a:gd name="connsiteY19" fmla="*/ 3245672 h 4467619"/>
                <a:gd name="connsiteX20" fmla="*/ 4111999 w 4493475"/>
                <a:gd name="connsiteY20" fmla="*/ 3253544 h 4467619"/>
                <a:gd name="connsiteX21" fmla="*/ 4073826 w 4493475"/>
                <a:gd name="connsiteY21" fmla="*/ 3313669 h 4467619"/>
                <a:gd name="connsiteX22" fmla="*/ 4033438 w 4493475"/>
                <a:gd name="connsiteY22" fmla="*/ 3443131 h 4467619"/>
                <a:gd name="connsiteX23" fmla="*/ 3119403 w 4493475"/>
                <a:gd name="connsiteY23" fmla="*/ 4189097 h 4467619"/>
                <a:gd name="connsiteX24" fmla="*/ 3110278 w 4493475"/>
                <a:gd name="connsiteY24" fmla="*/ 4190483 h 4467619"/>
                <a:gd name="connsiteX25" fmla="*/ 3106627 w 4493475"/>
                <a:gd name="connsiteY25" fmla="*/ 4191632 h 4467619"/>
                <a:gd name="connsiteX26" fmla="*/ 3022183 w 4493475"/>
                <a:gd name="connsiteY26" fmla="*/ 4213503 h 4467619"/>
                <a:gd name="connsiteX27" fmla="*/ 2959318 w 4493475"/>
                <a:gd name="connsiteY27" fmla="*/ 4252300 h 4467619"/>
                <a:gd name="connsiteX28" fmla="*/ 2267145 w 4493475"/>
                <a:gd name="connsiteY28" fmla="*/ 4467090 h 4467619"/>
                <a:gd name="connsiteX29" fmla="*/ 1557241 w 4493475"/>
                <a:gd name="connsiteY29" fmla="*/ 4251320 h 4467619"/>
                <a:gd name="connsiteX30" fmla="*/ 1496028 w 4493475"/>
                <a:gd name="connsiteY30" fmla="*/ 4201066 h 4467619"/>
                <a:gd name="connsiteX31" fmla="*/ 1498357 w 4493475"/>
                <a:gd name="connsiteY31" fmla="*/ 4201183 h 4467619"/>
                <a:gd name="connsiteX32" fmla="*/ 1494339 w 4493475"/>
                <a:gd name="connsiteY32" fmla="*/ 4199318 h 4467619"/>
                <a:gd name="connsiteX33" fmla="*/ 1496028 w 4493475"/>
                <a:gd name="connsiteY33" fmla="*/ 4201066 h 4467619"/>
                <a:gd name="connsiteX34" fmla="*/ 1402230 w 4493475"/>
                <a:gd name="connsiteY34" fmla="*/ 4196352 h 4467619"/>
                <a:gd name="connsiteX35" fmla="*/ 262347 w 4493475"/>
                <a:gd name="connsiteY35" fmla="*/ 2939463 h 4467619"/>
                <a:gd name="connsiteX36" fmla="*/ 262856 w 4493475"/>
                <a:gd name="connsiteY36" fmla="*/ 2929438 h 4467619"/>
                <a:gd name="connsiteX37" fmla="*/ 216846 w 4493475"/>
                <a:gd name="connsiteY37" fmla="*/ 2873949 h 4467619"/>
                <a:gd name="connsiteX38" fmla="*/ 0 w 4493475"/>
                <a:gd name="connsiteY38" fmla="*/ 2167564 h 4467619"/>
                <a:gd name="connsiteX39" fmla="*/ 216847 w 4493475"/>
                <a:gd name="connsiteY39" fmla="*/ 1461178 h 4467619"/>
                <a:gd name="connsiteX40" fmla="*/ 325028 w 4493475"/>
                <a:gd name="connsiteY40" fmla="*/ 1330709 h 4467619"/>
                <a:gd name="connsiteX41" fmla="*/ 324360 w 4493475"/>
                <a:gd name="connsiteY41" fmla="*/ 1335067 h 4467619"/>
                <a:gd name="connsiteX42" fmla="*/ 328469 w 4493475"/>
                <a:gd name="connsiteY42" fmla="*/ 1332702 h 4467619"/>
                <a:gd name="connsiteX43" fmla="*/ 337624 w 4493475"/>
                <a:gd name="connsiteY43" fmla="*/ 1273005 h 4467619"/>
                <a:gd name="connsiteX44" fmla="*/ 1581532 w 4493475"/>
                <a:gd name="connsiteY44" fmla="*/ 264215 h 4467619"/>
                <a:gd name="connsiteX45" fmla="*/ 1674103 w 4493475"/>
                <a:gd name="connsiteY45" fmla="*/ 268866 h 4467619"/>
                <a:gd name="connsiteX46" fmla="*/ 1738776 w 4493475"/>
                <a:gd name="connsiteY46" fmla="*/ 215770 h 4467619"/>
                <a:gd name="connsiteX47" fmla="*/ 2448681 w 4493475"/>
                <a:gd name="connsiteY47" fmla="*/ 0 h 44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3475" h="4467619">
                  <a:moveTo>
                    <a:pt x="1674104" y="268866"/>
                  </a:moveTo>
                  <a:lnTo>
                    <a:pt x="1673522" y="269335"/>
                  </a:lnTo>
                  <a:lnTo>
                    <a:pt x="1675169" y="269144"/>
                  </a:lnTo>
                  <a:lnTo>
                    <a:pt x="1678673" y="269550"/>
                  </a:lnTo>
                  <a:close/>
                  <a:moveTo>
                    <a:pt x="2448681" y="0"/>
                  </a:moveTo>
                  <a:cubicBezTo>
                    <a:pt x="2799300" y="-1"/>
                    <a:pt x="3116725" y="141410"/>
                    <a:pt x="3346497" y="370044"/>
                  </a:cubicBezTo>
                  <a:lnTo>
                    <a:pt x="3482947" y="534604"/>
                  </a:lnTo>
                  <a:lnTo>
                    <a:pt x="3483440" y="534677"/>
                  </a:lnTo>
                  <a:lnTo>
                    <a:pt x="3487864" y="536681"/>
                  </a:lnTo>
                  <a:lnTo>
                    <a:pt x="3480726" y="528073"/>
                  </a:lnTo>
                  <a:lnTo>
                    <a:pt x="3695492" y="644065"/>
                  </a:lnTo>
                  <a:cubicBezTo>
                    <a:pt x="3999461" y="848405"/>
                    <a:pt x="4209724" y="1180280"/>
                    <a:pt x="4248737" y="1562528"/>
                  </a:cubicBezTo>
                  <a:cubicBezTo>
                    <a:pt x="4249701" y="1581531"/>
                    <a:pt x="4250666" y="1600534"/>
                    <a:pt x="4251630" y="1619537"/>
                  </a:cubicBezTo>
                  <a:lnTo>
                    <a:pt x="4237543" y="1599541"/>
                  </a:lnTo>
                  <a:lnTo>
                    <a:pt x="4247363" y="1617630"/>
                  </a:lnTo>
                  <a:lnTo>
                    <a:pt x="4252715" y="1637091"/>
                  </a:lnTo>
                  <a:lnTo>
                    <a:pt x="4251633" y="1615772"/>
                  </a:lnTo>
                  <a:lnTo>
                    <a:pt x="4276629" y="1645920"/>
                  </a:lnTo>
                  <a:cubicBezTo>
                    <a:pt x="4413535" y="1847562"/>
                    <a:pt x="4493475" y="2090645"/>
                    <a:pt x="4493475" y="2352305"/>
                  </a:cubicBezTo>
                  <a:cubicBezTo>
                    <a:pt x="4493475" y="2701187"/>
                    <a:pt x="4351359" y="3017039"/>
                    <a:pt x="4121588" y="3245672"/>
                  </a:cubicBezTo>
                  <a:lnTo>
                    <a:pt x="4111999" y="3253544"/>
                  </a:lnTo>
                  <a:lnTo>
                    <a:pt x="4073826" y="3313669"/>
                  </a:lnTo>
                  <a:lnTo>
                    <a:pt x="4033438" y="3443131"/>
                  </a:lnTo>
                  <a:cubicBezTo>
                    <a:pt x="3872810" y="3821011"/>
                    <a:pt x="3532677" y="4104949"/>
                    <a:pt x="3119403" y="4189097"/>
                  </a:cubicBezTo>
                  <a:lnTo>
                    <a:pt x="3110278" y="4190483"/>
                  </a:lnTo>
                  <a:lnTo>
                    <a:pt x="3106627" y="4191632"/>
                  </a:lnTo>
                  <a:lnTo>
                    <a:pt x="3022183" y="4213503"/>
                  </a:lnTo>
                  <a:lnTo>
                    <a:pt x="2959318" y="4252300"/>
                  </a:lnTo>
                  <a:cubicBezTo>
                    <a:pt x="2758247" y="4366742"/>
                    <a:pt x="2483467" y="4459918"/>
                    <a:pt x="2267145" y="4467090"/>
                  </a:cubicBezTo>
                  <a:cubicBezTo>
                    <a:pt x="2019919" y="4475288"/>
                    <a:pt x="1759888" y="4387546"/>
                    <a:pt x="1557241" y="4251320"/>
                  </a:cubicBezTo>
                  <a:lnTo>
                    <a:pt x="1496028" y="4201066"/>
                  </a:lnTo>
                  <a:lnTo>
                    <a:pt x="1498357" y="4201183"/>
                  </a:lnTo>
                  <a:lnTo>
                    <a:pt x="1494339" y="4199318"/>
                  </a:lnTo>
                  <a:lnTo>
                    <a:pt x="1496028" y="4201066"/>
                  </a:lnTo>
                  <a:lnTo>
                    <a:pt x="1402230" y="4196352"/>
                  </a:lnTo>
                  <a:cubicBezTo>
                    <a:pt x="761976" y="4131652"/>
                    <a:pt x="262347" y="3593615"/>
                    <a:pt x="262347" y="2939463"/>
                  </a:cubicBezTo>
                  <a:lnTo>
                    <a:pt x="262856" y="2929438"/>
                  </a:lnTo>
                  <a:lnTo>
                    <a:pt x="216846" y="2873949"/>
                  </a:lnTo>
                  <a:cubicBezTo>
                    <a:pt x="79941" y="2672308"/>
                    <a:pt x="0" y="2429224"/>
                    <a:pt x="0" y="2167564"/>
                  </a:cubicBezTo>
                  <a:cubicBezTo>
                    <a:pt x="-1" y="1905903"/>
                    <a:pt x="79941" y="1662822"/>
                    <a:pt x="216847" y="1461178"/>
                  </a:cubicBezTo>
                  <a:lnTo>
                    <a:pt x="325028" y="1330709"/>
                  </a:lnTo>
                  <a:lnTo>
                    <a:pt x="324360" y="1335067"/>
                  </a:lnTo>
                  <a:lnTo>
                    <a:pt x="328469" y="1332702"/>
                  </a:lnTo>
                  <a:lnTo>
                    <a:pt x="337624" y="1273005"/>
                  </a:lnTo>
                  <a:cubicBezTo>
                    <a:pt x="456019" y="697289"/>
                    <a:pt x="967948" y="264215"/>
                    <a:pt x="1581532" y="264215"/>
                  </a:cubicBezTo>
                  <a:lnTo>
                    <a:pt x="1674103" y="268866"/>
                  </a:lnTo>
                  <a:lnTo>
                    <a:pt x="1738776" y="215770"/>
                  </a:lnTo>
                  <a:cubicBezTo>
                    <a:pt x="1941424" y="79544"/>
                    <a:pt x="2185715" y="0"/>
                    <a:pt x="2448681" y="0"/>
                  </a:cubicBezTo>
                  <a:close/>
                </a:path>
              </a:pathLst>
            </a:cu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800" dirty="0">
                <a:solidFill>
                  <a:schemeClr val="bg2">
                    <a:lumMod val="25000"/>
                  </a:schemeClr>
                </a:solidFill>
                <a:latin typeface="思源黑体 CN Normal" panose="020B0400000000000000" pitchFamily="34" charset="-122"/>
                <a:ea typeface="思源黑体 CN Normal" panose="020B0400000000000000" pitchFamily="34" charset="-122"/>
              </a:endParaRPr>
            </a:p>
          </p:txBody>
        </p:sp>
      </p:grpSp>
      <p:sp>
        <p:nvSpPr>
          <p:cNvPr id="7" name="文本框 6">
            <a:extLst>
              <a:ext uri="{FF2B5EF4-FFF2-40B4-BE49-F238E27FC236}">
                <a16:creationId xmlns:a16="http://schemas.microsoft.com/office/drawing/2014/main" id="{E603814F-04AF-7665-040D-874EDEBE3490}"/>
              </a:ext>
            </a:extLst>
          </p:cNvPr>
          <p:cNvSpPr txBox="1"/>
          <p:nvPr/>
        </p:nvSpPr>
        <p:spPr>
          <a:xfrm>
            <a:off x="3386204" y="3061198"/>
            <a:ext cx="5419588" cy="1015663"/>
          </a:xfrm>
          <a:prstGeom prst="rect">
            <a:avLst/>
          </a:prstGeom>
          <a:noFill/>
          <a:ln>
            <a:noFill/>
          </a:ln>
        </p:spPr>
        <p:txBody>
          <a:bodyPr wrap="square" rtlCol="0">
            <a:noAutofit/>
          </a:bodyPr>
          <a:lstStyle/>
          <a:p>
            <a:pPr algn="ctr"/>
            <a:r>
              <a:rPr lang="zh-CN" altLang="en-US" sz="6000" dirty="0">
                <a:solidFill>
                  <a:schemeClr val="accent5"/>
                </a:solidFill>
                <a:latin typeface="+mj-ea"/>
                <a:ea typeface="+mj-ea"/>
              </a:rPr>
              <a:t>活动内容构成</a:t>
            </a:r>
          </a:p>
        </p:txBody>
      </p:sp>
      <p:sp>
        <p:nvSpPr>
          <p:cNvPr id="15" name="文本框 14">
            <a:extLst>
              <a:ext uri="{FF2B5EF4-FFF2-40B4-BE49-F238E27FC236}">
                <a16:creationId xmlns:a16="http://schemas.microsoft.com/office/drawing/2014/main" id="{B807556B-6249-82EF-B2C9-148A8AF60E1E}"/>
              </a:ext>
            </a:extLst>
          </p:cNvPr>
          <p:cNvSpPr txBox="1"/>
          <p:nvPr/>
        </p:nvSpPr>
        <p:spPr>
          <a:xfrm>
            <a:off x="3047998" y="4012777"/>
            <a:ext cx="6096000" cy="400110"/>
          </a:xfrm>
          <a:prstGeom prst="rect">
            <a:avLst/>
          </a:prstGeom>
          <a:noFill/>
        </p:spPr>
        <p:txBody>
          <a:bodyPr wrap="square">
            <a:noAutofit/>
          </a:bodyPr>
          <a:lstStyle/>
          <a:p>
            <a:pPr algn="ctr"/>
            <a:r>
              <a:rPr lang="en-US" altLang="zh-CN" sz="2000" dirty="0">
                <a:solidFill>
                  <a:schemeClr val="accent4"/>
                </a:solidFill>
                <a:ea typeface="+mj-ea"/>
              </a:rPr>
              <a:t>ACTIVITY CONTENT COMPOSITION</a:t>
            </a:r>
            <a:endParaRPr lang="zh-CN" altLang="en-US" sz="2000" dirty="0">
              <a:solidFill>
                <a:schemeClr val="accent4"/>
              </a:solidFill>
              <a:ea typeface="+mj-ea"/>
            </a:endParaRPr>
          </a:p>
        </p:txBody>
      </p:sp>
      <p:cxnSp>
        <p:nvCxnSpPr>
          <p:cNvPr id="14" name="直接连接符 13">
            <a:extLst>
              <a:ext uri="{FF2B5EF4-FFF2-40B4-BE49-F238E27FC236}">
                <a16:creationId xmlns:a16="http://schemas.microsoft.com/office/drawing/2014/main" id="{04C9DB37-FD95-52DA-C906-CD0945595F29}"/>
              </a:ext>
            </a:extLst>
          </p:cNvPr>
          <p:cNvCxnSpPr>
            <a:cxnSpLocks/>
          </p:cNvCxnSpPr>
          <p:nvPr/>
        </p:nvCxnSpPr>
        <p:spPr>
          <a:xfrm>
            <a:off x="3858258" y="4012777"/>
            <a:ext cx="44754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0134AFA7-A7AB-93E0-C841-EDA15A82FA8C}"/>
              </a:ext>
            </a:extLst>
          </p:cNvPr>
          <p:cNvSpPr txBox="1"/>
          <p:nvPr/>
        </p:nvSpPr>
        <p:spPr>
          <a:xfrm>
            <a:off x="5681112" y="2046867"/>
            <a:ext cx="829771" cy="830997"/>
          </a:xfrm>
          <a:prstGeom prst="rect">
            <a:avLst/>
          </a:prstGeom>
          <a:noFill/>
          <a:ln>
            <a:noFill/>
          </a:ln>
        </p:spPr>
        <p:txBody>
          <a:bodyPr wrap="square" rtlCol="0">
            <a:noAutofit/>
          </a:bodyPr>
          <a:lstStyle/>
          <a:p>
            <a:pPr algn="ctr"/>
            <a:r>
              <a:rPr lang="zh-CN" altLang="en-US" sz="4800" dirty="0">
                <a:solidFill>
                  <a:schemeClr val="accent5"/>
                </a:solidFill>
                <a:latin typeface="+mj-ea"/>
                <a:ea typeface="+mj-ea"/>
              </a:rPr>
              <a:t>贰</a:t>
            </a:r>
          </a:p>
        </p:txBody>
      </p:sp>
    </p:spTree>
    <p:extLst>
      <p:ext uri="{BB962C8B-B14F-4D97-AF65-F5344CB8AC3E}">
        <p14:creationId xmlns:p14="http://schemas.microsoft.com/office/powerpoint/2010/main" val="236447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圆角 47">
            <a:extLst>
              <a:ext uri="{FF2B5EF4-FFF2-40B4-BE49-F238E27FC236}">
                <a16:creationId xmlns:a16="http://schemas.microsoft.com/office/drawing/2014/main" id="{9DFEC1C9-0CF3-89B0-0352-87CE759B7070}"/>
              </a:ext>
            </a:extLst>
          </p:cNvPr>
          <p:cNvSpPr/>
          <p:nvPr/>
        </p:nvSpPr>
        <p:spPr>
          <a:xfrm>
            <a:off x="1571518" y="1865071"/>
            <a:ext cx="4367667" cy="2042376"/>
          </a:xfrm>
          <a:prstGeom prst="roundRect">
            <a:avLst>
              <a:gd name="adj" fmla="val 7714"/>
            </a:avLst>
          </a:pr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0" name="矩形: 圆角 49">
            <a:extLst>
              <a:ext uri="{FF2B5EF4-FFF2-40B4-BE49-F238E27FC236}">
                <a16:creationId xmlns:a16="http://schemas.microsoft.com/office/drawing/2014/main" id="{C9C2BD3D-5D1F-F279-F8C8-0D8721584563}"/>
              </a:ext>
            </a:extLst>
          </p:cNvPr>
          <p:cNvSpPr/>
          <p:nvPr/>
        </p:nvSpPr>
        <p:spPr>
          <a:xfrm>
            <a:off x="6567813" y="1865071"/>
            <a:ext cx="4367667" cy="2042376"/>
          </a:xfrm>
          <a:prstGeom prst="roundRect">
            <a:avLst>
              <a:gd name="adj" fmla="val 7714"/>
            </a:avLst>
          </a:pr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9" name="矩形: 圆角 58">
            <a:extLst>
              <a:ext uri="{FF2B5EF4-FFF2-40B4-BE49-F238E27FC236}">
                <a16:creationId xmlns:a16="http://schemas.microsoft.com/office/drawing/2014/main" id="{F4F6E69B-4C25-760A-CFA6-7E435E26764C}"/>
              </a:ext>
            </a:extLst>
          </p:cNvPr>
          <p:cNvSpPr/>
          <p:nvPr/>
        </p:nvSpPr>
        <p:spPr>
          <a:xfrm>
            <a:off x="1571518" y="4358603"/>
            <a:ext cx="4367667" cy="2042376"/>
          </a:xfrm>
          <a:prstGeom prst="roundRect">
            <a:avLst>
              <a:gd name="adj" fmla="val 7714"/>
            </a:avLst>
          </a:pr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66" name="文本框 65">
            <a:extLst>
              <a:ext uri="{FF2B5EF4-FFF2-40B4-BE49-F238E27FC236}">
                <a16:creationId xmlns:a16="http://schemas.microsoft.com/office/drawing/2014/main" id="{C5F5F990-2E15-6787-4D34-CB35194CCEC1}"/>
              </a:ext>
            </a:extLst>
          </p:cNvPr>
          <p:cNvSpPr txBox="1"/>
          <p:nvPr/>
        </p:nvSpPr>
        <p:spPr>
          <a:xfrm>
            <a:off x="2050020" y="5142761"/>
            <a:ext cx="3410662" cy="579164"/>
          </a:xfrm>
          <a:prstGeom prst="rect">
            <a:avLst/>
          </a:prstGeom>
          <a:noFill/>
        </p:spPr>
        <p:txBody>
          <a:bodyPr wrap="square" rtlCol="0">
            <a:noAutofit/>
          </a:bodyPr>
          <a:lstStyle/>
          <a:p>
            <a:pPr algn="ctr">
              <a:lnSpc>
                <a:spcPct val="120000"/>
              </a:lnSpc>
            </a:pPr>
            <a:r>
              <a:rPr lang="zh-CN" altLang="en-US" sz="1600" dirty="0">
                <a:solidFill>
                  <a:schemeClr val="accent3"/>
                </a:solidFill>
              </a:rPr>
              <a:t>例如通过传统的元旦节、圣诞节端午节和冰雪节等热点活动拉近与用户之间的距离</a:t>
            </a:r>
            <a:endParaRPr lang="zh-CN" altLang="en-US" sz="1600" b="0" i="0" dirty="0">
              <a:solidFill>
                <a:schemeClr val="accent3"/>
              </a:solidFill>
              <a:effectLst/>
              <a:latin typeface="微软雅黑" panose="020B0503020204020204" pitchFamily="34" charset="-122"/>
              <a:ea typeface="微软雅黑" panose="020B0503020204020204" pitchFamily="34" charset="-122"/>
            </a:endParaRPr>
          </a:p>
        </p:txBody>
      </p:sp>
      <p:sp>
        <p:nvSpPr>
          <p:cNvPr id="68" name="矩形: 圆角 67">
            <a:extLst>
              <a:ext uri="{FF2B5EF4-FFF2-40B4-BE49-F238E27FC236}">
                <a16:creationId xmlns:a16="http://schemas.microsoft.com/office/drawing/2014/main" id="{0E54EA80-F25B-0785-3D52-C40E49B27B7F}"/>
              </a:ext>
            </a:extLst>
          </p:cNvPr>
          <p:cNvSpPr/>
          <p:nvPr/>
        </p:nvSpPr>
        <p:spPr>
          <a:xfrm>
            <a:off x="6567813" y="4358603"/>
            <a:ext cx="4367667" cy="2042376"/>
          </a:xfrm>
          <a:prstGeom prst="roundRect">
            <a:avLst>
              <a:gd name="adj" fmla="val 7714"/>
            </a:avLst>
          </a:prstGeom>
          <a:solidFill>
            <a:schemeClr val="accent6"/>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6" name="矩形: 圆角 75">
            <a:extLst>
              <a:ext uri="{FF2B5EF4-FFF2-40B4-BE49-F238E27FC236}">
                <a16:creationId xmlns:a16="http://schemas.microsoft.com/office/drawing/2014/main" id="{81A92F11-6612-5941-2A46-2799DA60712C}"/>
              </a:ext>
            </a:extLst>
          </p:cNvPr>
          <p:cNvSpPr/>
          <p:nvPr/>
        </p:nvSpPr>
        <p:spPr>
          <a:xfrm>
            <a:off x="2068131" y="2100329"/>
            <a:ext cx="3374441" cy="480276"/>
          </a:xfrm>
          <a:prstGeom prst="roundRect">
            <a:avLst/>
          </a:pr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4" name="文本框 3">
            <a:extLst>
              <a:ext uri="{FF2B5EF4-FFF2-40B4-BE49-F238E27FC236}">
                <a16:creationId xmlns:a16="http://schemas.microsoft.com/office/drawing/2014/main" id="{3B4DBC7B-783F-D5F3-1F27-612D00CC3BEC}"/>
              </a:ext>
            </a:extLst>
          </p:cNvPr>
          <p:cNvSpPr txBox="1"/>
          <p:nvPr/>
        </p:nvSpPr>
        <p:spPr>
          <a:xfrm>
            <a:off x="2068130" y="2667727"/>
            <a:ext cx="3374442" cy="610445"/>
          </a:xfrm>
          <a:prstGeom prst="rect">
            <a:avLst/>
          </a:prstGeom>
          <a:noFill/>
        </p:spPr>
        <p:txBody>
          <a:bodyPr wrap="square" rtlCol="0">
            <a:noAutofit/>
          </a:bodyPr>
          <a:lstStyle/>
          <a:p>
            <a:pPr algn="ctr">
              <a:lnSpc>
                <a:spcPct val="120000"/>
              </a:lnSpc>
            </a:pPr>
            <a:r>
              <a:rPr lang="zh-CN" altLang="en-US" sz="1600" dirty="0">
                <a:solidFill>
                  <a:schemeClr val="accent3"/>
                </a:solidFill>
              </a:rPr>
              <a:t>提高重点的数据指标、增加用户活跃度，如提高</a:t>
            </a:r>
            <a:r>
              <a:rPr lang="en-US" altLang="zh-CN" sz="1600" dirty="0">
                <a:solidFill>
                  <a:schemeClr val="accent3"/>
                </a:solidFill>
              </a:rPr>
              <a:t>App</a:t>
            </a:r>
            <a:r>
              <a:rPr lang="zh-CN" altLang="en-US" sz="1600" dirty="0">
                <a:solidFill>
                  <a:schemeClr val="accent3"/>
                </a:solidFill>
              </a:rPr>
              <a:t>的下载量提高用户的在线时长等等</a:t>
            </a:r>
            <a:endParaRPr lang="zh-CN" altLang="en-US" sz="1600" b="0" i="0" dirty="0">
              <a:solidFill>
                <a:schemeClr val="accent3"/>
              </a:solidFill>
              <a:effectLst/>
              <a:latin typeface="微软雅黑" panose="020B0503020204020204" pitchFamily="34" charset="-122"/>
              <a:ea typeface="微软雅黑" panose="020B0503020204020204" pitchFamily="34" charset="-122"/>
            </a:endParaRPr>
          </a:p>
        </p:txBody>
      </p:sp>
      <p:sp>
        <p:nvSpPr>
          <p:cNvPr id="51" name="矩形: 圆角 50">
            <a:extLst>
              <a:ext uri="{FF2B5EF4-FFF2-40B4-BE49-F238E27FC236}">
                <a16:creationId xmlns:a16="http://schemas.microsoft.com/office/drawing/2014/main" id="{5F193696-162C-0C76-CBFD-84DDB0A61678}"/>
              </a:ext>
            </a:extLst>
          </p:cNvPr>
          <p:cNvSpPr/>
          <p:nvPr/>
        </p:nvSpPr>
        <p:spPr>
          <a:xfrm>
            <a:off x="7064426" y="2100329"/>
            <a:ext cx="3374441" cy="480276"/>
          </a:xfrm>
          <a:prstGeom prst="roundRect">
            <a:avLst/>
          </a:pr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54" name="文本框 53">
            <a:extLst>
              <a:ext uri="{FF2B5EF4-FFF2-40B4-BE49-F238E27FC236}">
                <a16:creationId xmlns:a16="http://schemas.microsoft.com/office/drawing/2014/main" id="{ED99C5D4-3B49-9211-28CE-B7F1A3E74415}"/>
              </a:ext>
            </a:extLst>
          </p:cNvPr>
          <p:cNvSpPr txBox="1"/>
          <p:nvPr/>
        </p:nvSpPr>
        <p:spPr>
          <a:xfrm>
            <a:off x="6678625" y="2107100"/>
            <a:ext cx="4146042" cy="280996"/>
          </a:xfrm>
          <a:prstGeom prst="rect">
            <a:avLst/>
          </a:prstGeom>
          <a:noFill/>
        </p:spPr>
        <p:txBody>
          <a:bodyPr wrap="square" rtlCol="0">
            <a:noAutofit/>
          </a:bodyPr>
          <a:lstStyle/>
          <a:p>
            <a:pPr algn="ctr">
              <a:lnSpc>
                <a:spcPct val="120000"/>
              </a:lnSpc>
            </a:pPr>
            <a:r>
              <a:rPr lang="zh-CN" altLang="en-US" sz="2400" dirty="0">
                <a:latin typeface="+mj-ea"/>
                <a:ea typeface="+mj-ea"/>
              </a:rPr>
              <a:t>与竞品共享流量池</a:t>
            </a:r>
            <a:endParaRPr lang="zh-CN" altLang="en-US" sz="2400" b="0" i="0" dirty="0">
              <a:solidFill>
                <a:srgbClr val="333333"/>
              </a:solidFill>
              <a:effectLst/>
              <a:latin typeface="+mj-ea"/>
              <a:ea typeface="+mj-ea"/>
            </a:endParaRPr>
          </a:p>
        </p:txBody>
      </p:sp>
      <p:sp>
        <p:nvSpPr>
          <p:cNvPr id="55" name="文本框 54">
            <a:extLst>
              <a:ext uri="{FF2B5EF4-FFF2-40B4-BE49-F238E27FC236}">
                <a16:creationId xmlns:a16="http://schemas.microsoft.com/office/drawing/2014/main" id="{B7DB88EA-21FD-8986-13EE-F977B8BC52B2}"/>
              </a:ext>
            </a:extLst>
          </p:cNvPr>
          <p:cNvSpPr txBox="1"/>
          <p:nvPr/>
        </p:nvSpPr>
        <p:spPr>
          <a:xfrm>
            <a:off x="7064426" y="2667727"/>
            <a:ext cx="3374441" cy="610445"/>
          </a:xfrm>
          <a:prstGeom prst="rect">
            <a:avLst/>
          </a:prstGeom>
          <a:noFill/>
        </p:spPr>
        <p:txBody>
          <a:bodyPr wrap="square" rtlCol="0">
            <a:noAutofit/>
          </a:bodyPr>
          <a:lstStyle/>
          <a:p>
            <a:pPr algn="ctr">
              <a:lnSpc>
                <a:spcPct val="120000"/>
              </a:lnSpc>
            </a:pPr>
            <a:r>
              <a:rPr lang="zh-CN" altLang="en-US" sz="1600" dirty="0">
                <a:solidFill>
                  <a:schemeClr val="accent3"/>
                </a:solidFill>
              </a:rPr>
              <a:t>公司竞争对手也在举行类似的活动举办相似的可以共享流量，如</a:t>
            </a:r>
            <a:r>
              <a:rPr lang="en-US" altLang="zh-CN" sz="1600" dirty="0">
                <a:solidFill>
                  <a:schemeClr val="accent3"/>
                </a:solidFill>
              </a:rPr>
              <a:t>618</a:t>
            </a:r>
            <a:r>
              <a:rPr lang="zh-CN" altLang="en-US" sz="1600" dirty="0">
                <a:solidFill>
                  <a:schemeClr val="accent3"/>
                </a:solidFill>
              </a:rPr>
              <a:t>双十一、双十二等等</a:t>
            </a:r>
          </a:p>
        </p:txBody>
      </p:sp>
      <p:sp>
        <p:nvSpPr>
          <p:cNvPr id="60" name="矩形: 圆角 59">
            <a:extLst>
              <a:ext uri="{FF2B5EF4-FFF2-40B4-BE49-F238E27FC236}">
                <a16:creationId xmlns:a16="http://schemas.microsoft.com/office/drawing/2014/main" id="{EE4485DA-B7A7-77BD-7F24-671632E81BA2}"/>
              </a:ext>
            </a:extLst>
          </p:cNvPr>
          <p:cNvSpPr/>
          <p:nvPr/>
        </p:nvSpPr>
        <p:spPr>
          <a:xfrm>
            <a:off x="2068131" y="4593861"/>
            <a:ext cx="3374441" cy="480276"/>
          </a:xfrm>
          <a:prstGeom prst="roundRect">
            <a:avLst/>
          </a:pr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65" name="文本框 64">
            <a:extLst>
              <a:ext uri="{FF2B5EF4-FFF2-40B4-BE49-F238E27FC236}">
                <a16:creationId xmlns:a16="http://schemas.microsoft.com/office/drawing/2014/main" id="{26B85C84-CBAD-8725-935E-E8B90C342638}"/>
              </a:ext>
            </a:extLst>
          </p:cNvPr>
          <p:cNvSpPr txBox="1"/>
          <p:nvPr/>
        </p:nvSpPr>
        <p:spPr>
          <a:xfrm>
            <a:off x="1682330" y="4600632"/>
            <a:ext cx="4146042" cy="280996"/>
          </a:xfrm>
          <a:prstGeom prst="rect">
            <a:avLst/>
          </a:prstGeom>
          <a:noFill/>
        </p:spPr>
        <p:txBody>
          <a:bodyPr wrap="square" rtlCol="0">
            <a:noAutofit/>
          </a:bodyPr>
          <a:lstStyle/>
          <a:p>
            <a:pPr algn="ctr">
              <a:lnSpc>
                <a:spcPct val="120000"/>
              </a:lnSpc>
            </a:pPr>
            <a:r>
              <a:rPr lang="zh-CN" altLang="en-US" sz="2400" dirty="0">
                <a:latin typeface="+mj-ea"/>
                <a:ea typeface="+mj-ea"/>
              </a:rPr>
              <a:t>增加与用户的黏性</a:t>
            </a:r>
            <a:endParaRPr lang="zh-CN" altLang="en-US" sz="2400" b="0" i="0" dirty="0">
              <a:solidFill>
                <a:srgbClr val="333333"/>
              </a:solidFill>
              <a:effectLst/>
              <a:latin typeface="+mj-ea"/>
              <a:ea typeface="+mj-ea"/>
            </a:endParaRPr>
          </a:p>
        </p:txBody>
      </p:sp>
      <p:sp>
        <p:nvSpPr>
          <p:cNvPr id="70" name="矩形: 圆角 69">
            <a:extLst>
              <a:ext uri="{FF2B5EF4-FFF2-40B4-BE49-F238E27FC236}">
                <a16:creationId xmlns:a16="http://schemas.microsoft.com/office/drawing/2014/main" id="{53FEADD5-AC53-5D04-7E32-5D5D03D8DCFC}"/>
              </a:ext>
            </a:extLst>
          </p:cNvPr>
          <p:cNvSpPr/>
          <p:nvPr/>
        </p:nvSpPr>
        <p:spPr>
          <a:xfrm>
            <a:off x="7064426" y="4593861"/>
            <a:ext cx="3374441" cy="480276"/>
          </a:xfrm>
          <a:prstGeom prst="roundRect">
            <a:avLst/>
          </a:prstGeom>
          <a:solidFill>
            <a:schemeClr val="accent3"/>
          </a:solidFill>
          <a:ln>
            <a:solidFill>
              <a:srgbClr val="F2B3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endParaRPr>
          </a:p>
        </p:txBody>
      </p:sp>
      <p:sp>
        <p:nvSpPr>
          <p:cNvPr id="73" name="文本框 72">
            <a:extLst>
              <a:ext uri="{FF2B5EF4-FFF2-40B4-BE49-F238E27FC236}">
                <a16:creationId xmlns:a16="http://schemas.microsoft.com/office/drawing/2014/main" id="{93109FB5-86F8-5810-3A40-FF52ACF15C51}"/>
              </a:ext>
            </a:extLst>
          </p:cNvPr>
          <p:cNvSpPr txBox="1"/>
          <p:nvPr/>
        </p:nvSpPr>
        <p:spPr>
          <a:xfrm>
            <a:off x="6678625" y="4600632"/>
            <a:ext cx="4146042" cy="280996"/>
          </a:xfrm>
          <a:prstGeom prst="rect">
            <a:avLst/>
          </a:prstGeom>
          <a:noFill/>
        </p:spPr>
        <p:txBody>
          <a:bodyPr wrap="square" rtlCol="0">
            <a:noAutofit/>
          </a:bodyPr>
          <a:lstStyle/>
          <a:p>
            <a:pPr algn="ctr">
              <a:lnSpc>
                <a:spcPct val="120000"/>
              </a:lnSpc>
            </a:pPr>
            <a:r>
              <a:rPr lang="zh-CN" altLang="en-US" sz="2400" dirty="0">
                <a:latin typeface="+mj-ea"/>
                <a:ea typeface="+mj-ea"/>
              </a:rPr>
              <a:t>满足用户需求</a:t>
            </a:r>
            <a:endParaRPr lang="zh-CN" altLang="en-US" sz="2400" b="0" i="0" dirty="0">
              <a:solidFill>
                <a:srgbClr val="333333"/>
              </a:solidFill>
              <a:effectLst/>
              <a:latin typeface="+mj-ea"/>
              <a:ea typeface="+mj-ea"/>
            </a:endParaRPr>
          </a:p>
        </p:txBody>
      </p:sp>
      <p:sp>
        <p:nvSpPr>
          <p:cNvPr id="74" name="文本框 73">
            <a:extLst>
              <a:ext uri="{FF2B5EF4-FFF2-40B4-BE49-F238E27FC236}">
                <a16:creationId xmlns:a16="http://schemas.microsoft.com/office/drawing/2014/main" id="{6759ACBB-361F-A512-D8B0-02845022848B}"/>
              </a:ext>
            </a:extLst>
          </p:cNvPr>
          <p:cNvSpPr txBox="1"/>
          <p:nvPr/>
        </p:nvSpPr>
        <p:spPr>
          <a:xfrm>
            <a:off x="6955508" y="5142761"/>
            <a:ext cx="3592277" cy="579164"/>
          </a:xfrm>
          <a:prstGeom prst="rect">
            <a:avLst/>
          </a:prstGeom>
          <a:noFill/>
        </p:spPr>
        <p:txBody>
          <a:bodyPr wrap="square" rtlCol="0">
            <a:noAutofit/>
          </a:bodyPr>
          <a:lstStyle/>
          <a:p>
            <a:pPr algn="ctr">
              <a:lnSpc>
                <a:spcPct val="120000"/>
              </a:lnSpc>
            </a:pPr>
            <a:r>
              <a:rPr lang="zh-CN" altLang="en-US" sz="1600" dirty="0">
                <a:solidFill>
                  <a:schemeClr val="accent3"/>
                </a:solidFill>
              </a:rPr>
              <a:t>根据精准用户画像，提高他们在我们产品上的数据表现，如提高在线使用时长，</a:t>
            </a:r>
            <a:r>
              <a:rPr lang="en-US" altLang="zh-CN" sz="1600" dirty="0">
                <a:solidFill>
                  <a:schemeClr val="accent3"/>
                </a:solidFill>
              </a:rPr>
              <a:t>7</a:t>
            </a:r>
            <a:r>
              <a:rPr lang="zh-CN" altLang="en-US" sz="1600" dirty="0">
                <a:solidFill>
                  <a:schemeClr val="accent3"/>
                </a:solidFill>
              </a:rPr>
              <a:t>日打开率等</a:t>
            </a:r>
            <a:endParaRPr lang="zh-CN" altLang="en-US" sz="1600" b="0" i="0" dirty="0">
              <a:solidFill>
                <a:schemeClr val="accent3"/>
              </a:solidFill>
              <a:effectLst/>
              <a:latin typeface="微软雅黑" panose="020B0503020204020204" pitchFamily="34" charset="-122"/>
              <a:ea typeface="微软雅黑" panose="020B0503020204020204" pitchFamily="34" charset="-122"/>
            </a:endParaRPr>
          </a:p>
        </p:txBody>
      </p:sp>
      <p:sp>
        <p:nvSpPr>
          <p:cNvPr id="82" name="任意多边形: 形状 81">
            <a:extLst>
              <a:ext uri="{FF2B5EF4-FFF2-40B4-BE49-F238E27FC236}">
                <a16:creationId xmlns:a16="http://schemas.microsoft.com/office/drawing/2014/main" id="{618F528E-8988-2B04-420E-42756F104699}"/>
              </a:ext>
            </a:extLst>
          </p:cNvPr>
          <p:cNvSpPr/>
          <p:nvPr/>
        </p:nvSpPr>
        <p:spPr>
          <a:xfrm rot="16200000">
            <a:off x="3453451" y="1539462"/>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83" name="文本框 82"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7FEFFC75-678B-19A6-23E5-7F2BC468D9E9}"/>
              </a:ext>
            </a:extLst>
          </p:cNvPr>
          <p:cNvSpPr txBox="1"/>
          <p:nvPr/>
        </p:nvSpPr>
        <p:spPr>
          <a:xfrm>
            <a:off x="3348521" y="1663994"/>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01</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52" name="任意多边形: 形状 51">
            <a:extLst>
              <a:ext uri="{FF2B5EF4-FFF2-40B4-BE49-F238E27FC236}">
                <a16:creationId xmlns:a16="http://schemas.microsoft.com/office/drawing/2014/main" id="{DE1FCAAF-55B9-C391-0B9D-1569F8D2FDAE}"/>
              </a:ext>
            </a:extLst>
          </p:cNvPr>
          <p:cNvSpPr/>
          <p:nvPr/>
        </p:nvSpPr>
        <p:spPr>
          <a:xfrm rot="16200000">
            <a:off x="8449746" y="1539462"/>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53" name="文本框 52"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A8A39A24-7B62-7CC4-C723-33CC2D077FB7}"/>
              </a:ext>
            </a:extLst>
          </p:cNvPr>
          <p:cNvSpPr txBox="1"/>
          <p:nvPr/>
        </p:nvSpPr>
        <p:spPr>
          <a:xfrm>
            <a:off x="8344816" y="1663994"/>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02</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sp>
        <p:nvSpPr>
          <p:cNvPr id="3" name="文本框 2">
            <a:extLst>
              <a:ext uri="{FF2B5EF4-FFF2-40B4-BE49-F238E27FC236}">
                <a16:creationId xmlns:a16="http://schemas.microsoft.com/office/drawing/2014/main" id="{EE26F001-3A55-25EF-F784-CE2C0F502BAC}"/>
              </a:ext>
            </a:extLst>
          </p:cNvPr>
          <p:cNvSpPr txBox="1"/>
          <p:nvPr/>
        </p:nvSpPr>
        <p:spPr>
          <a:xfrm>
            <a:off x="1682330" y="2107100"/>
            <a:ext cx="4146042" cy="280996"/>
          </a:xfrm>
          <a:prstGeom prst="rect">
            <a:avLst/>
          </a:prstGeom>
          <a:noFill/>
        </p:spPr>
        <p:txBody>
          <a:bodyPr wrap="square" rtlCol="0">
            <a:noAutofit/>
          </a:bodyPr>
          <a:lstStyle/>
          <a:p>
            <a:pPr algn="ctr">
              <a:lnSpc>
                <a:spcPct val="120000"/>
              </a:lnSpc>
            </a:pPr>
            <a:r>
              <a:rPr lang="zh-CN" altLang="en-US" sz="2400" dirty="0">
                <a:latin typeface="+mj-ea"/>
                <a:ea typeface="+mj-ea"/>
              </a:rPr>
              <a:t>提高产品数据指标</a:t>
            </a:r>
            <a:endParaRPr lang="zh-CN" altLang="en-US" sz="2400" b="0" i="0" dirty="0">
              <a:solidFill>
                <a:srgbClr val="333333"/>
              </a:solidFill>
              <a:effectLst/>
              <a:latin typeface="+mj-ea"/>
              <a:ea typeface="+mj-ea"/>
            </a:endParaRPr>
          </a:p>
        </p:txBody>
      </p:sp>
      <p:sp>
        <p:nvSpPr>
          <p:cNvPr id="62" name="任意多边形: 形状 61">
            <a:extLst>
              <a:ext uri="{FF2B5EF4-FFF2-40B4-BE49-F238E27FC236}">
                <a16:creationId xmlns:a16="http://schemas.microsoft.com/office/drawing/2014/main" id="{F98971E1-925F-C5EE-7102-EC09909AAC53}"/>
              </a:ext>
            </a:extLst>
          </p:cNvPr>
          <p:cNvSpPr/>
          <p:nvPr/>
        </p:nvSpPr>
        <p:spPr>
          <a:xfrm rot="16200000">
            <a:off x="3453451" y="4032994"/>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63" name="文本框 62"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01E1F59C-8F84-F79B-AF5F-2BDAFD5324FB}"/>
              </a:ext>
            </a:extLst>
          </p:cNvPr>
          <p:cNvSpPr txBox="1"/>
          <p:nvPr/>
        </p:nvSpPr>
        <p:spPr>
          <a:xfrm>
            <a:off x="3348521" y="4157526"/>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03</a:t>
            </a:r>
          </a:p>
        </p:txBody>
      </p:sp>
      <p:sp>
        <p:nvSpPr>
          <p:cNvPr id="71" name="任意多边形: 形状 70">
            <a:extLst>
              <a:ext uri="{FF2B5EF4-FFF2-40B4-BE49-F238E27FC236}">
                <a16:creationId xmlns:a16="http://schemas.microsoft.com/office/drawing/2014/main" id="{C25040CE-CFA3-311D-8712-09E1F4945413}"/>
              </a:ext>
            </a:extLst>
          </p:cNvPr>
          <p:cNvSpPr/>
          <p:nvPr/>
        </p:nvSpPr>
        <p:spPr>
          <a:xfrm rot="16200000">
            <a:off x="8449746" y="4032994"/>
            <a:ext cx="603800" cy="616813"/>
          </a:xfrm>
          <a:custGeom>
            <a:avLst/>
            <a:gdLst>
              <a:gd name="connsiteX0" fmla="*/ 1473734 w 1473734"/>
              <a:gd name="connsiteY0" fmla="*/ 736867 h 1473733"/>
              <a:gd name="connsiteX1" fmla="*/ 1194497 w 1473734"/>
              <a:gd name="connsiteY1" fmla="*/ 1158138 h 1473733"/>
              <a:gd name="connsiteX2" fmla="*/ 1166751 w 1473734"/>
              <a:gd name="connsiteY2" fmla="*/ 1166750 h 1473733"/>
              <a:gd name="connsiteX3" fmla="*/ 1158138 w 1473734"/>
              <a:gd name="connsiteY3" fmla="*/ 1194496 h 1473733"/>
              <a:gd name="connsiteX4" fmla="*/ 736867 w 1473734"/>
              <a:gd name="connsiteY4" fmla="*/ 1473733 h 1473733"/>
              <a:gd name="connsiteX5" fmla="*/ 315596 w 1473734"/>
              <a:gd name="connsiteY5" fmla="*/ 1194496 h 1473733"/>
              <a:gd name="connsiteX6" fmla="*/ 306983 w 1473734"/>
              <a:gd name="connsiteY6" fmla="*/ 1166750 h 1473733"/>
              <a:gd name="connsiteX7" fmla="*/ 279237 w 1473734"/>
              <a:gd name="connsiteY7" fmla="*/ 1158138 h 1473733"/>
              <a:gd name="connsiteX8" fmla="*/ 0 w 1473734"/>
              <a:gd name="connsiteY8" fmla="*/ 736867 h 1473733"/>
              <a:gd name="connsiteX9" fmla="*/ 279237 w 1473734"/>
              <a:gd name="connsiteY9" fmla="*/ 315596 h 1473733"/>
              <a:gd name="connsiteX10" fmla="*/ 306983 w 1473734"/>
              <a:gd name="connsiteY10" fmla="*/ 306983 h 1473733"/>
              <a:gd name="connsiteX11" fmla="*/ 315596 w 1473734"/>
              <a:gd name="connsiteY11" fmla="*/ 279237 h 1473733"/>
              <a:gd name="connsiteX12" fmla="*/ 736867 w 1473734"/>
              <a:gd name="connsiteY12" fmla="*/ 0 h 1473733"/>
              <a:gd name="connsiteX13" fmla="*/ 1158138 w 1473734"/>
              <a:gd name="connsiteY13" fmla="*/ 279237 h 1473733"/>
              <a:gd name="connsiteX14" fmla="*/ 1166751 w 1473734"/>
              <a:gd name="connsiteY14" fmla="*/ 306983 h 1473733"/>
              <a:gd name="connsiteX15" fmla="*/ 1194497 w 1473734"/>
              <a:gd name="connsiteY15" fmla="*/ 315596 h 1473733"/>
              <a:gd name="connsiteX16" fmla="*/ 1473734 w 1473734"/>
              <a:gd name="connsiteY16" fmla="*/ 736867 h 147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3734" h="1473733">
                <a:moveTo>
                  <a:pt x="1473734" y="736867"/>
                </a:moveTo>
                <a:cubicBezTo>
                  <a:pt x="1473734" y="926245"/>
                  <a:pt x="1358593" y="1088731"/>
                  <a:pt x="1194497" y="1158138"/>
                </a:cubicBezTo>
                <a:lnTo>
                  <a:pt x="1166751" y="1166750"/>
                </a:lnTo>
                <a:lnTo>
                  <a:pt x="1158138" y="1194496"/>
                </a:lnTo>
                <a:cubicBezTo>
                  <a:pt x="1088731" y="1358592"/>
                  <a:pt x="926246" y="1473733"/>
                  <a:pt x="736867" y="1473733"/>
                </a:cubicBezTo>
                <a:cubicBezTo>
                  <a:pt x="547488" y="1473733"/>
                  <a:pt x="385003" y="1358592"/>
                  <a:pt x="315596" y="1194496"/>
                </a:cubicBezTo>
                <a:lnTo>
                  <a:pt x="306983" y="1166750"/>
                </a:lnTo>
                <a:lnTo>
                  <a:pt x="279237" y="1158138"/>
                </a:lnTo>
                <a:cubicBezTo>
                  <a:pt x="115141" y="1088731"/>
                  <a:pt x="0" y="926245"/>
                  <a:pt x="0" y="736867"/>
                </a:cubicBezTo>
                <a:cubicBezTo>
                  <a:pt x="0" y="547488"/>
                  <a:pt x="115141" y="385002"/>
                  <a:pt x="279237" y="315596"/>
                </a:cubicBezTo>
                <a:lnTo>
                  <a:pt x="306983" y="306983"/>
                </a:lnTo>
                <a:lnTo>
                  <a:pt x="315596" y="279237"/>
                </a:lnTo>
                <a:cubicBezTo>
                  <a:pt x="385003" y="115141"/>
                  <a:pt x="547488" y="0"/>
                  <a:pt x="736867" y="0"/>
                </a:cubicBezTo>
                <a:cubicBezTo>
                  <a:pt x="926246" y="0"/>
                  <a:pt x="1088731" y="115141"/>
                  <a:pt x="1158138" y="279237"/>
                </a:cubicBezTo>
                <a:lnTo>
                  <a:pt x="1166751" y="306983"/>
                </a:lnTo>
                <a:lnTo>
                  <a:pt x="1194497" y="315596"/>
                </a:lnTo>
                <a:cubicBezTo>
                  <a:pt x="1358593" y="385002"/>
                  <a:pt x="1473734" y="547488"/>
                  <a:pt x="1473734" y="736867"/>
                </a:cubicBezTo>
                <a:close/>
              </a:path>
            </a:pathLst>
          </a:custGeom>
          <a:solidFill>
            <a:schemeClr val="accent5"/>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latin typeface="思源黑体 CN Normal" panose="020B0400000000000000" pitchFamily="34" charset="-122"/>
              <a:ea typeface="思源黑体 CN Normal" panose="020B0400000000000000" pitchFamily="34" charset="-122"/>
            </a:endParaRPr>
          </a:p>
        </p:txBody>
      </p:sp>
      <p:sp>
        <p:nvSpPr>
          <p:cNvPr id="72" name="文本框 71" descr="e7d195523061f1c01d60fa9f1cfcbfb3d7dea265119d71e15FBB43640B43E9A75E03FE54C774D5D4779ED45933E78901D3CB0E69E39D04A9E1E9B25CF060C4BCA4D072860494D0D8E683C2FE58414E15137588162032D9E3E6ABEA69FAC4904920BC94C6ECCF9CE7C072DE984B727F1C2CF2CEC22AB12897EEDC4305EFC2E36BBDD673FECDA871CC">
            <a:extLst>
              <a:ext uri="{FF2B5EF4-FFF2-40B4-BE49-F238E27FC236}">
                <a16:creationId xmlns:a16="http://schemas.microsoft.com/office/drawing/2014/main" id="{8BDF2406-5544-91C2-13F8-CAC4ED14C812}"/>
              </a:ext>
            </a:extLst>
          </p:cNvPr>
          <p:cNvSpPr txBox="1"/>
          <p:nvPr/>
        </p:nvSpPr>
        <p:spPr>
          <a:xfrm>
            <a:off x="8344816" y="4157526"/>
            <a:ext cx="813661"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solidFill>
                  <a:schemeClr val="bg1"/>
                </a:solidFill>
                <a:latin typeface="梦源宋体 CN W27" panose="02020200000000000000" pitchFamily="18" charset="-122"/>
                <a:ea typeface="梦源宋体 CN W27" panose="02020200000000000000" pitchFamily="18" charset="-122"/>
                <a:sym typeface="梦源宋体 CN W27" panose="02020200000000000000" pitchFamily="18" charset="-122"/>
              </a:rPr>
              <a:t>04</a:t>
            </a:r>
            <a:r>
              <a:rPr kumimoji="1" lang="zh-CN" altLang="en-US"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rPr>
              <a:t> </a:t>
            </a:r>
            <a:endParaRPr kumimoji="1" lang="en-US" altLang="zh-CN" sz="1400" b="1" i="0" u="none" strike="noStrike" kern="1200" cap="none" spc="0" normalizeH="0" baseline="0" noProof="0" dirty="0">
              <a:ln>
                <a:noFill/>
              </a:ln>
              <a:solidFill>
                <a:schemeClr val="bg1"/>
              </a:solidFill>
              <a:effectLst/>
              <a:uLnTx/>
              <a:uFillTx/>
              <a:latin typeface="梦源宋体 CN W27" panose="02020200000000000000" pitchFamily="18" charset="-122"/>
              <a:ea typeface="梦源宋体 CN W27" panose="02020200000000000000" pitchFamily="18" charset="-122"/>
              <a:cs typeface="Poppins SemiBold" panose="02000000000000000000" pitchFamily="2" charset="0"/>
              <a:sym typeface="梦源宋体 CN W27" panose="02020200000000000000" pitchFamily="18" charset="-122"/>
            </a:endParaRPr>
          </a:p>
        </p:txBody>
      </p:sp>
      <p:cxnSp>
        <p:nvCxnSpPr>
          <p:cNvPr id="75" name="直接连接符 74">
            <a:extLst>
              <a:ext uri="{FF2B5EF4-FFF2-40B4-BE49-F238E27FC236}">
                <a16:creationId xmlns:a16="http://schemas.microsoft.com/office/drawing/2014/main" id="{4DBE72E4-0E4E-8370-534A-231DD8ADD69D}"/>
              </a:ext>
            </a:extLst>
          </p:cNvPr>
          <p:cNvCxnSpPr>
            <a:cxnSpLocks/>
          </p:cNvCxnSpPr>
          <p:nvPr/>
        </p:nvCxnSpPr>
        <p:spPr>
          <a:xfrm>
            <a:off x="2068130" y="3738845"/>
            <a:ext cx="337444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51EC057B-7D00-A7C6-A9C7-E0720BEF5BC8}"/>
              </a:ext>
            </a:extLst>
          </p:cNvPr>
          <p:cNvCxnSpPr>
            <a:cxnSpLocks/>
          </p:cNvCxnSpPr>
          <p:nvPr/>
        </p:nvCxnSpPr>
        <p:spPr>
          <a:xfrm>
            <a:off x="7064425" y="3738845"/>
            <a:ext cx="337444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008B4149-AF2C-C72C-2440-4D70C0720873}"/>
              </a:ext>
            </a:extLst>
          </p:cNvPr>
          <p:cNvCxnSpPr>
            <a:cxnSpLocks/>
          </p:cNvCxnSpPr>
          <p:nvPr/>
        </p:nvCxnSpPr>
        <p:spPr>
          <a:xfrm>
            <a:off x="7064425" y="6228045"/>
            <a:ext cx="337444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4AB84F8-DB82-7B0A-5772-1D8A7A7B40FA}"/>
              </a:ext>
            </a:extLst>
          </p:cNvPr>
          <p:cNvCxnSpPr>
            <a:cxnSpLocks/>
          </p:cNvCxnSpPr>
          <p:nvPr/>
        </p:nvCxnSpPr>
        <p:spPr>
          <a:xfrm>
            <a:off x="2068130" y="6228045"/>
            <a:ext cx="337444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6" name="文本框 105">
            <a:extLst>
              <a:ext uri="{FF2B5EF4-FFF2-40B4-BE49-F238E27FC236}">
                <a16:creationId xmlns:a16="http://schemas.microsoft.com/office/drawing/2014/main" id="{5A8C38F7-E582-CAD1-2FBB-13761B55CB34}"/>
              </a:ext>
            </a:extLst>
          </p:cNvPr>
          <p:cNvSpPr txBox="1"/>
          <p:nvPr/>
        </p:nvSpPr>
        <p:spPr>
          <a:xfrm>
            <a:off x="4133361" y="422930"/>
            <a:ext cx="3925278" cy="584775"/>
          </a:xfrm>
          <a:prstGeom prst="rect">
            <a:avLst/>
          </a:prstGeom>
          <a:noFill/>
          <a:ln>
            <a:noFill/>
          </a:ln>
        </p:spPr>
        <p:txBody>
          <a:bodyPr wrap="square" rtlCol="0">
            <a:noAutofit/>
          </a:bodyPr>
          <a:lstStyle/>
          <a:p>
            <a:pPr algn="ctr"/>
            <a:r>
              <a:rPr lang="zh-CN" altLang="en-US" sz="3200" spc="300" dirty="0">
                <a:solidFill>
                  <a:schemeClr val="accent5"/>
                </a:solidFill>
                <a:latin typeface="+mj-ea"/>
                <a:ea typeface="+mj-ea"/>
              </a:rPr>
              <a:t>活动内容构成</a:t>
            </a:r>
          </a:p>
        </p:txBody>
      </p:sp>
    </p:spTree>
    <p:extLst>
      <p:ext uri="{BB962C8B-B14F-4D97-AF65-F5344CB8AC3E}">
        <p14:creationId xmlns:p14="http://schemas.microsoft.com/office/powerpoint/2010/main" val="27138914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5883"/>
</p:tagLst>
</file>

<file path=ppt/tags/tag10.xml><?xml version="1.0" encoding="utf-8"?>
<p:tagLst xmlns:a="http://schemas.openxmlformats.org/drawingml/2006/main" xmlns:r="http://schemas.openxmlformats.org/officeDocument/2006/relationships" xmlns:p="http://schemas.openxmlformats.org/presentationml/2006/main">
  <p:tag name="AS_UNIQUEID" val="7133"/>
</p:tagLst>
</file>

<file path=ppt/tags/tag11.xml><?xml version="1.0" encoding="utf-8"?>
<p:tagLst xmlns:a="http://schemas.openxmlformats.org/drawingml/2006/main" xmlns:r="http://schemas.openxmlformats.org/officeDocument/2006/relationships" xmlns:p="http://schemas.openxmlformats.org/presentationml/2006/main">
  <p:tag name="AS_UNIQUEID" val="7133"/>
</p:tagLst>
</file>

<file path=ppt/tags/tag12.xml><?xml version="1.0" encoding="utf-8"?>
<p:tagLst xmlns:a="http://schemas.openxmlformats.org/drawingml/2006/main" xmlns:r="http://schemas.openxmlformats.org/officeDocument/2006/relationships" xmlns:p="http://schemas.openxmlformats.org/presentationml/2006/main">
  <p:tag name="AS_UNIQUEID" val="7133"/>
</p:tagLst>
</file>

<file path=ppt/tags/tag2.xml><?xml version="1.0" encoding="utf-8"?>
<p:tagLst xmlns:a="http://schemas.openxmlformats.org/drawingml/2006/main" xmlns:r="http://schemas.openxmlformats.org/officeDocument/2006/relationships" xmlns:p="http://schemas.openxmlformats.org/presentationml/2006/main">
  <p:tag name="AS_UNIQUEID" val="15884"/>
</p:tagLst>
</file>

<file path=ppt/tags/tag3.xml><?xml version="1.0" encoding="utf-8"?>
<p:tagLst xmlns:a="http://schemas.openxmlformats.org/drawingml/2006/main" xmlns:r="http://schemas.openxmlformats.org/officeDocument/2006/relationships" xmlns:p="http://schemas.openxmlformats.org/presentationml/2006/main">
  <p:tag name="AS_UNIQUEID" val="15883"/>
</p:tagLst>
</file>

<file path=ppt/tags/tag4.xml><?xml version="1.0" encoding="utf-8"?>
<p:tagLst xmlns:a="http://schemas.openxmlformats.org/drawingml/2006/main" xmlns:r="http://schemas.openxmlformats.org/officeDocument/2006/relationships" xmlns:p="http://schemas.openxmlformats.org/presentationml/2006/main">
  <p:tag name="AS_UNIQUEID" val="15884"/>
</p:tagLst>
</file>

<file path=ppt/tags/tag5.xml><?xml version="1.0" encoding="utf-8"?>
<p:tagLst xmlns:a="http://schemas.openxmlformats.org/drawingml/2006/main" xmlns:r="http://schemas.openxmlformats.org/officeDocument/2006/relationships" xmlns:p="http://schemas.openxmlformats.org/presentationml/2006/main">
  <p:tag name="AS_UNIQUEID" val="15883"/>
</p:tagLst>
</file>

<file path=ppt/tags/tag6.xml><?xml version="1.0" encoding="utf-8"?>
<p:tagLst xmlns:a="http://schemas.openxmlformats.org/drawingml/2006/main" xmlns:r="http://schemas.openxmlformats.org/officeDocument/2006/relationships" xmlns:p="http://schemas.openxmlformats.org/presentationml/2006/main">
  <p:tag name="AS_UNIQUEID" val="15884"/>
</p:tagLst>
</file>

<file path=ppt/tags/tag7.xml><?xml version="1.0" encoding="utf-8"?>
<p:tagLst xmlns:a="http://schemas.openxmlformats.org/drawingml/2006/main" xmlns:r="http://schemas.openxmlformats.org/officeDocument/2006/relationships" xmlns:p="http://schemas.openxmlformats.org/presentationml/2006/main">
  <p:tag name="AS_UNIQUEID" val="15883"/>
</p:tagLst>
</file>

<file path=ppt/tags/tag8.xml><?xml version="1.0" encoding="utf-8"?>
<p:tagLst xmlns:a="http://schemas.openxmlformats.org/drawingml/2006/main" xmlns:r="http://schemas.openxmlformats.org/officeDocument/2006/relationships" xmlns:p="http://schemas.openxmlformats.org/presentationml/2006/main">
  <p:tag name="AS_UNIQUEID" val="15884"/>
</p:tagLst>
</file>

<file path=ppt/tags/tag9.xml><?xml version="1.0" encoding="utf-8"?>
<p:tagLst xmlns:a="http://schemas.openxmlformats.org/drawingml/2006/main" xmlns:r="http://schemas.openxmlformats.org/officeDocument/2006/relationships" xmlns:p="http://schemas.openxmlformats.org/presentationml/2006/main">
  <p:tag name="AS_UNIQUEID" val="7133"/>
</p:tagLst>
</file>

<file path=ppt/theme/theme1.xml><?xml version="1.0" encoding="utf-8"?>
<a:theme xmlns:a="http://schemas.openxmlformats.org/drawingml/2006/main" name="封面">
  <a:themeElements>
    <a:clrScheme name="素雅国潮">
      <a:dk1>
        <a:srgbClr val="262626"/>
      </a:dk1>
      <a:lt1>
        <a:srgbClr val="FAF5EF"/>
      </a:lt1>
      <a:dk2>
        <a:srgbClr val="44546A"/>
      </a:dk2>
      <a:lt2>
        <a:srgbClr val="E7E6E6"/>
      </a:lt2>
      <a:accent1>
        <a:srgbClr val="809C74"/>
      </a:accent1>
      <a:accent2>
        <a:srgbClr val="EBE5CE"/>
      </a:accent2>
      <a:accent3>
        <a:srgbClr val="FAF5EF"/>
      </a:accent3>
      <a:accent4>
        <a:srgbClr val="FFC000"/>
      </a:accent4>
      <a:accent5>
        <a:srgbClr val="262626"/>
      </a:accent5>
      <a:accent6>
        <a:srgbClr val="5B7244"/>
      </a:accent6>
      <a:hlink>
        <a:srgbClr val="EECB70"/>
      </a:hlink>
      <a:folHlink>
        <a:srgbClr val="FFFFFF"/>
      </a:folHlink>
    </a:clrScheme>
    <a:fontScheme name="梦源宋体">
      <a:majorFont>
        <a:latin typeface="梦源宋体 CN W27"/>
        <a:ea typeface="梦源宋体 CN W27"/>
        <a:cs typeface=""/>
      </a:majorFont>
      <a:minorFont>
        <a:latin typeface="梦源宋体 CN W16"/>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20000"/>
          </a:lnSpc>
          <a:defRPr sz="1600" b="0" i="0" dirty="0" smtClean="0">
            <a:solidFill>
              <a:srgbClr val="333333"/>
            </a:solidFill>
            <a:effectLst/>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2397</TotalTime>
  <Words>1907</Words>
  <Application>Microsoft Office PowerPoint</Application>
  <PresentationFormat>宽屏</PresentationFormat>
  <Paragraphs>300</Paragraphs>
  <Slides>31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31</vt:i4>
      </vt:variant>
    </vt:vector>
  </HeadingPairs>
  <TitlesOfParts>
    <vt:vector size="42" baseType="lpstr">
      <vt:lpstr>梦源宋体 CN W16</vt:lpstr>
      <vt:lpstr>思源黑体 CN Bold</vt:lpstr>
      <vt:lpstr>微软雅黑</vt:lpstr>
      <vt:lpstr>梦源宋体 CN W27</vt:lpstr>
      <vt:lpstr>微软雅黑</vt:lpstr>
      <vt:lpstr>Arial</vt:lpstr>
      <vt:lpstr>等线</vt:lpstr>
      <vt:lpstr>思源宋体 CN Heavy</vt:lpstr>
      <vt:lpstr>思源黑体 CN Normal</vt:lpstr>
      <vt:lpstr>Microsoft YaHei Light</vt:lpstr>
      <vt:lpstr>封面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zz1449</dc:creator>
  <cp:lastModifiedBy>zz1449</cp:lastModifiedBy>
  <cp:revision>33</cp:revision>
  <dcterms:created xsi:type="dcterms:W3CDTF">2022-06-07T09:44:22Z</dcterms:created>
  <dcterms:modified xsi:type="dcterms:W3CDTF">2022-06-28T07:05:11Z</dcterms:modified>
</cp:coreProperties>
</file>