
<file path=[Content_Types].xml><?xml version="1.0" encoding="utf-8"?>
<Types xmlns="http://schemas.openxmlformats.org/package/2006/content-types">
  <Default Extension="bin" ContentType="image/unknown"/>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 id="2147483713" r:id="rId2"/>
  </p:sldMasterIdLst>
  <p:notesMasterIdLst>
    <p:notesMasterId r:id="rId37"/>
  </p:notesMasterIdLst>
  <p:sldIdLst>
    <p:sldId id="256" r:id="rId3"/>
    <p:sldId id="317" r:id="rId4"/>
    <p:sldId id="318" r:id="rId5"/>
    <p:sldId id="319" r:id="rId6"/>
    <p:sldId id="320" r:id="rId7"/>
    <p:sldId id="328" r:id="rId8"/>
    <p:sldId id="332" r:id="rId9"/>
    <p:sldId id="344" r:id="rId10"/>
    <p:sldId id="324" r:id="rId11"/>
    <p:sldId id="334" r:id="rId12"/>
    <p:sldId id="335" r:id="rId13"/>
    <p:sldId id="336" r:id="rId14"/>
    <p:sldId id="321" r:id="rId15"/>
    <p:sldId id="337" r:id="rId16"/>
    <p:sldId id="326" r:id="rId17"/>
    <p:sldId id="329" r:id="rId18"/>
    <p:sldId id="325" r:id="rId19"/>
    <p:sldId id="333" r:id="rId20"/>
    <p:sldId id="340" r:id="rId21"/>
    <p:sldId id="322" r:id="rId22"/>
    <p:sldId id="323" r:id="rId23"/>
    <p:sldId id="343" r:id="rId24"/>
    <p:sldId id="330" r:id="rId25"/>
    <p:sldId id="331" r:id="rId26"/>
    <p:sldId id="327" r:id="rId27"/>
    <p:sldId id="338" r:id="rId28"/>
    <p:sldId id="339" r:id="rId29"/>
    <p:sldId id="341" r:id="rId30"/>
    <p:sldId id="346" r:id="rId31"/>
    <p:sldId id="314" r:id="rId32"/>
    <p:sldId id="315" r:id="rId33"/>
    <p:sldId id="316" r:id="rId34"/>
    <p:sldId id="347" r:id="rId35"/>
    <p:sldId id="348" r:id="rId36"/>
  </p:sldIdLst>
  <p:sldSz cx="12192000" cy="6858000"/>
  <p:notesSz cx="6858000" cy="9144000"/>
  <p:custDataLst>
    <p:tags r:id="rId3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 id="{A49542FA-DE06-4A1D-A9C2-DE5EC3477C23}">
          <p14:sldIdLst>
            <p14:sldId id="256"/>
            <p14:sldId id="317"/>
            <p14:sldId id="318"/>
          </p14:sldIdLst>
        </p14:section>
        <p14:section name="目录页" id="{66176F96-7A73-484A-AA1C-A9912D65BBB2}">
          <p14:sldIdLst>
            <p14:sldId id="319"/>
          </p14:sldIdLst>
        </p14:section>
        <p14:section name="内容页" id="{24FAFEF4-AB58-4C97-8A78-3E7C4C02A48A}">
          <p14:sldIdLst>
            <p14:sldId id="320"/>
            <p14:sldId id="328"/>
            <p14:sldId id="332"/>
            <p14:sldId id="344"/>
            <p14:sldId id="324"/>
            <p14:sldId id="334"/>
            <p14:sldId id="335"/>
            <p14:sldId id="336"/>
            <p14:sldId id="321"/>
            <p14:sldId id="337"/>
            <p14:sldId id="326"/>
            <p14:sldId id="329"/>
            <p14:sldId id="325"/>
            <p14:sldId id="333"/>
            <p14:sldId id="340"/>
            <p14:sldId id="322"/>
            <p14:sldId id="323"/>
            <p14:sldId id="343"/>
            <p14:sldId id="330"/>
            <p14:sldId id="331"/>
            <p14:sldId id="327"/>
            <p14:sldId id="338"/>
            <p14:sldId id="339"/>
            <p14:sldId id="341"/>
          </p14:sldIdLst>
        </p14:section>
        <p14:section name="标注" id="{2F22C8E0-B757-40B3-AD26-97E870B590A8}">
          <p14:sldIdLst>
            <p14:sldId id="346"/>
            <p14:sldId id="314"/>
          </p14:sldIdLst>
        </p14:section>
        <p14:section name="使用技巧" id="{E6836E5E-F01B-42A5-B5BA-28AB95F4C604}">
          <p14:sldIdLst>
            <p14:sldId id="315"/>
            <p14:sldId id="316"/>
            <p14:sldId id="347"/>
            <p14:sldId id="34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B9FF"/>
    <a:srgbClr val="FFFFFF"/>
    <a:srgbClr val="E9F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95" autoAdjust="0"/>
    <p:restoredTop sz="94660"/>
  </p:normalViewPr>
  <p:slideViewPr>
    <p:cSldViewPr snapToGrid="0" showGuides="1">
      <p:cViewPr varScale="1">
        <p:scale>
          <a:sx n="88" d="100"/>
          <a:sy n="88" d="100"/>
        </p:scale>
        <p:origin x="81" y="348"/>
      </p:cViewPr>
      <p:guideLst/>
    </p:cSldViewPr>
  </p:slideViewPr>
  <p:notesTextViewPr>
    <p:cViewPr>
      <p:scale>
        <a:sx n="100" d="100"/>
        <a:sy n="100" d="100"/>
      </p:scale>
      <p:origin x="0" y="0"/>
    </p:cViewPr>
  </p:notesTextViewPr>
  <p:sorterViewPr>
    <p:cViewPr>
      <p:scale>
        <a:sx n="100" d="100"/>
        <a:sy n="100" d="100"/>
      </p:scale>
      <p:origin x="0" y="-1298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销量</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A795-4E0D-85B4-BE4C8F5C2D6B}"/>
              </c:ext>
            </c:extLst>
          </c:dPt>
          <c:dPt>
            <c:idx val="1"/>
            <c:bubble3D val="0"/>
            <c:spPr>
              <a:solidFill>
                <a:schemeClr val="accent1"/>
              </a:solidFill>
              <a:ln w="19050">
                <a:noFill/>
              </a:ln>
              <a:effectLst/>
            </c:spPr>
            <c:extLst>
              <c:ext xmlns:c16="http://schemas.microsoft.com/office/drawing/2014/chart" uri="{C3380CC4-5D6E-409C-BE32-E72D297353CC}">
                <c16:uniqueId val="{00000003-A795-4E0D-85B4-BE4C8F5C2D6B}"/>
              </c:ext>
            </c:extLst>
          </c:dPt>
          <c:dPt>
            <c:idx val="2"/>
            <c:bubble3D val="0"/>
            <c:spPr>
              <a:solidFill>
                <a:schemeClr val="accent3"/>
              </a:solidFill>
              <a:ln w="19050">
                <a:noFill/>
              </a:ln>
              <a:effectLst/>
            </c:spPr>
            <c:extLst>
              <c:ext xmlns:c16="http://schemas.microsoft.com/office/drawing/2014/chart" uri="{C3380CC4-5D6E-409C-BE32-E72D297353CC}">
                <c16:uniqueId val="{00000005-A795-4E0D-85B4-BE4C8F5C2D6B}"/>
              </c:ext>
            </c:extLst>
          </c:dPt>
          <c:dPt>
            <c:idx val="3"/>
            <c:bubble3D val="0"/>
            <c:spPr>
              <a:solidFill>
                <a:schemeClr val="accent4"/>
              </a:solidFill>
              <a:ln w="19050">
                <a:noFill/>
              </a:ln>
              <a:effectLst/>
            </c:spPr>
            <c:extLst>
              <c:ext xmlns:c16="http://schemas.microsoft.com/office/drawing/2014/chart" uri="{C3380CC4-5D6E-409C-BE32-E72D297353CC}">
                <c16:uniqueId val="{00000007-A795-4E0D-85B4-BE4C8F5C2D6B}"/>
              </c:ext>
            </c:extLst>
          </c:dPt>
          <c:cat>
            <c:numRef>
              <c:f>Sheet1!$A$2:$A$5</c:f>
              <c:numCache>
                <c:formatCode>General</c:formatCode>
                <c:ptCount val="4"/>
                <c:pt idx="0">
                  <c:v>2020</c:v>
                </c:pt>
                <c:pt idx="1">
                  <c:v>2021</c:v>
                </c:pt>
              </c:numCache>
            </c:numRef>
          </c:cat>
          <c:val>
            <c:numRef>
              <c:f>Sheet1!$B$2:$B$5</c:f>
              <c:numCache>
                <c:formatCode>General</c:formatCode>
                <c:ptCount val="4"/>
                <c:pt idx="0">
                  <c:v>4</c:v>
                </c:pt>
                <c:pt idx="1">
                  <c:v>6</c:v>
                </c:pt>
              </c:numCache>
            </c:numRef>
          </c:val>
          <c:extLst>
            <c:ext xmlns:c16="http://schemas.microsoft.com/office/drawing/2014/chart" uri="{C3380CC4-5D6E-409C-BE32-E72D297353CC}">
              <c16:uniqueId val="{00000008-A795-4E0D-85B4-BE4C8F5C2D6B}"/>
            </c:ext>
          </c:extLst>
        </c:ser>
        <c:dLbls>
          <c:showLegendKey val="0"/>
          <c:showVal val="0"/>
          <c:showCatName val="0"/>
          <c:showSerName val="0"/>
          <c:showPercent val="0"/>
          <c:showBubbleSize val="0"/>
          <c:showLeaderLines val="1"/>
        </c:dLbls>
        <c:firstSliceAng val="60"/>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销量</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A795-4E0D-85B4-BE4C8F5C2D6B}"/>
              </c:ext>
            </c:extLst>
          </c:dPt>
          <c:dPt>
            <c:idx val="1"/>
            <c:bubble3D val="0"/>
            <c:spPr>
              <a:solidFill>
                <a:schemeClr val="accent4"/>
              </a:solidFill>
              <a:ln w="19050">
                <a:noFill/>
              </a:ln>
              <a:effectLst/>
            </c:spPr>
            <c:extLst>
              <c:ext xmlns:c16="http://schemas.microsoft.com/office/drawing/2014/chart" uri="{C3380CC4-5D6E-409C-BE32-E72D297353CC}">
                <c16:uniqueId val="{00000003-A795-4E0D-85B4-BE4C8F5C2D6B}"/>
              </c:ext>
            </c:extLst>
          </c:dPt>
          <c:dPt>
            <c:idx val="2"/>
            <c:bubble3D val="0"/>
            <c:spPr>
              <a:solidFill>
                <a:schemeClr val="accent3"/>
              </a:solidFill>
              <a:ln w="19050">
                <a:noFill/>
              </a:ln>
              <a:effectLst/>
            </c:spPr>
            <c:extLst>
              <c:ext xmlns:c16="http://schemas.microsoft.com/office/drawing/2014/chart" uri="{C3380CC4-5D6E-409C-BE32-E72D297353CC}">
                <c16:uniqueId val="{00000005-A795-4E0D-85B4-BE4C8F5C2D6B}"/>
              </c:ext>
            </c:extLst>
          </c:dPt>
          <c:dPt>
            <c:idx val="3"/>
            <c:bubble3D val="0"/>
            <c:spPr>
              <a:solidFill>
                <a:schemeClr val="accent4"/>
              </a:solidFill>
              <a:ln w="19050">
                <a:noFill/>
              </a:ln>
              <a:effectLst/>
            </c:spPr>
            <c:extLst>
              <c:ext xmlns:c16="http://schemas.microsoft.com/office/drawing/2014/chart" uri="{C3380CC4-5D6E-409C-BE32-E72D297353CC}">
                <c16:uniqueId val="{00000007-A795-4E0D-85B4-BE4C8F5C2D6B}"/>
              </c:ext>
            </c:extLst>
          </c:dPt>
          <c:cat>
            <c:numRef>
              <c:f>Sheet1!$A$2:$A$5</c:f>
              <c:numCache>
                <c:formatCode>General</c:formatCode>
                <c:ptCount val="4"/>
                <c:pt idx="0">
                  <c:v>2020</c:v>
                </c:pt>
                <c:pt idx="1">
                  <c:v>2021</c:v>
                </c:pt>
              </c:numCache>
            </c:numRef>
          </c:cat>
          <c:val>
            <c:numRef>
              <c:f>Sheet1!$B$2:$B$5</c:f>
              <c:numCache>
                <c:formatCode>General</c:formatCode>
                <c:ptCount val="4"/>
                <c:pt idx="0">
                  <c:v>3</c:v>
                </c:pt>
                <c:pt idx="1">
                  <c:v>7</c:v>
                </c:pt>
              </c:numCache>
            </c:numRef>
          </c:val>
          <c:extLst>
            <c:ext xmlns:c16="http://schemas.microsoft.com/office/drawing/2014/chart" uri="{C3380CC4-5D6E-409C-BE32-E72D297353CC}">
              <c16:uniqueId val="{00000008-A795-4E0D-85B4-BE4C8F5C2D6B}"/>
            </c:ext>
          </c:extLst>
        </c:ser>
        <c:dLbls>
          <c:showLegendKey val="0"/>
          <c:showVal val="0"/>
          <c:showCatName val="0"/>
          <c:showSerName val="0"/>
          <c:showPercent val="0"/>
          <c:showBubbleSize val="0"/>
          <c:showLeaderLines val="1"/>
        </c:dLbls>
        <c:firstSliceAng val="61"/>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销量</c:v>
                </c:pt>
              </c:strCache>
            </c:strRef>
          </c:tx>
          <c:spPr>
            <a:ln>
              <a:noFill/>
            </a:ln>
          </c:spPr>
          <c:dPt>
            <c:idx val="0"/>
            <c:bubble3D val="0"/>
            <c:spPr>
              <a:solidFill>
                <a:schemeClr val="bg1"/>
              </a:solidFill>
              <a:ln w="19050">
                <a:noFill/>
              </a:ln>
              <a:effectLst/>
            </c:spPr>
            <c:extLst>
              <c:ext xmlns:c16="http://schemas.microsoft.com/office/drawing/2014/chart" uri="{C3380CC4-5D6E-409C-BE32-E72D297353CC}">
                <c16:uniqueId val="{00000001-A795-4E0D-85B4-BE4C8F5C2D6B}"/>
              </c:ext>
            </c:extLst>
          </c:dPt>
          <c:dPt>
            <c:idx val="1"/>
            <c:bubble3D val="0"/>
            <c:spPr>
              <a:solidFill>
                <a:schemeClr val="accent1"/>
              </a:solidFill>
              <a:ln w="19050">
                <a:noFill/>
              </a:ln>
              <a:effectLst/>
            </c:spPr>
            <c:extLst>
              <c:ext xmlns:c16="http://schemas.microsoft.com/office/drawing/2014/chart" uri="{C3380CC4-5D6E-409C-BE32-E72D297353CC}">
                <c16:uniqueId val="{00000003-A795-4E0D-85B4-BE4C8F5C2D6B}"/>
              </c:ext>
            </c:extLst>
          </c:dPt>
          <c:dPt>
            <c:idx val="2"/>
            <c:bubble3D val="0"/>
            <c:spPr>
              <a:solidFill>
                <a:schemeClr val="accent3"/>
              </a:solidFill>
              <a:ln w="19050">
                <a:noFill/>
              </a:ln>
              <a:effectLst/>
            </c:spPr>
            <c:extLst>
              <c:ext xmlns:c16="http://schemas.microsoft.com/office/drawing/2014/chart" uri="{C3380CC4-5D6E-409C-BE32-E72D297353CC}">
                <c16:uniqueId val="{00000005-A795-4E0D-85B4-BE4C8F5C2D6B}"/>
              </c:ext>
            </c:extLst>
          </c:dPt>
          <c:dPt>
            <c:idx val="3"/>
            <c:bubble3D val="0"/>
            <c:spPr>
              <a:solidFill>
                <a:schemeClr val="accent4"/>
              </a:solidFill>
              <a:ln w="19050">
                <a:noFill/>
              </a:ln>
              <a:effectLst/>
            </c:spPr>
            <c:extLst>
              <c:ext xmlns:c16="http://schemas.microsoft.com/office/drawing/2014/chart" uri="{C3380CC4-5D6E-409C-BE32-E72D297353CC}">
                <c16:uniqueId val="{00000007-A795-4E0D-85B4-BE4C8F5C2D6B}"/>
              </c:ext>
            </c:extLst>
          </c:dPt>
          <c:cat>
            <c:numRef>
              <c:f>Sheet1!$A$2:$A$5</c:f>
              <c:numCache>
                <c:formatCode>General</c:formatCode>
                <c:ptCount val="4"/>
                <c:pt idx="0">
                  <c:v>2020</c:v>
                </c:pt>
                <c:pt idx="1">
                  <c:v>2021</c:v>
                </c:pt>
              </c:numCache>
            </c:numRef>
          </c:cat>
          <c:val>
            <c:numRef>
              <c:f>Sheet1!$B$2:$B$5</c:f>
              <c:numCache>
                <c:formatCode>General</c:formatCode>
                <c:ptCount val="4"/>
                <c:pt idx="0">
                  <c:v>2</c:v>
                </c:pt>
                <c:pt idx="1">
                  <c:v>8</c:v>
                </c:pt>
              </c:numCache>
            </c:numRef>
          </c:val>
          <c:extLst>
            <c:ext xmlns:c16="http://schemas.microsoft.com/office/drawing/2014/chart" uri="{C3380CC4-5D6E-409C-BE32-E72D297353CC}">
              <c16:uniqueId val="{00000008-A795-4E0D-85B4-BE4C8F5C2D6B}"/>
            </c:ext>
          </c:extLst>
        </c:ser>
        <c:dLbls>
          <c:showLegendKey val="0"/>
          <c:showVal val="0"/>
          <c:showCatName val="0"/>
          <c:showSerName val="0"/>
          <c:showPercent val="0"/>
          <c:showBubbleSize val="0"/>
          <c:showLeaderLines val="1"/>
        </c:dLbls>
        <c:firstSliceAng val="74"/>
        <c:holeSize val="75"/>
      </c:doughnut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业务1</c:v>
                </c:pt>
              </c:strCache>
            </c:strRef>
          </c:tx>
          <c:spPr>
            <a:solidFill>
              <a:schemeClr val="accent1"/>
            </a:solidFill>
            <a:ln>
              <a:noFill/>
            </a:ln>
            <a:effectLst/>
          </c:spPr>
          <c:invertIfNegative val="0"/>
          <c:cat>
            <c:strRef>
              <c:f>Sheet1!$A$2:$A$5</c:f>
              <c:strCache>
                <c:ptCount val="4"/>
                <c:pt idx="0">
                  <c:v>1季度</c:v>
                </c:pt>
                <c:pt idx="1">
                  <c:v>2季度</c:v>
                </c:pt>
                <c:pt idx="2">
                  <c:v>3季度</c:v>
                </c:pt>
                <c:pt idx="3">
                  <c:v>4季度</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7CC-4912-B65A-2AF3538CC567}"/>
            </c:ext>
          </c:extLst>
        </c:ser>
        <c:ser>
          <c:idx val="1"/>
          <c:order val="1"/>
          <c:tx>
            <c:strRef>
              <c:f>Sheet1!$C$1</c:f>
              <c:strCache>
                <c:ptCount val="1"/>
                <c:pt idx="0">
                  <c:v>业务2</c:v>
                </c:pt>
              </c:strCache>
            </c:strRef>
          </c:tx>
          <c:spPr>
            <a:solidFill>
              <a:schemeClr val="accent4"/>
            </a:solidFill>
            <a:ln>
              <a:noFill/>
            </a:ln>
            <a:effectLst/>
          </c:spPr>
          <c:invertIfNegative val="0"/>
          <c:cat>
            <c:strRef>
              <c:f>Sheet1!$A$2:$A$5</c:f>
              <c:strCache>
                <c:ptCount val="4"/>
                <c:pt idx="0">
                  <c:v>1季度</c:v>
                </c:pt>
                <c:pt idx="1">
                  <c:v>2季度</c:v>
                </c:pt>
                <c:pt idx="2">
                  <c:v>3季度</c:v>
                </c:pt>
                <c:pt idx="3">
                  <c:v>4季度</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7CC-4912-B65A-2AF3538CC567}"/>
            </c:ext>
          </c:extLst>
        </c:ser>
        <c:dLbls>
          <c:showLegendKey val="0"/>
          <c:showVal val="0"/>
          <c:showCatName val="0"/>
          <c:showSerName val="0"/>
          <c:showPercent val="0"/>
          <c:showBubbleSize val="0"/>
        </c:dLbls>
        <c:gapWidth val="219"/>
        <c:axId val="845368152"/>
        <c:axId val="845377664"/>
      </c:barChart>
      <c:catAx>
        <c:axId val="8453681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45377664"/>
        <c:crosses val="autoZero"/>
        <c:auto val="1"/>
        <c:lblAlgn val="ctr"/>
        <c:lblOffset val="100"/>
        <c:noMultiLvlLbl val="0"/>
      </c:catAx>
      <c:valAx>
        <c:axId val="8453776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845368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3"/>
                <c:pt idx="0">
                  <c:v>1季度</c:v>
                </c:pt>
                <c:pt idx="1">
                  <c:v>2季度</c:v>
                </c:pt>
                <c:pt idx="2">
                  <c:v>3季度</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3F0F-433E-9CE7-51E57E2EA5A9}"/>
            </c:ext>
          </c:extLst>
        </c:ser>
        <c:ser>
          <c:idx val="1"/>
          <c:order val="1"/>
          <c:tx>
            <c:strRef>
              <c:f>Sheet1!$C$1</c:f>
              <c:strCache>
                <c:ptCount val="1"/>
                <c:pt idx="0">
                  <c:v>系列 2</c:v>
                </c:pt>
              </c:strCache>
            </c:strRef>
          </c:tx>
          <c:spPr>
            <a:solidFill>
              <a:schemeClr val="accent4"/>
            </a:solidFill>
            <a:ln>
              <a:noFill/>
            </a:ln>
            <a:effectLst/>
          </c:spPr>
          <c:invertIfNegative val="0"/>
          <c:cat>
            <c:strRef>
              <c:f>Sheet1!$A$2:$A$5</c:f>
              <c:strCache>
                <c:ptCount val="3"/>
                <c:pt idx="0">
                  <c:v>1季度</c:v>
                </c:pt>
                <c:pt idx="1">
                  <c:v>2季度</c:v>
                </c:pt>
                <c:pt idx="2">
                  <c:v>3季度</c:v>
                </c:pt>
              </c:strCache>
            </c:str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3F0F-433E-9CE7-51E57E2EA5A9}"/>
            </c:ext>
          </c:extLst>
        </c:ser>
        <c:dLbls>
          <c:showLegendKey val="0"/>
          <c:showVal val="0"/>
          <c:showCatName val="0"/>
          <c:showSerName val="0"/>
          <c:showPercent val="0"/>
          <c:showBubbleSize val="0"/>
        </c:dLbls>
        <c:gapWidth val="219"/>
        <c:overlap val="-27"/>
        <c:axId val="794877576"/>
        <c:axId val="794879544"/>
      </c:barChart>
      <c:catAx>
        <c:axId val="79487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94879544"/>
        <c:crosses val="autoZero"/>
        <c:auto val="1"/>
        <c:lblAlgn val="ctr"/>
        <c:lblOffset val="100"/>
        <c:noMultiLvlLbl val="0"/>
      </c:catAx>
      <c:valAx>
        <c:axId val="79487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94877576"/>
        <c:crosses val="autoZero"/>
        <c:crossBetween val="between"/>
      </c:valAx>
      <c:spPr>
        <a:noFill/>
        <a:ln>
          <a:noFill/>
        </a:ln>
        <a:effectLst/>
      </c:spPr>
    </c:plotArea>
    <c:legend>
      <c:legendPos val="r"/>
      <c:layout>
        <c:manualLayout>
          <c:xMode val="edge"/>
          <c:yMode val="edge"/>
          <c:x val="0.64361387955261951"/>
          <c:y val="0.40001433724495378"/>
          <c:w val="0.13616831936746299"/>
          <c:h val="0.150410037925429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strRef>
              <c:f>Sheet1!$A$2:$A$5</c:f>
              <c:strCache>
                <c:ptCount val="3"/>
                <c:pt idx="0">
                  <c:v>1季度</c:v>
                </c:pt>
                <c:pt idx="1">
                  <c:v>2季度</c:v>
                </c:pt>
                <c:pt idx="2">
                  <c:v>3季度</c:v>
                </c:pt>
              </c:strCache>
            </c:strRef>
          </c:cat>
          <c:val>
            <c:numRef>
              <c:f>Sheet1!$B$2:$B$5</c:f>
              <c:numCache>
                <c:formatCode>General</c:formatCode>
                <c:ptCount val="4"/>
                <c:pt idx="0">
                  <c:v>4.3</c:v>
                </c:pt>
                <c:pt idx="1">
                  <c:v>2.5</c:v>
                </c:pt>
                <c:pt idx="2">
                  <c:v>3.5</c:v>
                </c:pt>
              </c:numCache>
            </c:numRef>
          </c:val>
          <c:extLst>
            <c:ext xmlns:c16="http://schemas.microsoft.com/office/drawing/2014/chart" uri="{C3380CC4-5D6E-409C-BE32-E72D297353CC}">
              <c16:uniqueId val="{00000000-3F0F-433E-9CE7-51E57E2EA5A9}"/>
            </c:ext>
          </c:extLst>
        </c:ser>
        <c:ser>
          <c:idx val="1"/>
          <c:order val="1"/>
          <c:tx>
            <c:strRef>
              <c:f>Sheet1!$C$1</c:f>
              <c:strCache>
                <c:ptCount val="1"/>
                <c:pt idx="0">
                  <c:v>系列 2</c:v>
                </c:pt>
              </c:strCache>
            </c:strRef>
          </c:tx>
          <c:spPr>
            <a:solidFill>
              <a:schemeClr val="accent4"/>
            </a:solidFill>
            <a:ln>
              <a:noFill/>
            </a:ln>
            <a:effectLst/>
          </c:spPr>
          <c:invertIfNegative val="0"/>
          <c:cat>
            <c:strRef>
              <c:f>Sheet1!$A$2:$A$5</c:f>
              <c:strCache>
                <c:ptCount val="3"/>
                <c:pt idx="0">
                  <c:v>1季度</c:v>
                </c:pt>
                <c:pt idx="1">
                  <c:v>2季度</c:v>
                </c:pt>
                <c:pt idx="2">
                  <c:v>3季度</c:v>
                </c:pt>
              </c:strCache>
            </c:strRef>
          </c:cat>
          <c:val>
            <c:numRef>
              <c:f>Sheet1!$C$2:$C$5</c:f>
              <c:numCache>
                <c:formatCode>General</c:formatCode>
                <c:ptCount val="4"/>
                <c:pt idx="0">
                  <c:v>2.4</c:v>
                </c:pt>
                <c:pt idx="1">
                  <c:v>4.4000000000000004</c:v>
                </c:pt>
                <c:pt idx="2">
                  <c:v>1.8</c:v>
                </c:pt>
              </c:numCache>
            </c:numRef>
          </c:val>
          <c:extLst>
            <c:ext xmlns:c16="http://schemas.microsoft.com/office/drawing/2014/chart" uri="{C3380CC4-5D6E-409C-BE32-E72D297353CC}">
              <c16:uniqueId val="{00000001-3F0F-433E-9CE7-51E57E2EA5A9}"/>
            </c:ext>
          </c:extLst>
        </c:ser>
        <c:dLbls>
          <c:showLegendKey val="0"/>
          <c:showVal val="0"/>
          <c:showCatName val="0"/>
          <c:showSerName val="0"/>
          <c:showPercent val="0"/>
          <c:showBubbleSize val="0"/>
        </c:dLbls>
        <c:gapWidth val="219"/>
        <c:overlap val="-27"/>
        <c:axId val="794877576"/>
        <c:axId val="794879544"/>
      </c:barChart>
      <c:catAx>
        <c:axId val="794877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94879544"/>
        <c:crosses val="autoZero"/>
        <c:auto val="1"/>
        <c:lblAlgn val="ctr"/>
        <c:lblOffset val="100"/>
        <c:noMultiLvlLbl val="0"/>
      </c:catAx>
      <c:valAx>
        <c:axId val="794879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794877576"/>
        <c:crosses val="autoZero"/>
        <c:crossBetween val="between"/>
      </c:valAx>
      <c:spPr>
        <a:noFill/>
        <a:ln>
          <a:noFill/>
        </a:ln>
        <a:effectLst/>
      </c:spPr>
    </c:plotArea>
    <c:legend>
      <c:legendPos val="r"/>
      <c:layout>
        <c:manualLayout>
          <c:xMode val="edge"/>
          <c:yMode val="edge"/>
          <c:x val="0.64361387955261951"/>
          <c:y val="0.40001433724495378"/>
          <c:w val="0.13616831936746299"/>
          <c:h val="0.1504100379254297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系列2</c:v>
                </c:pt>
              </c:strCache>
            </c:strRef>
          </c:tx>
          <c:spPr>
            <a:ln w="28575" cap="rnd">
              <a:solidFill>
                <a:schemeClr val="accent1"/>
              </a:solidFill>
              <a:round/>
            </a:ln>
            <a:effectLst/>
          </c:spPr>
          <c:marker>
            <c:symbol val="none"/>
          </c:marker>
          <c:cat>
            <c:strRef>
              <c:f>Sheet1!$A$2:$A$5</c:f>
              <c:strCache>
                <c:ptCount val="4"/>
                <c:pt idx="0">
                  <c:v>1季度</c:v>
                </c:pt>
                <c:pt idx="1">
                  <c:v>2季度</c:v>
                </c:pt>
                <c:pt idx="2">
                  <c:v>3季度</c:v>
                </c:pt>
                <c:pt idx="3">
                  <c:v>4季度</c:v>
                </c:pt>
              </c:strCache>
            </c:strRef>
          </c:cat>
          <c:val>
            <c:numRef>
              <c:f>Sheet1!$B$2:$B$5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0-8B85-45A7-AE9D-3E6A8AA97D87}"/>
            </c:ext>
          </c:extLst>
        </c:ser>
        <c:ser>
          <c:idx val="1"/>
          <c:order val="1"/>
          <c:tx>
            <c:strRef>
              <c:f>Sheet1!$C$1</c:f>
              <c:strCache>
                <c:ptCount val="1"/>
                <c:pt idx="0">
                  <c:v>系列3</c:v>
                </c:pt>
              </c:strCache>
            </c:strRef>
          </c:tx>
          <c:spPr>
            <a:ln w="28575" cap="rnd">
              <a:solidFill>
                <a:schemeClr val="accent4"/>
              </a:solidFill>
              <a:round/>
            </a:ln>
            <a:effectLst/>
          </c:spPr>
          <c:marker>
            <c:symbol val="none"/>
          </c:marker>
          <c:cat>
            <c:strRef>
              <c:f>Sheet1!$A$2:$A$5</c:f>
              <c:strCache>
                <c:ptCount val="4"/>
                <c:pt idx="0">
                  <c:v>1季度</c:v>
                </c:pt>
                <c:pt idx="1">
                  <c:v>2季度</c:v>
                </c:pt>
                <c:pt idx="2">
                  <c:v>3季度</c:v>
                </c:pt>
                <c:pt idx="3">
                  <c:v>4季度</c:v>
                </c:pt>
              </c:strCache>
            </c:strRef>
          </c:cat>
          <c:val>
            <c:numRef>
              <c:f>Sheet1!$C$2:$C$5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1-8B85-45A7-AE9D-3E6A8AA97D87}"/>
            </c:ext>
          </c:extLst>
        </c:ser>
        <c:dLbls>
          <c:showLegendKey val="0"/>
          <c:showVal val="0"/>
          <c:showCatName val="0"/>
          <c:showSerName val="0"/>
          <c:showPercent val="0"/>
          <c:showBubbleSize val="0"/>
        </c:dLbls>
        <c:smooth val="0"/>
        <c:axId val="1002858352"/>
        <c:axId val="1002861096"/>
      </c:lineChart>
      <c:catAx>
        <c:axId val="1002858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02861096"/>
        <c:crosses val="autoZero"/>
        <c:auto val="1"/>
        <c:lblAlgn val="ctr"/>
        <c:lblOffset val="100"/>
        <c:noMultiLvlLbl val="0"/>
      </c:catAx>
      <c:valAx>
        <c:axId val="10028610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1002858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545860-8025-445F-86E5-1197B4A601BB}" type="datetimeFigureOut">
              <a:rPr lang="zh-CN" altLang="en-US" smtClean="0"/>
              <a:t>2021/8/15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1E30E-2D90-4499-A3C6-8946E90F4331}" type="slidenum">
              <a:rPr lang="zh-CN" altLang="en-US" smtClean="0"/>
              <a:t>‹#›</a:t>
            </a:fld>
            <a:endParaRPr lang="zh-CN" altLang="en-US"/>
          </a:p>
        </p:txBody>
      </p:sp>
    </p:spTree>
    <p:extLst>
      <p:ext uri="{BB962C8B-B14F-4D97-AF65-F5344CB8AC3E}">
        <p14:creationId xmlns:p14="http://schemas.microsoft.com/office/powerpoint/2010/main" val="374542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B51E30E-2D90-4499-A3C6-8946E90F4331}" type="slidenum">
              <a:rPr lang="zh-CN" altLang="en-US" smtClean="0"/>
              <a:t>6</a:t>
            </a:fld>
            <a:endParaRPr lang="zh-CN" altLang="en-US"/>
          </a:p>
        </p:txBody>
      </p:sp>
    </p:spTree>
    <p:extLst>
      <p:ext uri="{BB962C8B-B14F-4D97-AF65-F5344CB8AC3E}">
        <p14:creationId xmlns:p14="http://schemas.microsoft.com/office/powerpoint/2010/main" val="18668964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www.officeplus.cn/Template/Home.shtml" TargetMode="External"/><Relationship Id="rId2" Type="http://schemas.openxmlformats.org/officeDocument/2006/relationships/image" Target="../media/image9.jpe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jpeg"/><Relationship Id="rId2" Type="http://schemas.openxmlformats.org/officeDocument/2006/relationships/hyperlink" Target="http://www.officeplus.cn/Template/Home.shtml" TargetMode="External"/><Relationship Id="rId1" Type="http://schemas.openxmlformats.org/officeDocument/2006/relationships/slideMaster" Target="../slideMasters/slideMaster2.xml"/><Relationship Id="rId6" Type="http://schemas.openxmlformats.org/officeDocument/2006/relationships/image" Target="../media/image12.jpeg"/><Relationship Id="rId5" Type="http://schemas.openxmlformats.org/officeDocument/2006/relationships/image" Target="../media/image11.jpeg"/><Relationship Id="rId4" Type="http://schemas.microsoft.com/office/2007/relationships/hdphoto" Target="../media/hdphoto1.wdp"/></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7" name="图片 6" descr="白色分子">
            <a:extLst>
              <a:ext uri="{FF2B5EF4-FFF2-40B4-BE49-F238E27FC236}">
                <a16:creationId xmlns:a16="http://schemas.microsoft.com/office/drawing/2014/main" id="{5891AA4A-9AEB-4058-986C-5CCB8A763256}"/>
              </a:ext>
            </a:extLst>
          </p:cNvPr>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8" name="任意多边形: 形状 7">
            <a:extLst>
              <a:ext uri="{FF2B5EF4-FFF2-40B4-BE49-F238E27FC236}">
                <a16:creationId xmlns:a16="http://schemas.microsoft.com/office/drawing/2014/main" id="{FCC290F8-C95F-44A9-B016-CA97C3C3257B}"/>
              </a:ext>
            </a:extLst>
          </p:cNvPr>
          <p:cNvSpPr/>
          <p:nvPr userDrawn="1"/>
        </p:nvSpPr>
        <p:spPr>
          <a:xfrm>
            <a:off x="164478" y="0"/>
            <a:ext cx="8827011" cy="6858000"/>
          </a:xfrm>
          <a:custGeom>
            <a:avLst/>
            <a:gdLst>
              <a:gd name="connsiteX0" fmla="*/ 0 w 8827011"/>
              <a:gd name="connsiteY0" fmla="*/ 0 h 6858000"/>
              <a:gd name="connsiteX1" fmla="*/ 8827011 w 8827011"/>
              <a:gd name="connsiteY1" fmla="*/ 0 h 6858000"/>
              <a:gd name="connsiteX2" fmla="*/ 4860450 w 8827011"/>
              <a:gd name="connsiteY2" fmla="*/ 6858000 h 6858000"/>
              <a:gd name="connsiteX3" fmla="*/ 0 w 882701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27011" h="6858000">
                <a:moveTo>
                  <a:pt x="0" y="0"/>
                </a:moveTo>
                <a:lnTo>
                  <a:pt x="8827011" y="0"/>
                </a:lnTo>
                <a:lnTo>
                  <a:pt x="4860450" y="6858000"/>
                </a:lnTo>
                <a:lnTo>
                  <a:pt x="0" y="68580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形状 8">
            <a:extLst>
              <a:ext uri="{FF2B5EF4-FFF2-40B4-BE49-F238E27FC236}">
                <a16:creationId xmlns:a16="http://schemas.microsoft.com/office/drawing/2014/main" id="{035D3F87-59B9-46B9-9D37-6C98B97A0E63}"/>
              </a:ext>
            </a:extLst>
          </p:cNvPr>
          <p:cNvSpPr/>
          <p:nvPr userDrawn="1"/>
        </p:nvSpPr>
        <p:spPr>
          <a:xfrm>
            <a:off x="88901" y="0"/>
            <a:ext cx="8827011" cy="6858000"/>
          </a:xfrm>
          <a:custGeom>
            <a:avLst/>
            <a:gdLst>
              <a:gd name="connsiteX0" fmla="*/ 0 w 8827011"/>
              <a:gd name="connsiteY0" fmla="*/ 0 h 6858000"/>
              <a:gd name="connsiteX1" fmla="*/ 8827011 w 8827011"/>
              <a:gd name="connsiteY1" fmla="*/ 0 h 6858000"/>
              <a:gd name="connsiteX2" fmla="*/ 4860450 w 8827011"/>
              <a:gd name="connsiteY2" fmla="*/ 6858000 h 6858000"/>
              <a:gd name="connsiteX3" fmla="*/ 0 w 882701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27011" h="6858000">
                <a:moveTo>
                  <a:pt x="0" y="0"/>
                </a:moveTo>
                <a:lnTo>
                  <a:pt x="8827011" y="0"/>
                </a:lnTo>
                <a:lnTo>
                  <a:pt x="48604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0" name="图片 9">
            <a:extLst>
              <a:ext uri="{FF2B5EF4-FFF2-40B4-BE49-F238E27FC236}">
                <a16:creationId xmlns:a16="http://schemas.microsoft.com/office/drawing/2014/main" id="{0D5DA09B-9C71-4B56-A62F-D84658439B3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644"/>
          <a:stretch/>
        </p:blipFill>
        <p:spPr>
          <a:xfrm>
            <a:off x="1" y="0"/>
            <a:ext cx="8827011" cy="6858000"/>
          </a:xfrm>
          <a:custGeom>
            <a:avLst/>
            <a:gdLst>
              <a:gd name="connsiteX0" fmla="*/ 0 w 8827011"/>
              <a:gd name="connsiteY0" fmla="*/ 0 h 6858000"/>
              <a:gd name="connsiteX1" fmla="*/ 8827011 w 8827011"/>
              <a:gd name="connsiteY1" fmla="*/ 0 h 6858000"/>
              <a:gd name="connsiteX2" fmla="*/ 4860450 w 8827011"/>
              <a:gd name="connsiteY2" fmla="*/ 6858000 h 6858000"/>
              <a:gd name="connsiteX3" fmla="*/ 0 w 882701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27011" h="6858000">
                <a:moveTo>
                  <a:pt x="0" y="0"/>
                </a:moveTo>
                <a:lnTo>
                  <a:pt x="8827011" y="0"/>
                </a:lnTo>
                <a:lnTo>
                  <a:pt x="4860450" y="6858000"/>
                </a:lnTo>
                <a:lnTo>
                  <a:pt x="0" y="6858000"/>
                </a:lnTo>
                <a:close/>
              </a:path>
            </a:pathLst>
          </a:custGeom>
        </p:spPr>
      </p:pic>
      <p:sp>
        <p:nvSpPr>
          <p:cNvPr id="30" name="矩形: 圆角 29">
            <a:extLst>
              <a:ext uri="{FF2B5EF4-FFF2-40B4-BE49-F238E27FC236}">
                <a16:creationId xmlns:a16="http://schemas.microsoft.com/office/drawing/2014/main" id="{B3BD4A3B-B453-414B-9A7B-A47BBF0CE103}"/>
              </a:ext>
            </a:extLst>
          </p:cNvPr>
          <p:cNvSpPr/>
          <p:nvPr userDrawn="1"/>
        </p:nvSpPr>
        <p:spPr>
          <a:xfrm>
            <a:off x="7886699" y="4052173"/>
            <a:ext cx="3695701" cy="987932"/>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33" name="矩形: 圆角 32">
            <a:extLst>
              <a:ext uri="{FF2B5EF4-FFF2-40B4-BE49-F238E27FC236}">
                <a16:creationId xmlns:a16="http://schemas.microsoft.com/office/drawing/2014/main" id="{08ED6585-6623-4173-A1FB-794D71B17A12}"/>
              </a:ext>
            </a:extLst>
          </p:cNvPr>
          <p:cNvSpPr/>
          <p:nvPr/>
        </p:nvSpPr>
        <p:spPr>
          <a:xfrm>
            <a:off x="6497320" y="5267425"/>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34" name="矩形: 圆角 33">
            <a:extLst>
              <a:ext uri="{FF2B5EF4-FFF2-40B4-BE49-F238E27FC236}">
                <a16:creationId xmlns:a16="http://schemas.microsoft.com/office/drawing/2014/main" id="{084FD6BB-32D6-49C1-838F-45A34AD73774}"/>
              </a:ext>
            </a:extLst>
          </p:cNvPr>
          <p:cNvSpPr/>
          <p:nvPr/>
        </p:nvSpPr>
        <p:spPr>
          <a:xfrm>
            <a:off x="9039860" y="5267425"/>
            <a:ext cx="2542540" cy="521514"/>
          </a:xfrm>
          <a:prstGeom prst="roundRect">
            <a:avLst>
              <a:gd name="adj" fmla="val 50000"/>
            </a:avLst>
          </a:prstGeom>
          <a:solidFill>
            <a:srgbClr val="09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Tree>
    <p:extLst>
      <p:ext uri="{BB962C8B-B14F-4D97-AF65-F5344CB8AC3E}">
        <p14:creationId xmlns:p14="http://schemas.microsoft.com/office/powerpoint/2010/main" val="1730389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模板使用技巧2">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B7438137-DE41-4FFA-861D-9520A807155D}"/>
              </a:ext>
            </a:extLst>
          </p:cNvPr>
          <p:cNvSpPr/>
          <p:nvPr userDrawn="1"/>
        </p:nvSpPr>
        <p:spPr>
          <a:xfrm>
            <a:off x="440603" y="759873"/>
            <a:ext cx="1750800"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2</a:t>
            </a:r>
            <a:endParaRPr lang="zh-CN" altLang="en-US" sz="1800">
              <a:solidFill>
                <a:schemeClr val="tx1">
                  <a:lumMod val="75000"/>
                  <a:lumOff val="25000"/>
                </a:schemeClr>
              </a:solidFill>
              <a:latin typeface="Segoe UI Light"/>
              <a:ea typeface="微软雅黑"/>
              <a:cs typeface="Segoe UI Light"/>
            </a:endParaRPr>
          </a:p>
        </p:txBody>
      </p:sp>
      <p:sp>
        <p:nvSpPr>
          <p:cNvPr id="6" name="矩形 5">
            <a:extLst>
              <a:ext uri="{FF2B5EF4-FFF2-40B4-BE49-F238E27FC236}">
                <a16:creationId xmlns:a16="http://schemas.microsoft.com/office/drawing/2014/main" id="{7AE24C82-3A0F-4B16-B7F6-C850F02CA963}"/>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pic>
        <p:nvPicPr>
          <p:cNvPr id="7" name="图片 6">
            <a:extLst>
              <a:ext uri="{FF2B5EF4-FFF2-40B4-BE49-F238E27FC236}">
                <a16:creationId xmlns:a16="http://schemas.microsoft.com/office/drawing/2014/main" id="{25DDA5E6-5217-45FA-AB10-6B01CDDA3600}"/>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8" name="图片 7">
            <a:extLst>
              <a:ext uri="{FF2B5EF4-FFF2-40B4-BE49-F238E27FC236}">
                <a16:creationId xmlns:a16="http://schemas.microsoft.com/office/drawing/2014/main" id="{46E21321-FAF2-4A53-A172-425222382D26}"/>
              </a:ext>
            </a:extLst>
          </p:cNvPr>
          <p:cNvPicPr>
            <a:picLocks noChangeAspect="1"/>
          </p:cNvPicPr>
          <p:nvPr userDrawn="1"/>
        </p:nvPicPr>
        <p:blipFill>
          <a:blip r:embed="rId3"/>
          <a:stretch>
            <a:fillRect/>
          </a:stretch>
        </p:blipFill>
        <p:spPr>
          <a:xfrm>
            <a:off x="6464301" y="2138895"/>
            <a:ext cx="5295900" cy="3847022"/>
          </a:xfrm>
          <a:prstGeom prst="rect">
            <a:avLst/>
          </a:prstGeom>
          <a:ln>
            <a:solidFill>
              <a:schemeClr val="bg1">
                <a:lumMod val="65000"/>
              </a:schemeClr>
            </a:solidFill>
          </a:ln>
        </p:spPr>
      </p:pic>
      <p:sp>
        <p:nvSpPr>
          <p:cNvPr id="9" name="文本框 8">
            <a:extLst>
              <a:ext uri="{FF2B5EF4-FFF2-40B4-BE49-F238E27FC236}">
                <a16:creationId xmlns:a16="http://schemas.microsoft.com/office/drawing/2014/main" id="{DD01931F-3283-46DD-B1F1-776D25A2F16D}"/>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随时添加模板样式</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CB075F49-3C96-43E2-8C36-ADD6FF24F7A4}"/>
              </a:ext>
            </a:extLst>
          </p:cNvPr>
          <p:cNvSpPr txBox="1"/>
          <p:nvPr userDrawn="1"/>
        </p:nvSpPr>
        <p:spPr>
          <a:xfrm>
            <a:off x="333477" y="6061002"/>
            <a:ext cx="3010761"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选择“开始”</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“新建幻灯片”；</a:t>
            </a:r>
            <a:endParaRPr lang="en-US" sz="1200" spc="150">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CCA8467F-AD34-4F6E-BB40-F8F3746E26A4}"/>
              </a:ext>
            </a:extLst>
          </p:cNvPr>
          <p:cNvSpPr txBox="1"/>
          <p:nvPr userDrawn="1"/>
        </p:nvSpPr>
        <p:spPr>
          <a:xfrm>
            <a:off x="6360651" y="6061002"/>
            <a:ext cx="52565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选择你需要的页面，如封面页，目录页，副标题页，内容页等</a:t>
            </a:r>
            <a:r>
              <a:rPr lang="en-US" altLang="zh-CN" sz="1200" spc="150">
                <a:latin typeface="微软雅黑" panose="020B0503020204020204" pitchFamily="34" charset="-122"/>
                <a:ea typeface="微软雅黑" panose="020B0503020204020204" pitchFamily="34" charset="-122"/>
              </a:rPr>
              <a:t>…</a:t>
            </a:r>
            <a:endParaRPr lang="en-US" sz="1200" spc="150">
              <a:latin typeface="微软雅黑" panose="020B0503020204020204" pitchFamily="34" charset="-122"/>
              <a:ea typeface="微软雅黑" panose="020B0503020204020204" pitchFamily="34" charset="-122"/>
            </a:endParaRPr>
          </a:p>
        </p:txBody>
      </p:sp>
      <p:pic>
        <p:nvPicPr>
          <p:cNvPr id="12" name="图片 11">
            <a:extLst>
              <a:ext uri="{FF2B5EF4-FFF2-40B4-BE49-F238E27FC236}">
                <a16:creationId xmlns:a16="http://schemas.microsoft.com/office/drawing/2014/main" id="{E21647B9-1040-43B2-B5DE-1869B6C2FE97}"/>
              </a:ext>
            </a:extLst>
          </p:cNvPr>
          <p:cNvPicPr>
            <a:picLocks noChangeAspect="1"/>
          </p:cNvPicPr>
          <p:nvPr userDrawn="1"/>
        </p:nvPicPr>
        <p:blipFill>
          <a:blip r:embed="rId4"/>
          <a:stretch>
            <a:fillRect/>
          </a:stretch>
        </p:blipFill>
        <p:spPr>
          <a:xfrm>
            <a:off x="700878" y="24283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35591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关注服务号">
    <p:spTree>
      <p:nvGrpSpPr>
        <p:cNvPr id="1" name=""/>
        <p:cNvGrpSpPr/>
        <p:nvPr/>
      </p:nvGrpSpPr>
      <p:grpSpPr>
        <a:xfrm>
          <a:off x="0" y="0"/>
          <a:ext cx="0" cy="0"/>
          <a:chOff x="0" y="0"/>
          <a:chExt cx="0" cy="0"/>
        </a:xfrm>
      </p:grpSpPr>
      <p:sp>
        <p:nvSpPr>
          <p:cNvPr id="6" name="矩形 5">
            <a:extLst>
              <a:ext uri="{FF2B5EF4-FFF2-40B4-BE49-F238E27FC236}">
                <a16:creationId xmlns:a16="http://schemas.microsoft.com/office/drawing/2014/main" id="{35A08261-CD64-43DA-A4E5-C250DBF38920}"/>
              </a:ext>
            </a:extLst>
          </p:cNvPr>
          <p:cNvSpPr/>
          <p:nvPr userDrawn="1"/>
        </p:nvSpPr>
        <p:spPr>
          <a:xfrm>
            <a:off x="0" y="3429000"/>
            <a:ext cx="12192000" cy="3429000"/>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sp>
        <p:nvSpPr>
          <p:cNvPr id="7" name="矩形: 圆角 6">
            <a:extLst>
              <a:ext uri="{FF2B5EF4-FFF2-40B4-BE49-F238E27FC236}">
                <a16:creationId xmlns:a16="http://schemas.microsoft.com/office/drawing/2014/main" id="{1F973E54-EC4C-4C45-898A-8A57980B3416}"/>
              </a:ext>
            </a:extLst>
          </p:cNvPr>
          <p:cNvSpPr/>
          <p:nvPr userDrawn="1"/>
        </p:nvSpPr>
        <p:spPr>
          <a:xfrm>
            <a:off x="1079465" y="1527629"/>
            <a:ext cx="3802742" cy="3802742"/>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dirty="0">
              <a:latin typeface="微软雅黑" panose="020B0503020204020204" pitchFamily="34" charset="-122"/>
              <a:ea typeface="微软雅黑" panose="020B0503020204020204" pitchFamily="34" charset="-122"/>
            </a:endParaRPr>
          </a:p>
        </p:txBody>
      </p:sp>
      <p:pic>
        <p:nvPicPr>
          <p:cNvPr id="8" name="图片 7" descr="图片包含 纵横字谜, 文字&#10;&#10;已生成极高可信度的说明">
            <a:extLst>
              <a:ext uri="{FF2B5EF4-FFF2-40B4-BE49-F238E27FC236}">
                <a16:creationId xmlns:a16="http://schemas.microsoft.com/office/drawing/2014/main" id="{1948853A-52B7-42C0-988C-3ED6F0106634}"/>
              </a:ext>
            </a:extLst>
          </p:cNvPr>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8065" y="1756229"/>
            <a:ext cx="3345542" cy="3345542"/>
          </a:xfrm>
          <a:prstGeom prst="rect">
            <a:avLst/>
          </a:prstGeom>
        </p:spPr>
      </p:pic>
      <p:sp>
        <p:nvSpPr>
          <p:cNvPr id="9" name="文本框 8">
            <a:extLst>
              <a:ext uri="{FF2B5EF4-FFF2-40B4-BE49-F238E27FC236}">
                <a16:creationId xmlns:a16="http://schemas.microsoft.com/office/drawing/2014/main" id="{822455A7-50AF-4D99-900F-B36A626BEB69}"/>
              </a:ext>
            </a:extLst>
          </p:cNvPr>
          <p:cNvSpPr txBox="1"/>
          <p:nvPr userDrawn="1"/>
        </p:nvSpPr>
        <p:spPr>
          <a:xfrm>
            <a:off x="5239657" y="1594259"/>
            <a:ext cx="6429829" cy="3549241"/>
          </a:xfrm>
          <a:prstGeom prst="rect">
            <a:avLst/>
          </a:prstGeom>
          <a:noFill/>
        </p:spPr>
        <p:txBody>
          <a:bodyPr wrap="square" rtlCol="0">
            <a:spAutoFit/>
          </a:bodyPr>
          <a:lstStyle/>
          <a:p>
            <a:pPr>
              <a:lnSpc>
                <a:spcPct val="150000"/>
              </a:lnSpc>
              <a:spcBef>
                <a:spcPts val="600"/>
              </a:spcBef>
            </a:pPr>
            <a:r>
              <a:rPr lang="zh-CN" altLang="en-US" sz="3600" b="1" kern="0" dirty="0">
                <a:effectLst>
                  <a:outerShdw blurRad="38100" dist="38100" dir="2700000" algn="tl">
                    <a:srgbClr val="000000">
                      <a:alpha val="43137"/>
                    </a:srgbClr>
                  </a:outerShdw>
                </a:effectLst>
                <a:latin typeface="微软雅黑" charset="-122"/>
                <a:ea typeface="微软雅黑" charset="-122"/>
                <a:cs typeface="+mn-ea"/>
                <a:sym typeface="+mn-lt"/>
              </a:rPr>
              <a:t>免费下载更多</a:t>
            </a:r>
            <a:endParaRPr lang="en-US" altLang="zh-CN" sz="3600" b="1" kern="0" dirty="0">
              <a:effectLst>
                <a:outerShdw blurRad="38100" dist="38100" dir="2700000" algn="tl">
                  <a:srgbClr val="000000">
                    <a:alpha val="43137"/>
                  </a:srgbClr>
                </a:outerShdw>
              </a:effectLst>
              <a:latin typeface="微软雅黑" charset="-122"/>
              <a:ea typeface="微软雅黑" charset="-122"/>
              <a:cs typeface="+mn-ea"/>
              <a:sym typeface="+mn-lt"/>
            </a:endParaRPr>
          </a:p>
          <a:p>
            <a:pPr>
              <a:lnSpc>
                <a:spcPct val="150000"/>
              </a:lnSpc>
              <a:spcBef>
                <a:spcPts val="600"/>
              </a:spcBef>
            </a:pPr>
            <a:r>
              <a:rPr lang="zh-CN" altLang="en-US" sz="3600" b="1" kern="0" dirty="0">
                <a:effectLst>
                  <a:outerShdw blurRad="38100" dist="38100" dir="2700000" algn="tl">
                    <a:srgbClr val="000000">
                      <a:alpha val="43137"/>
                    </a:srgbClr>
                  </a:outerShdw>
                </a:effectLst>
                <a:latin typeface="微软雅黑" charset="-122"/>
                <a:ea typeface="微软雅黑" charset="-122"/>
                <a:cs typeface="+mn-ea"/>
                <a:sym typeface="+mn-lt"/>
              </a:rPr>
              <a:t>微软官方</a:t>
            </a:r>
            <a:r>
              <a:rPr lang="en-US" altLang="zh-CN" sz="3600" b="1" kern="0" dirty="0">
                <a:effectLst>
                  <a:outerShdw blurRad="38100" dist="38100" dir="2700000" algn="tl">
                    <a:srgbClr val="000000">
                      <a:alpha val="43137"/>
                    </a:srgbClr>
                  </a:outerShdw>
                </a:effectLst>
                <a:latin typeface="微软雅黑" charset="-122"/>
                <a:ea typeface="微软雅黑" charset="-122"/>
                <a:cs typeface="+mn-ea"/>
                <a:sym typeface="+mn-lt"/>
              </a:rPr>
              <a:t>PPT</a:t>
            </a:r>
            <a:r>
              <a:rPr lang="zh-CN" altLang="en-US" sz="3600" b="1" kern="0" dirty="0">
                <a:effectLst>
                  <a:outerShdw blurRad="38100" dist="38100" dir="2700000" algn="tl">
                    <a:srgbClr val="000000">
                      <a:alpha val="43137"/>
                    </a:srgbClr>
                  </a:outerShdw>
                </a:effectLst>
                <a:latin typeface="微软雅黑" charset="-122"/>
                <a:ea typeface="微软雅黑" charset="-122"/>
                <a:cs typeface="+mn-ea"/>
                <a:sym typeface="+mn-lt"/>
              </a:rPr>
              <a:t>模板</a:t>
            </a:r>
            <a:endParaRPr lang="en-US" altLang="zh-CN" sz="3600" b="1" kern="0" dirty="0">
              <a:effectLst>
                <a:outerShdw blurRad="38100" dist="38100" dir="2700000" algn="tl">
                  <a:srgbClr val="000000">
                    <a:alpha val="43137"/>
                  </a:srgbClr>
                </a:outerShdw>
              </a:effectLst>
              <a:latin typeface="微软雅黑" charset="-122"/>
              <a:ea typeface="微软雅黑" charset="-122"/>
              <a:cs typeface="+mn-ea"/>
              <a:sym typeface="+mn-lt"/>
            </a:endParaRPr>
          </a:p>
          <a:p>
            <a:pPr>
              <a:lnSpc>
                <a:spcPct val="150000"/>
              </a:lnSpc>
              <a:spcBef>
                <a:spcPts val="600"/>
              </a:spcBef>
            </a:pPr>
            <a:r>
              <a:rPr lang="zh-CN" altLang="en-US" sz="3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微信扫码关注</a:t>
            </a:r>
            <a:endParaRPr lang="en-US" altLang="zh-CN" sz="3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a:p>
            <a:pPr>
              <a:lnSpc>
                <a:spcPct val="150000"/>
              </a:lnSpc>
              <a:spcBef>
                <a:spcPts val="600"/>
              </a:spcBef>
            </a:pPr>
            <a:r>
              <a:rPr lang="zh-CN" altLang="en-US" sz="3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 微软</a:t>
            </a:r>
            <a:r>
              <a:rPr lang="en-US" altLang="zh-CN" sz="3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Office</a:t>
            </a:r>
            <a:r>
              <a:rPr lang="zh-CN" altLang="en-US" sz="3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rPr>
              <a:t>文档 」服务号</a:t>
            </a:r>
            <a:endParaRPr lang="en-US" altLang="zh-CN" sz="36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ea"/>
              <a:sym typeface="+mn-lt"/>
            </a:endParaRPr>
          </a:p>
        </p:txBody>
      </p:sp>
      <p:pic>
        <p:nvPicPr>
          <p:cNvPr id="10" name="图片 9">
            <a:hlinkClick r:id="rId3"/>
            <a:extLst>
              <a:ext uri="{FF2B5EF4-FFF2-40B4-BE49-F238E27FC236}">
                <a16:creationId xmlns:a16="http://schemas.microsoft.com/office/drawing/2014/main" id="{AC1DF982-E78C-4CAA-8824-81165012A5AD}"/>
              </a:ext>
            </a:extLst>
          </p:cNvPr>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a:ext>
            </a:extLst>
          </a:blip>
          <a:stretch>
            <a:fillRect/>
          </a:stretch>
        </p:blipFill>
        <p:spPr>
          <a:xfrm>
            <a:off x="5239657" y="6345797"/>
            <a:ext cx="1712686" cy="226074"/>
          </a:xfrm>
          <a:prstGeom prst="rect">
            <a:avLst/>
          </a:prstGeom>
        </p:spPr>
      </p:pic>
    </p:spTree>
    <p:extLst>
      <p:ext uri="{BB962C8B-B14F-4D97-AF65-F5344CB8AC3E}">
        <p14:creationId xmlns:p14="http://schemas.microsoft.com/office/powerpoint/2010/main" val="2729920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微软黑科技">
    <p:spTree>
      <p:nvGrpSpPr>
        <p:cNvPr id="1" name=""/>
        <p:cNvGrpSpPr/>
        <p:nvPr/>
      </p:nvGrpSpPr>
      <p:grpSpPr>
        <a:xfrm>
          <a:off x="0" y="0"/>
          <a:ext cx="0" cy="0"/>
          <a:chOff x="0" y="0"/>
          <a:chExt cx="0" cy="0"/>
        </a:xfrm>
      </p:grpSpPr>
      <p:cxnSp>
        <p:nvCxnSpPr>
          <p:cNvPr id="4" name="直接连接符 3"/>
          <p:cNvCxnSpPr/>
          <p:nvPr userDrawn="1"/>
        </p:nvCxnSpPr>
        <p:spPr>
          <a:xfrm>
            <a:off x="0" y="657288"/>
            <a:ext cx="12192000" cy="0"/>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6" name="矩形 5"/>
          <p:cNvSpPr/>
          <p:nvPr userDrawn="1"/>
        </p:nvSpPr>
        <p:spPr>
          <a:xfrm>
            <a:off x="0" y="3091547"/>
            <a:ext cx="12192000" cy="3766453"/>
          </a:xfrm>
          <a:prstGeom prst="rect">
            <a:avLst/>
          </a:prstGeom>
          <a:solidFill>
            <a:srgbClr val="E7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charset="-122"/>
              <a:ea typeface="微软雅黑" charset="-122"/>
            </a:endParaRPr>
          </a:p>
        </p:txBody>
      </p:sp>
      <p:sp>
        <p:nvSpPr>
          <p:cNvPr id="8" name="矩形: 圆角 7"/>
          <p:cNvSpPr/>
          <p:nvPr userDrawn="1"/>
        </p:nvSpPr>
        <p:spPr>
          <a:xfrm>
            <a:off x="621395"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charset="-122"/>
              <a:ea typeface="微软雅黑" charset="-122"/>
            </a:endParaRPr>
          </a:p>
        </p:txBody>
      </p:sp>
      <p:sp>
        <p:nvSpPr>
          <p:cNvPr id="9" name="矩形: 圆角 8"/>
          <p:cNvSpPr/>
          <p:nvPr userDrawn="1"/>
        </p:nvSpPr>
        <p:spPr>
          <a:xfrm>
            <a:off x="4374467"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charset="-122"/>
              <a:ea typeface="微软雅黑" charset="-122"/>
            </a:endParaRPr>
          </a:p>
        </p:txBody>
      </p:sp>
      <p:sp>
        <p:nvSpPr>
          <p:cNvPr id="10" name="文本框 9"/>
          <p:cNvSpPr txBox="1"/>
          <p:nvPr userDrawn="1"/>
        </p:nvSpPr>
        <p:spPr>
          <a:xfrm>
            <a:off x="1656327" y="286129"/>
            <a:ext cx="8879354" cy="670120"/>
          </a:xfrm>
          <a:prstGeom prst="rect">
            <a:avLst/>
          </a:prstGeom>
          <a:solidFill>
            <a:schemeClr val="bg1"/>
          </a:solidFill>
        </p:spPr>
        <p:txBody>
          <a:bodyPr wrap="none" rtlCol="0">
            <a:spAutoFit/>
          </a:bodyPr>
          <a:lstStyle/>
          <a:p>
            <a:pPr algn="ctr">
              <a:lnSpc>
                <a:spcPct val="130000"/>
              </a:lnSpc>
              <a:spcBef>
                <a:spcPts val="600"/>
              </a:spcBef>
            </a:pPr>
            <a:r>
              <a:rPr lang="zh-CN" altLang="en-US" sz="3200" b="1" kern="0">
                <a:latin typeface="微软雅黑" charset="-122"/>
                <a:ea typeface="微软雅黑" charset="-122"/>
                <a:cs typeface="+mn-ea"/>
                <a:sym typeface="+mn-lt"/>
              </a:rPr>
              <a:t> 微信扫描小程序码，使用微软移动办公黑科技 </a:t>
            </a:r>
            <a:endParaRPr lang="en-US" sz="3200" b="1" kern="0">
              <a:latin typeface="微软雅黑" charset="-122"/>
              <a:ea typeface="微软雅黑" charset="-122"/>
              <a:cs typeface="+mn-ea"/>
              <a:sym typeface="+mn-lt"/>
            </a:endParaRPr>
          </a:p>
        </p:txBody>
      </p:sp>
      <p:cxnSp>
        <p:nvCxnSpPr>
          <p:cNvPr id="11" name="直接连接符 10"/>
          <p:cNvCxnSpPr/>
          <p:nvPr userDrawn="1"/>
        </p:nvCxnSpPr>
        <p:spPr>
          <a:xfrm flipH="1">
            <a:off x="1523089"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a:off x="10402443" y="369629"/>
            <a:ext cx="266460" cy="622048"/>
          </a:xfrm>
          <a:prstGeom prst="line">
            <a:avLst/>
          </a:prstGeom>
          <a:ln>
            <a:solidFill>
              <a:srgbClr val="E73A1C"/>
            </a:solidFill>
          </a:ln>
        </p:spPr>
        <p:style>
          <a:lnRef idx="1">
            <a:schemeClr val="accent1"/>
          </a:lnRef>
          <a:fillRef idx="0">
            <a:schemeClr val="accent1"/>
          </a:fillRef>
          <a:effectRef idx="0">
            <a:schemeClr val="accent1"/>
          </a:effectRef>
          <a:fontRef idx="minor">
            <a:schemeClr val="tx1"/>
          </a:fontRef>
        </p:style>
      </p:cxnSp>
      <p:sp>
        <p:nvSpPr>
          <p:cNvPr id="13" name="矩形: 圆角 12"/>
          <p:cNvSpPr/>
          <p:nvPr userDrawn="1"/>
        </p:nvSpPr>
        <p:spPr>
          <a:xfrm>
            <a:off x="8159751" y="1362836"/>
            <a:ext cx="3462340" cy="3462340"/>
          </a:xfrm>
          <a:prstGeom prst="roundRect">
            <a:avLst>
              <a:gd name="adj" fmla="val 5598"/>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en-US" sz="1400">
              <a:latin typeface="微软雅黑" charset="-122"/>
              <a:ea typeface="微软雅黑" charset="-122"/>
            </a:endParaRPr>
          </a:p>
        </p:txBody>
      </p:sp>
      <p:sp>
        <p:nvSpPr>
          <p:cNvPr id="17" name="文本框 16"/>
          <p:cNvSpPr txBox="1"/>
          <p:nvPr userDrawn="1"/>
        </p:nvSpPr>
        <p:spPr>
          <a:xfrm>
            <a:off x="987447" y="5138740"/>
            <a:ext cx="2730235"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charset="-122"/>
                <a:ea typeface="微软雅黑" charset="-122"/>
                <a:cs typeface="+mn-ea"/>
                <a:sym typeface="+mn-lt"/>
              </a:rPr>
              <a:t>在微信访问</a:t>
            </a:r>
            <a:r>
              <a:rPr lang="en-US" altLang="zh-CN" sz="2000" kern="0">
                <a:solidFill>
                  <a:schemeClr val="bg1">
                    <a:alpha val="77000"/>
                  </a:schemeClr>
                </a:solidFill>
                <a:effectLst>
                  <a:outerShdw blurRad="38100" dist="38100" dir="2700000" algn="tl">
                    <a:srgbClr val="000000">
                      <a:alpha val="43137"/>
                    </a:srgbClr>
                  </a:outerShdw>
                </a:effectLst>
                <a:latin typeface="微软雅黑" charset="-122"/>
                <a:ea typeface="微软雅黑" charset="-122"/>
                <a:cs typeface="+mn-ea"/>
                <a:sym typeface="+mn-lt"/>
              </a:rPr>
              <a:t>OneDrive</a:t>
            </a: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Office</a:t>
            </a:r>
            <a:r>
              <a:rPr lang="zh-CN" altLang="en-US"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文档 」</a:t>
            </a:r>
            <a:endParaRPr lang="en-US"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endParaRPr>
          </a:p>
        </p:txBody>
      </p:sp>
      <p:sp>
        <p:nvSpPr>
          <p:cNvPr id="18" name="文本框 17"/>
          <p:cNvSpPr txBox="1"/>
          <p:nvPr userDrawn="1"/>
        </p:nvSpPr>
        <p:spPr>
          <a:xfrm>
            <a:off x="4862328" y="5138740"/>
            <a:ext cx="2467342"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charset="-122"/>
                <a:ea typeface="微软雅黑" charset="-122"/>
                <a:cs typeface="+mn-ea"/>
                <a:sym typeface="+mn-lt"/>
              </a:rPr>
              <a:t>让你的文档会说话</a:t>
            </a:r>
            <a:endParaRPr lang="en-US" altLang="zh-CN" sz="2000" kern="0">
              <a:solidFill>
                <a:schemeClr val="bg1">
                  <a:alpha val="77000"/>
                </a:schemeClr>
              </a:solidFill>
              <a:effectLst>
                <a:outerShdw blurRad="38100" dist="38100" dir="2700000" algn="tl">
                  <a:srgbClr val="000000">
                    <a:alpha val="43137"/>
                  </a:srgbClr>
                </a:outerShdw>
              </a:effectLst>
              <a:latin typeface="微软雅黑" charset="-122"/>
              <a:ea typeface="微软雅黑"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 「 微软听听文档 」</a:t>
            </a:r>
          </a:p>
        </p:txBody>
      </p:sp>
      <p:sp>
        <p:nvSpPr>
          <p:cNvPr id="19" name="文本框 18"/>
          <p:cNvSpPr txBox="1"/>
          <p:nvPr userDrawn="1"/>
        </p:nvSpPr>
        <p:spPr>
          <a:xfrm>
            <a:off x="8644425" y="5138740"/>
            <a:ext cx="2492990" cy="907428"/>
          </a:xfrm>
          <a:prstGeom prst="rect">
            <a:avLst/>
          </a:prstGeom>
          <a:noFill/>
        </p:spPr>
        <p:txBody>
          <a:bodyPr wrap="none" rtlCol="0">
            <a:spAutoFit/>
          </a:bodyPr>
          <a:lstStyle/>
          <a:p>
            <a:pPr algn="ctr">
              <a:lnSpc>
                <a:spcPct val="140000"/>
              </a:lnSpc>
            </a:pPr>
            <a:r>
              <a:rPr lang="zh-CN" altLang="en-US" sz="2000" kern="0">
                <a:solidFill>
                  <a:schemeClr val="bg1">
                    <a:alpha val="77000"/>
                  </a:schemeClr>
                </a:solidFill>
                <a:effectLst>
                  <a:outerShdw blurRad="38100" dist="38100" dir="2700000" algn="tl">
                    <a:srgbClr val="000000">
                      <a:alpha val="43137"/>
                    </a:srgbClr>
                  </a:outerShdw>
                </a:effectLst>
                <a:latin typeface="微软雅黑" charset="-122"/>
                <a:ea typeface="微软雅黑" charset="-122"/>
                <a:cs typeface="+mn-ea"/>
                <a:sym typeface="+mn-lt"/>
              </a:rPr>
              <a:t>你的文档创作小助手</a:t>
            </a:r>
            <a:endParaRPr lang="en-US" altLang="zh-CN" sz="2000" kern="0">
              <a:solidFill>
                <a:schemeClr val="bg1">
                  <a:alpha val="77000"/>
                </a:schemeClr>
              </a:solidFill>
              <a:effectLst>
                <a:outerShdw blurRad="38100" dist="38100" dir="2700000" algn="tl">
                  <a:srgbClr val="000000">
                    <a:alpha val="43137"/>
                  </a:srgbClr>
                </a:outerShdw>
              </a:effectLst>
              <a:latin typeface="微软雅黑" charset="-122"/>
              <a:ea typeface="微软雅黑" charset="-122"/>
              <a:cs typeface="+mn-ea"/>
              <a:sym typeface="+mn-lt"/>
            </a:endParaRPr>
          </a:p>
          <a:p>
            <a:pPr algn="ctr">
              <a:lnSpc>
                <a:spcPct val="140000"/>
              </a:lnSpc>
            </a:pPr>
            <a:r>
              <a:rPr lang="zh-CN" altLang="en-US"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 「 微软</a:t>
            </a:r>
            <a:r>
              <a:rPr lang="en-US" altLang="zh-CN"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AI</a:t>
            </a:r>
            <a:r>
              <a:rPr lang="zh-CN" altLang="en-US" sz="2000" b="1" kern="0">
                <a:solidFill>
                  <a:schemeClr val="bg1"/>
                </a:solidFill>
                <a:effectLst>
                  <a:outerShdw blurRad="38100" dist="38100" dir="2700000" algn="tl">
                    <a:srgbClr val="000000">
                      <a:alpha val="43137"/>
                    </a:srgbClr>
                  </a:outerShdw>
                </a:effectLst>
                <a:latin typeface="微软雅黑" charset="-122"/>
                <a:ea typeface="微软雅黑" charset="-122"/>
                <a:cs typeface="+mn-ea"/>
                <a:sym typeface="+mn-lt"/>
              </a:rPr>
              <a:t>识图 」</a:t>
            </a:r>
          </a:p>
        </p:txBody>
      </p:sp>
      <p:cxnSp>
        <p:nvCxnSpPr>
          <p:cNvPr id="20" name="直接连接符 19"/>
          <p:cNvCxnSpPr/>
          <p:nvPr userDrawn="1"/>
        </p:nvCxnSpPr>
        <p:spPr>
          <a:xfrm>
            <a:off x="419803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a:off x="7976215" y="5330650"/>
            <a:ext cx="0" cy="653143"/>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2" name="图片 21">
            <a:hlinkClick r:id="rId2"/>
          </p:cNvPr>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5239657" y="6345797"/>
            <a:ext cx="1712686" cy="226074"/>
          </a:xfrm>
          <a:prstGeom prst="rect">
            <a:avLst/>
          </a:prstGeom>
        </p:spPr>
      </p:pic>
      <p:pic>
        <p:nvPicPr>
          <p:cNvPr id="3" name="图片 2"/>
          <p:cNvPicPr>
            <a:picLocks noChangeAspect="1"/>
          </p:cNvPicPr>
          <p:nvPr userDrawn="1"/>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28716" y="1726788"/>
            <a:ext cx="2743200" cy="2743200"/>
          </a:xfrm>
          <a:prstGeom prst="rect">
            <a:avLst/>
          </a:prstGeom>
        </p:spPr>
      </p:pic>
      <p:pic>
        <p:nvPicPr>
          <p:cNvPr id="7" name="图片 6"/>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74482" y="1726788"/>
            <a:ext cx="2743200" cy="2743200"/>
          </a:xfrm>
          <a:prstGeom prst="rect">
            <a:avLst/>
          </a:prstGeom>
        </p:spPr>
      </p:pic>
      <p:pic>
        <p:nvPicPr>
          <p:cNvPr id="24" name="图片 23"/>
          <p:cNvPicPr>
            <a:picLocks noChangeAspect="1"/>
          </p:cNvPicPr>
          <p:nvPr userDrawn="1"/>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519320" y="1726788"/>
            <a:ext cx="2743200" cy="2743200"/>
          </a:xfrm>
          <a:prstGeom prst="rect">
            <a:avLst/>
          </a:prstGeom>
        </p:spPr>
      </p:pic>
    </p:spTree>
    <p:extLst>
      <p:ext uri="{BB962C8B-B14F-4D97-AF65-F5344CB8AC3E}">
        <p14:creationId xmlns:p14="http://schemas.microsoft.com/office/powerpoint/2010/main" val="2465411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封面2">
    <p:spTree>
      <p:nvGrpSpPr>
        <p:cNvPr id="1" name=""/>
        <p:cNvGrpSpPr/>
        <p:nvPr/>
      </p:nvGrpSpPr>
      <p:grpSpPr>
        <a:xfrm>
          <a:off x="0" y="0"/>
          <a:ext cx="0" cy="0"/>
          <a:chOff x="0" y="0"/>
          <a:chExt cx="0" cy="0"/>
        </a:xfrm>
      </p:grpSpPr>
      <p:pic>
        <p:nvPicPr>
          <p:cNvPr id="6" name="图片 5" descr="白色分子">
            <a:extLst>
              <a:ext uri="{FF2B5EF4-FFF2-40B4-BE49-F238E27FC236}">
                <a16:creationId xmlns:a16="http://schemas.microsoft.com/office/drawing/2014/main" id="{BEE23495-8598-41F4-B406-D9779C0C846C}"/>
              </a:ext>
            </a:extLst>
          </p:cNvPr>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7" name="矩形 6">
            <a:extLst>
              <a:ext uri="{FF2B5EF4-FFF2-40B4-BE49-F238E27FC236}">
                <a16:creationId xmlns:a16="http://schemas.microsoft.com/office/drawing/2014/main" id="{A4AFE682-E252-4888-864A-814EE2B25965}"/>
              </a:ext>
            </a:extLst>
          </p:cNvPr>
          <p:cNvSpPr/>
          <p:nvPr userDrawn="1"/>
        </p:nvSpPr>
        <p:spPr>
          <a:xfrm>
            <a:off x="0" y="153300"/>
            <a:ext cx="12192000" cy="42545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DC0E9E98-5B4C-483B-AE35-64FE9F137E43}"/>
              </a:ext>
            </a:extLst>
          </p:cNvPr>
          <p:cNvSpPr/>
          <p:nvPr userDrawn="1"/>
        </p:nvSpPr>
        <p:spPr>
          <a:xfrm>
            <a:off x="0" y="63999"/>
            <a:ext cx="12192000" cy="425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87D53165-D82A-4037-8F67-1B04E4D94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29" b="30843"/>
          <a:stretch/>
        </p:blipFill>
        <p:spPr>
          <a:xfrm>
            <a:off x="0" y="0"/>
            <a:ext cx="12192000" cy="4238240"/>
          </a:xfrm>
          <a:prstGeom prst="rect">
            <a:avLst/>
          </a:prstGeom>
        </p:spPr>
      </p:pic>
      <p:sp>
        <p:nvSpPr>
          <p:cNvPr id="15" name="矩形: 圆角 14">
            <a:extLst>
              <a:ext uri="{FF2B5EF4-FFF2-40B4-BE49-F238E27FC236}">
                <a16:creationId xmlns:a16="http://schemas.microsoft.com/office/drawing/2014/main" id="{A808231E-FE21-4A39-AAF7-A1444F1BB1B2}"/>
              </a:ext>
            </a:extLst>
          </p:cNvPr>
          <p:cNvSpPr/>
          <p:nvPr/>
        </p:nvSpPr>
        <p:spPr>
          <a:xfrm>
            <a:off x="3553460" y="5181661"/>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16" name="矩形: 圆角 15">
            <a:extLst>
              <a:ext uri="{FF2B5EF4-FFF2-40B4-BE49-F238E27FC236}">
                <a16:creationId xmlns:a16="http://schemas.microsoft.com/office/drawing/2014/main" id="{522A23BB-EFBF-44FD-A986-7DAF27F37D5D}"/>
              </a:ext>
            </a:extLst>
          </p:cNvPr>
          <p:cNvSpPr/>
          <p:nvPr/>
        </p:nvSpPr>
        <p:spPr>
          <a:xfrm>
            <a:off x="6096000" y="5181661"/>
            <a:ext cx="2542540" cy="521514"/>
          </a:xfrm>
          <a:prstGeom prst="roundRect">
            <a:avLst>
              <a:gd name="adj" fmla="val 50000"/>
            </a:avLst>
          </a:prstGeom>
          <a:solidFill>
            <a:srgbClr val="09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Tree>
    <p:extLst>
      <p:ext uri="{BB962C8B-B14F-4D97-AF65-F5344CB8AC3E}">
        <p14:creationId xmlns:p14="http://schemas.microsoft.com/office/powerpoint/2010/main" val="206210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3">
    <p:spTree>
      <p:nvGrpSpPr>
        <p:cNvPr id="1" name=""/>
        <p:cNvGrpSpPr/>
        <p:nvPr/>
      </p:nvGrpSpPr>
      <p:grpSpPr>
        <a:xfrm>
          <a:off x="0" y="0"/>
          <a:ext cx="0" cy="0"/>
          <a:chOff x="0" y="0"/>
          <a:chExt cx="0" cy="0"/>
        </a:xfrm>
      </p:grpSpPr>
      <p:pic>
        <p:nvPicPr>
          <p:cNvPr id="6" name="图片 5" descr="白色分子">
            <a:extLst>
              <a:ext uri="{FF2B5EF4-FFF2-40B4-BE49-F238E27FC236}">
                <a16:creationId xmlns:a16="http://schemas.microsoft.com/office/drawing/2014/main" id="{6BBD2597-11DD-4D7B-8014-B4B11DE22773}"/>
              </a:ext>
            </a:extLst>
          </p:cNvPr>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7" name="任意多边形: 形状 6">
            <a:extLst>
              <a:ext uri="{FF2B5EF4-FFF2-40B4-BE49-F238E27FC236}">
                <a16:creationId xmlns:a16="http://schemas.microsoft.com/office/drawing/2014/main" id="{68CFAF01-666D-451E-A076-2717A0486172}"/>
              </a:ext>
            </a:extLst>
          </p:cNvPr>
          <p:cNvSpPr/>
          <p:nvPr userDrawn="1"/>
        </p:nvSpPr>
        <p:spPr>
          <a:xfrm>
            <a:off x="4451526" y="0"/>
            <a:ext cx="7526469" cy="6858000"/>
          </a:xfrm>
          <a:custGeom>
            <a:avLst/>
            <a:gdLst>
              <a:gd name="connsiteX0" fmla="*/ 0 w 7526469"/>
              <a:gd name="connsiteY0" fmla="*/ 0 h 6858000"/>
              <a:gd name="connsiteX1" fmla="*/ 7526469 w 7526469"/>
              <a:gd name="connsiteY1" fmla="*/ 0 h 6858000"/>
              <a:gd name="connsiteX2" fmla="*/ 7526469 w 7526469"/>
              <a:gd name="connsiteY2" fmla="*/ 6858000 h 6858000"/>
              <a:gd name="connsiteX3" fmla="*/ 0 w 7526469"/>
              <a:gd name="connsiteY3" fmla="*/ 6858000 h 6858000"/>
              <a:gd name="connsiteX4" fmla="*/ 42440 w 7526469"/>
              <a:gd name="connsiteY4" fmla="*/ 6827820 h 6858000"/>
              <a:gd name="connsiteX5" fmla="*/ 1746161 w 7526469"/>
              <a:gd name="connsiteY5" fmla="*/ 3429000 h 6858000"/>
              <a:gd name="connsiteX6" fmla="*/ 42440 w 7526469"/>
              <a:gd name="connsiteY6" fmla="*/ 301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6469" h="6858000">
                <a:moveTo>
                  <a:pt x="0" y="0"/>
                </a:moveTo>
                <a:lnTo>
                  <a:pt x="7526469" y="0"/>
                </a:lnTo>
                <a:lnTo>
                  <a:pt x="7526469" y="6858000"/>
                </a:lnTo>
                <a:lnTo>
                  <a:pt x="0" y="6858000"/>
                </a:lnTo>
                <a:lnTo>
                  <a:pt x="42440" y="6827820"/>
                </a:lnTo>
                <a:cubicBezTo>
                  <a:pt x="1076704" y="6054341"/>
                  <a:pt x="1746161" y="4819851"/>
                  <a:pt x="1746161" y="3429000"/>
                </a:cubicBezTo>
                <a:cubicBezTo>
                  <a:pt x="1746161" y="2038150"/>
                  <a:pt x="1076704" y="803659"/>
                  <a:pt x="42440" y="3018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形状 7">
            <a:extLst>
              <a:ext uri="{FF2B5EF4-FFF2-40B4-BE49-F238E27FC236}">
                <a16:creationId xmlns:a16="http://schemas.microsoft.com/office/drawing/2014/main" id="{F630AAC6-78B5-4B39-B04F-00AE2CF09BA7}"/>
              </a:ext>
            </a:extLst>
          </p:cNvPr>
          <p:cNvSpPr/>
          <p:nvPr userDrawn="1"/>
        </p:nvSpPr>
        <p:spPr>
          <a:xfrm>
            <a:off x="4529346" y="0"/>
            <a:ext cx="7526469" cy="6858000"/>
          </a:xfrm>
          <a:custGeom>
            <a:avLst/>
            <a:gdLst>
              <a:gd name="connsiteX0" fmla="*/ 0 w 7526469"/>
              <a:gd name="connsiteY0" fmla="*/ 0 h 6858000"/>
              <a:gd name="connsiteX1" fmla="*/ 7526469 w 7526469"/>
              <a:gd name="connsiteY1" fmla="*/ 0 h 6858000"/>
              <a:gd name="connsiteX2" fmla="*/ 7526469 w 7526469"/>
              <a:gd name="connsiteY2" fmla="*/ 6858000 h 6858000"/>
              <a:gd name="connsiteX3" fmla="*/ 0 w 7526469"/>
              <a:gd name="connsiteY3" fmla="*/ 6858000 h 6858000"/>
              <a:gd name="connsiteX4" fmla="*/ 42440 w 7526469"/>
              <a:gd name="connsiteY4" fmla="*/ 6827820 h 6858000"/>
              <a:gd name="connsiteX5" fmla="*/ 1746161 w 7526469"/>
              <a:gd name="connsiteY5" fmla="*/ 3429000 h 6858000"/>
              <a:gd name="connsiteX6" fmla="*/ 42440 w 7526469"/>
              <a:gd name="connsiteY6" fmla="*/ 301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6469" h="6858000">
                <a:moveTo>
                  <a:pt x="0" y="0"/>
                </a:moveTo>
                <a:lnTo>
                  <a:pt x="7526469" y="0"/>
                </a:lnTo>
                <a:lnTo>
                  <a:pt x="7526469" y="6858000"/>
                </a:lnTo>
                <a:lnTo>
                  <a:pt x="0" y="6858000"/>
                </a:lnTo>
                <a:lnTo>
                  <a:pt x="42440" y="6827820"/>
                </a:lnTo>
                <a:cubicBezTo>
                  <a:pt x="1076704" y="6054341"/>
                  <a:pt x="1746161" y="4819851"/>
                  <a:pt x="1746161" y="3429000"/>
                </a:cubicBezTo>
                <a:cubicBezTo>
                  <a:pt x="1746161" y="2038150"/>
                  <a:pt x="1076704" y="803659"/>
                  <a:pt x="42440" y="30180"/>
                </a:cubicBezTo>
                <a:close/>
              </a:path>
            </a:pathLst>
          </a:custGeom>
          <a:solidFill>
            <a:srgbClr val="09B9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63CCF510-A7F8-45BB-A3EA-842C626C8BC4}"/>
              </a:ext>
            </a:extLst>
          </p:cNvPr>
          <p:cNvPicPr>
            <a:picLocks noChangeAspect="1"/>
          </p:cNvPicPr>
          <p:nvPr userDrawn="1"/>
        </p:nvPicPr>
        <p:blipFill>
          <a:blip r:embed="rId3">
            <a:extLst>
              <a:ext uri="{28A0092B-C50C-407E-A947-70E740481C1C}">
                <a14:useLocalDpi xmlns:a14="http://schemas.microsoft.com/office/drawing/2010/main" val="0"/>
              </a:ext>
            </a:extLst>
          </a:blip>
          <a:srcRect l="34015" r="11111"/>
          <a:stretch>
            <a:fillRect/>
          </a:stretch>
        </p:blipFill>
        <p:spPr>
          <a:xfrm>
            <a:off x="4665533" y="0"/>
            <a:ext cx="7526468" cy="6857998"/>
          </a:xfrm>
          <a:custGeom>
            <a:avLst/>
            <a:gdLst>
              <a:gd name="connsiteX0" fmla="*/ 0 w 7526468"/>
              <a:gd name="connsiteY0" fmla="*/ 0 h 6857998"/>
              <a:gd name="connsiteX1" fmla="*/ 7526468 w 7526468"/>
              <a:gd name="connsiteY1" fmla="*/ 0 h 6857998"/>
              <a:gd name="connsiteX2" fmla="*/ 7526468 w 7526468"/>
              <a:gd name="connsiteY2" fmla="*/ 6857998 h 6857998"/>
              <a:gd name="connsiteX3" fmla="*/ 2 w 7526468"/>
              <a:gd name="connsiteY3" fmla="*/ 6857998 h 6857998"/>
              <a:gd name="connsiteX4" fmla="*/ 42440 w 7526468"/>
              <a:gd name="connsiteY4" fmla="*/ 6827820 h 6857998"/>
              <a:gd name="connsiteX5" fmla="*/ 1746160 w 7526468"/>
              <a:gd name="connsiteY5" fmla="*/ 3429000 h 6857998"/>
              <a:gd name="connsiteX6" fmla="*/ 42440 w 7526468"/>
              <a:gd name="connsiteY6" fmla="*/ 3018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6468" h="6857998">
                <a:moveTo>
                  <a:pt x="0" y="0"/>
                </a:moveTo>
                <a:lnTo>
                  <a:pt x="7526468" y="0"/>
                </a:lnTo>
                <a:lnTo>
                  <a:pt x="7526468" y="6857998"/>
                </a:lnTo>
                <a:lnTo>
                  <a:pt x="2" y="6857998"/>
                </a:lnTo>
                <a:lnTo>
                  <a:pt x="42440" y="6827820"/>
                </a:lnTo>
                <a:cubicBezTo>
                  <a:pt x="1076704" y="6054341"/>
                  <a:pt x="1746160" y="4819851"/>
                  <a:pt x="1746160" y="3429000"/>
                </a:cubicBezTo>
                <a:cubicBezTo>
                  <a:pt x="1746160" y="2038150"/>
                  <a:pt x="1076704" y="803659"/>
                  <a:pt x="42440" y="30180"/>
                </a:cubicBezTo>
                <a:close/>
              </a:path>
            </a:pathLst>
          </a:custGeom>
        </p:spPr>
      </p:pic>
      <p:sp>
        <p:nvSpPr>
          <p:cNvPr id="12" name="矩形: 圆角 11">
            <a:extLst>
              <a:ext uri="{FF2B5EF4-FFF2-40B4-BE49-F238E27FC236}">
                <a16:creationId xmlns:a16="http://schemas.microsoft.com/office/drawing/2014/main" id="{65C2AFC8-71D7-404D-8C28-BC013C315D72}"/>
              </a:ext>
            </a:extLst>
          </p:cNvPr>
          <p:cNvSpPr/>
          <p:nvPr/>
        </p:nvSpPr>
        <p:spPr>
          <a:xfrm>
            <a:off x="619639" y="2984672"/>
            <a:ext cx="3695701" cy="987932"/>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15" name="矩形: 圆角 14">
            <a:extLst>
              <a:ext uri="{FF2B5EF4-FFF2-40B4-BE49-F238E27FC236}">
                <a16:creationId xmlns:a16="http://schemas.microsoft.com/office/drawing/2014/main" id="{5BDFF990-409E-4705-B4AC-412DD7BCB0B1}"/>
              </a:ext>
            </a:extLst>
          </p:cNvPr>
          <p:cNvSpPr/>
          <p:nvPr/>
        </p:nvSpPr>
        <p:spPr>
          <a:xfrm>
            <a:off x="609600" y="4218806"/>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16" name="矩形: 圆角 15">
            <a:extLst>
              <a:ext uri="{FF2B5EF4-FFF2-40B4-BE49-F238E27FC236}">
                <a16:creationId xmlns:a16="http://schemas.microsoft.com/office/drawing/2014/main" id="{517AEA20-DC2F-4FC7-B1C5-FD3AAEB488AF}"/>
              </a:ext>
            </a:extLst>
          </p:cNvPr>
          <p:cNvSpPr/>
          <p:nvPr/>
        </p:nvSpPr>
        <p:spPr>
          <a:xfrm>
            <a:off x="3152140" y="4218806"/>
            <a:ext cx="2542540" cy="521514"/>
          </a:xfrm>
          <a:prstGeom prst="roundRect">
            <a:avLst>
              <a:gd name="adj" fmla="val 50000"/>
            </a:avLst>
          </a:prstGeom>
          <a:solidFill>
            <a:srgbClr val="09B9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Tree>
    <p:extLst>
      <p:ext uri="{BB962C8B-B14F-4D97-AF65-F5344CB8AC3E}">
        <p14:creationId xmlns:p14="http://schemas.microsoft.com/office/powerpoint/2010/main" val="367977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pic>
        <p:nvPicPr>
          <p:cNvPr id="8" name="图片 7" descr="白色分子">
            <a:extLst>
              <a:ext uri="{FF2B5EF4-FFF2-40B4-BE49-F238E27FC236}">
                <a16:creationId xmlns:a16="http://schemas.microsoft.com/office/drawing/2014/main" id="{36ABCDD1-7297-41C9-A253-BB9B0A1D7957}"/>
              </a:ext>
            </a:extLst>
          </p:cNvPr>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9" name="矩形 8">
            <a:extLst>
              <a:ext uri="{FF2B5EF4-FFF2-40B4-BE49-F238E27FC236}">
                <a16:creationId xmlns:a16="http://schemas.microsoft.com/office/drawing/2014/main" id="{5A435221-1347-4540-861E-0EAB624FDBBD}"/>
              </a:ext>
            </a:extLst>
          </p:cNvPr>
          <p:cNvSpPr/>
          <p:nvPr userDrawn="1"/>
        </p:nvSpPr>
        <p:spPr>
          <a:xfrm>
            <a:off x="7534656" y="0"/>
            <a:ext cx="4657339" cy="6858000"/>
          </a:xfrm>
          <a:prstGeom prst="rect">
            <a:avLst/>
          </a:prstGeom>
          <a:gradFill>
            <a:gsLst>
              <a:gs pos="0">
                <a:schemeClr val="accent4"/>
              </a:gs>
              <a:gs pos="59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圆角 9">
            <a:extLst>
              <a:ext uri="{FF2B5EF4-FFF2-40B4-BE49-F238E27FC236}">
                <a16:creationId xmlns:a16="http://schemas.microsoft.com/office/drawing/2014/main" id="{39E8F11C-4568-4763-810F-8653C0D38CBE}"/>
              </a:ext>
            </a:extLst>
          </p:cNvPr>
          <p:cNvSpPr/>
          <p:nvPr userDrawn="1"/>
        </p:nvSpPr>
        <p:spPr>
          <a:xfrm>
            <a:off x="609600" y="1498601"/>
            <a:ext cx="9245597" cy="3860798"/>
          </a:xfrm>
          <a:prstGeom prst="roundRect">
            <a:avLst>
              <a:gd name="adj" fmla="val 4167"/>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Roboto Regular"/>
              <a:ea typeface="思源黑体 CN Regular"/>
            </a:endParaRPr>
          </a:p>
        </p:txBody>
      </p:sp>
      <p:sp>
        <p:nvSpPr>
          <p:cNvPr id="11" name="文本框 10">
            <a:extLst>
              <a:ext uri="{FF2B5EF4-FFF2-40B4-BE49-F238E27FC236}">
                <a16:creationId xmlns:a16="http://schemas.microsoft.com/office/drawing/2014/main" id="{504DC3BF-66FC-426E-8195-FDBF848FE3F4}"/>
              </a:ext>
            </a:extLst>
          </p:cNvPr>
          <p:cNvSpPr txBox="1"/>
          <p:nvPr userDrawn="1"/>
        </p:nvSpPr>
        <p:spPr>
          <a:xfrm>
            <a:off x="508002" y="194795"/>
            <a:ext cx="3015124" cy="646331"/>
          </a:xfrm>
          <a:prstGeom prst="rect">
            <a:avLst/>
          </a:prstGeom>
          <a:noFill/>
        </p:spPr>
        <p:txBody>
          <a:bodyPr wrap="square" rtlCol="0">
            <a:spAutoFit/>
          </a:bodyPr>
          <a:lstStyle/>
          <a:p>
            <a:r>
              <a:rPr lang="en-US" altLang="zh-CN" sz="3600" b="1" dirty="0">
                <a:gradFill>
                  <a:gsLst>
                    <a:gs pos="0">
                      <a:srgbClr val="09B9FF"/>
                    </a:gs>
                    <a:gs pos="100000">
                      <a:schemeClr val="accent4"/>
                    </a:gs>
                  </a:gsLst>
                  <a:lin ang="2700000" scaled="0"/>
                </a:gradFill>
              </a:rPr>
              <a:t>CONTENT</a:t>
            </a:r>
            <a:endParaRPr lang="zh-CN" altLang="en-US" sz="3600" b="1" dirty="0">
              <a:gradFill>
                <a:gsLst>
                  <a:gs pos="0">
                    <a:srgbClr val="09B9FF"/>
                  </a:gs>
                  <a:gs pos="100000">
                    <a:schemeClr val="accent4"/>
                  </a:gs>
                </a:gsLst>
                <a:lin ang="2700000" scaled="0"/>
              </a:gradFill>
            </a:endParaRPr>
          </a:p>
        </p:txBody>
      </p:sp>
      <p:sp>
        <p:nvSpPr>
          <p:cNvPr id="12" name="矩形: 圆角 11">
            <a:extLst>
              <a:ext uri="{FF2B5EF4-FFF2-40B4-BE49-F238E27FC236}">
                <a16:creationId xmlns:a16="http://schemas.microsoft.com/office/drawing/2014/main" id="{3C907792-C2DA-4490-9465-6EA213AC7FE1}"/>
              </a:ext>
            </a:extLst>
          </p:cNvPr>
          <p:cNvSpPr/>
          <p:nvPr userDrawn="1"/>
        </p:nvSpPr>
        <p:spPr>
          <a:xfrm>
            <a:off x="1597226" y="2239153"/>
            <a:ext cx="1889757" cy="2379694"/>
          </a:xfrm>
          <a:prstGeom prst="roundRect">
            <a:avLst>
              <a:gd name="adj" fmla="val 2597"/>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a:extLst>
              <a:ext uri="{FF2B5EF4-FFF2-40B4-BE49-F238E27FC236}">
                <a16:creationId xmlns:a16="http://schemas.microsoft.com/office/drawing/2014/main" id="{FE2D0891-16E0-4AE7-B473-395A098223F3}"/>
              </a:ext>
            </a:extLst>
          </p:cNvPr>
          <p:cNvSpPr txBox="1"/>
          <p:nvPr userDrawn="1"/>
        </p:nvSpPr>
        <p:spPr>
          <a:xfrm>
            <a:off x="2370583" y="2503252"/>
            <a:ext cx="343043" cy="738664"/>
          </a:xfrm>
          <a:prstGeom prst="rect">
            <a:avLst/>
          </a:prstGeom>
          <a:noFill/>
        </p:spPr>
        <p:txBody>
          <a:bodyPr wrap="none" lIns="0" tIns="0" rIns="0" bIns="0" rtlCol="0">
            <a:spAutoFit/>
          </a:bodyPr>
          <a:lstStyle/>
          <a:p>
            <a:r>
              <a:rPr lang="en-US" altLang="zh-CN" sz="4800" b="1" dirty="0">
                <a:gradFill>
                  <a:gsLst>
                    <a:gs pos="100000">
                      <a:srgbClr val="09B9FF"/>
                    </a:gs>
                    <a:gs pos="2000">
                      <a:schemeClr val="accent4"/>
                    </a:gs>
                  </a:gsLst>
                  <a:lin ang="2700000" scaled="0"/>
                </a:gradFill>
              </a:rPr>
              <a:t>1</a:t>
            </a:r>
            <a:endParaRPr lang="zh-CN" altLang="en-US" sz="4800" b="1" dirty="0">
              <a:gradFill>
                <a:gsLst>
                  <a:gs pos="100000">
                    <a:srgbClr val="09B9FF"/>
                  </a:gs>
                  <a:gs pos="2000">
                    <a:schemeClr val="accent4"/>
                  </a:gs>
                </a:gsLst>
                <a:lin ang="2700000" scaled="0"/>
              </a:gradFill>
            </a:endParaRPr>
          </a:p>
        </p:txBody>
      </p:sp>
      <p:sp>
        <p:nvSpPr>
          <p:cNvPr id="14" name="椭圆 13">
            <a:extLst>
              <a:ext uri="{FF2B5EF4-FFF2-40B4-BE49-F238E27FC236}">
                <a16:creationId xmlns:a16="http://schemas.microsoft.com/office/drawing/2014/main" id="{20FBDBAC-64F7-4CD7-A9FB-70F0055DC7E0}"/>
              </a:ext>
            </a:extLst>
          </p:cNvPr>
          <p:cNvSpPr/>
          <p:nvPr userDrawn="1"/>
        </p:nvSpPr>
        <p:spPr>
          <a:xfrm>
            <a:off x="2117926" y="2448406"/>
            <a:ext cx="848357" cy="848357"/>
          </a:xfrm>
          <a:prstGeom prst="ellipse">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9AB9542D-E616-4509-9EBB-51C996736CAE}"/>
              </a:ext>
            </a:extLst>
          </p:cNvPr>
          <p:cNvSpPr/>
          <p:nvPr userDrawn="1"/>
        </p:nvSpPr>
        <p:spPr>
          <a:xfrm flipV="1">
            <a:off x="2336091" y="4454667"/>
            <a:ext cx="412026" cy="25200"/>
          </a:xfrm>
          <a:prstGeom prst="rect">
            <a:avLst/>
          </a:prstGeom>
          <a:solidFill>
            <a:srgbClr val="09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id="{AC7BC639-E23F-4AAC-B3A9-084CB15CA630}"/>
              </a:ext>
            </a:extLst>
          </p:cNvPr>
          <p:cNvSpPr/>
          <p:nvPr userDrawn="1"/>
        </p:nvSpPr>
        <p:spPr>
          <a:xfrm>
            <a:off x="4287520" y="2239153"/>
            <a:ext cx="1889757" cy="2379694"/>
          </a:xfrm>
          <a:prstGeom prst="roundRect">
            <a:avLst>
              <a:gd name="adj" fmla="val 2597"/>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id="{A22EB6D8-F6E9-4D74-BFE0-3D94E1FC32D0}"/>
              </a:ext>
            </a:extLst>
          </p:cNvPr>
          <p:cNvSpPr txBox="1"/>
          <p:nvPr userDrawn="1"/>
        </p:nvSpPr>
        <p:spPr>
          <a:xfrm>
            <a:off x="5060877" y="2503252"/>
            <a:ext cx="343043" cy="738664"/>
          </a:xfrm>
          <a:prstGeom prst="rect">
            <a:avLst/>
          </a:prstGeom>
          <a:noFill/>
        </p:spPr>
        <p:txBody>
          <a:bodyPr wrap="none" lIns="0" tIns="0" rIns="0" bIns="0" rtlCol="0">
            <a:spAutoFit/>
          </a:bodyPr>
          <a:lstStyle/>
          <a:p>
            <a:r>
              <a:rPr lang="en-US" altLang="zh-CN" sz="4800" b="1" dirty="0">
                <a:gradFill>
                  <a:gsLst>
                    <a:gs pos="100000">
                      <a:srgbClr val="09B9FF"/>
                    </a:gs>
                    <a:gs pos="2000">
                      <a:schemeClr val="accent4"/>
                    </a:gs>
                  </a:gsLst>
                  <a:lin ang="2700000" scaled="0"/>
                </a:gradFill>
              </a:rPr>
              <a:t>2</a:t>
            </a:r>
            <a:endParaRPr lang="zh-CN" altLang="en-US" sz="4800" b="1" dirty="0">
              <a:gradFill>
                <a:gsLst>
                  <a:gs pos="100000">
                    <a:srgbClr val="09B9FF"/>
                  </a:gs>
                  <a:gs pos="2000">
                    <a:schemeClr val="accent4"/>
                  </a:gs>
                </a:gsLst>
                <a:lin ang="2700000" scaled="0"/>
              </a:gradFill>
            </a:endParaRPr>
          </a:p>
        </p:txBody>
      </p:sp>
      <p:sp>
        <p:nvSpPr>
          <p:cNvPr id="18" name="椭圆 17">
            <a:extLst>
              <a:ext uri="{FF2B5EF4-FFF2-40B4-BE49-F238E27FC236}">
                <a16:creationId xmlns:a16="http://schemas.microsoft.com/office/drawing/2014/main" id="{DFF62E5A-F978-481A-86EF-BA3BCCC31B3E}"/>
              </a:ext>
            </a:extLst>
          </p:cNvPr>
          <p:cNvSpPr/>
          <p:nvPr userDrawn="1"/>
        </p:nvSpPr>
        <p:spPr>
          <a:xfrm>
            <a:off x="4808220" y="2448406"/>
            <a:ext cx="848357" cy="848357"/>
          </a:xfrm>
          <a:prstGeom prst="ellipse">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226BDE6-4B9D-49DC-AB98-D4DDD0E4F5E8}"/>
              </a:ext>
            </a:extLst>
          </p:cNvPr>
          <p:cNvSpPr/>
          <p:nvPr userDrawn="1"/>
        </p:nvSpPr>
        <p:spPr>
          <a:xfrm flipV="1">
            <a:off x="5026385" y="4454667"/>
            <a:ext cx="412026" cy="25200"/>
          </a:xfrm>
          <a:prstGeom prst="rect">
            <a:avLst/>
          </a:prstGeom>
          <a:solidFill>
            <a:srgbClr val="09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圆角 19">
            <a:extLst>
              <a:ext uri="{FF2B5EF4-FFF2-40B4-BE49-F238E27FC236}">
                <a16:creationId xmlns:a16="http://schemas.microsoft.com/office/drawing/2014/main" id="{B421ECA9-EB9A-47E1-9C2E-DB1B7C1289F8}"/>
              </a:ext>
            </a:extLst>
          </p:cNvPr>
          <p:cNvSpPr/>
          <p:nvPr userDrawn="1"/>
        </p:nvSpPr>
        <p:spPr>
          <a:xfrm>
            <a:off x="6977813" y="2239153"/>
            <a:ext cx="1889757" cy="2379694"/>
          </a:xfrm>
          <a:prstGeom prst="roundRect">
            <a:avLst>
              <a:gd name="adj" fmla="val 2597"/>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B1F7C193-37DD-4EE7-8F80-2A304D7E33D4}"/>
              </a:ext>
            </a:extLst>
          </p:cNvPr>
          <p:cNvSpPr txBox="1"/>
          <p:nvPr userDrawn="1"/>
        </p:nvSpPr>
        <p:spPr>
          <a:xfrm>
            <a:off x="7751170" y="2503252"/>
            <a:ext cx="343043" cy="738664"/>
          </a:xfrm>
          <a:prstGeom prst="rect">
            <a:avLst/>
          </a:prstGeom>
          <a:noFill/>
        </p:spPr>
        <p:txBody>
          <a:bodyPr wrap="none" lIns="0" tIns="0" rIns="0" bIns="0" rtlCol="0">
            <a:spAutoFit/>
          </a:bodyPr>
          <a:lstStyle/>
          <a:p>
            <a:r>
              <a:rPr lang="en-US" altLang="zh-CN" sz="4800" b="1" dirty="0">
                <a:gradFill>
                  <a:gsLst>
                    <a:gs pos="100000">
                      <a:srgbClr val="09B9FF"/>
                    </a:gs>
                    <a:gs pos="2000">
                      <a:schemeClr val="accent4"/>
                    </a:gs>
                  </a:gsLst>
                  <a:lin ang="2700000" scaled="0"/>
                </a:gradFill>
              </a:rPr>
              <a:t>3</a:t>
            </a:r>
            <a:endParaRPr lang="zh-CN" altLang="en-US" sz="4800" b="1" dirty="0">
              <a:gradFill>
                <a:gsLst>
                  <a:gs pos="100000">
                    <a:srgbClr val="09B9FF"/>
                  </a:gs>
                  <a:gs pos="2000">
                    <a:schemeClr val="accent4"/>
                  </a:gs>
                </a:gsLst>
                <a:lin ang="2700000" scaled="0"/>
              </a:gradFill>
            </a:endParaRPr>
          </a:p>
        </p:txBody>
      </p:sp>
      <p:sp>
        <p:nvSpPr>
          <p:cNvPr id="22" name="椭圆 21">
            <a:extLst>
              <a:ext uri="{FF2B5EF4-FFF2-40B4-BE49-F238E27FC236}">
                <a16:creationId xmlns:a16="http://schemas.microsoft.com/office/drawing/2014/main" id="{DCAF8F4A-C587-4EA4-99A1-2CB6D22C20A9}"/>
              </a:ext>
            </a:extLst>
          </p:cNvPr>
          <p:cNvSpPr/>
          <p:nvPr userDrawn="1"/>
        </p:nvSpPr>
        <p:spPr>
          <a:xfrm>
            <a:off x="7498513" y="2448406"/>
            <a:ext cx="848357" cy="848357"/>
          </a:xfrm>
          <a:prstGeom prst="ellipse">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2335B4FA-18B6-4390-A35D-1B28950F06EB}"/>
              </a:ext>
            </a:extLst>
          </p:cNvPr>
          <p:cNvSpPr/>
          <p:nvPr userDrawn="1"/>
        </p:nvSpPr>
        <p:spPr>
          <a:xfrm flipV="1">
            <a:off x="7716678" y="4454667"/>
            <a:ext cx="412026" cy="25200"/>
          </a:xfrm>
          <a:prstGeom prst="rect">
            <a:avLst/>
          </a:prstGeom>
          <a:solidFill>
            <a:srgbClr val="09B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等腰三角形 23">
            <a:extLst>
              <a:ext uri="{FF2B5EF4-FFF2-40B4-BE49-F238E27FC236}">
                <a16:creationId xmlns:a16="http://schemas.microsoft.com/office/drawing/2014/main" id="{6E3E0677-0524-46B3-AEB1-0C3A214149EE}"/>
              </a:ext>
            </a:extLst>
          </p:cNvPr>
          <p:cNvSpPr/>
          <p:nvPr userDrawn="1"/>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79632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过渡">
    <p:spTree>
      <p:nvGrpSpPr>
        <p:cNvPr id="1" name=""/>
        <p:cNvGrpSpPr/>
        <p:nvPr/>
      </p:nvGrpSpPr>
      <p:grpSpPr>
        <a:xfrm>
          <a:off x="0" y="0"/>
          <a:ext cx="0" cy="0"/>
          <a:chOff x="0" y="0"/>
          <a:chExt cx="0" cy="0"/>
        </a:xfrm>
      </p:grpSpPr>
      <p:pic>
        <p:nvPicPr>
          <p:cNvPr id="8" name="图片 7" descr="白色分子">
            <a:extLst>
              <a:ext uri="{FF2B5EF4-FFF2-40B4-BE49-F238E27FC236}">
                <a16:creationId xmlns:a16="http://schemas.microsoft.com/office/drawing/2014/main" id="{8BD16994-C712-426A-93D2-58CDEE28DE3D}"/>
              </a:ext>
            </a:extLst>
          </p:cNvPr>
          <p:cNvPicPr>
            <a:picLocks noChangeAspect="1"/>
          </p:cNvPicPr>
          <p:nvPr userDrawn="1"/>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9" name="矩形 8">
            <a:extLst>
              <a:ext uri="{FF2B5EF4-FFF2-40B4-BE49-F238E27FC236}">
                <a16:creationId xmlns:a16="http://schemas.microsoft.com/office/drawing/2014/main" id="{3300342E-4C72-4043-A737-9D5D3C8E102F}"/>
              </a:ext>
            </a:extLst>
          </p:cNvPr>
          <p:cNvSpPr/>
          <p:nvPr userDrawn="1"/>
        </p:nvSpPr>
        <p:spPr>
          <a:xfrm>
            <a:off x="0" y="2152650"/>
            <a:ext cx="12192000" cy="2552700"/>
          </a:xfrm>
          <a:prstGeom prst="rect">
            <a:avLst/>
          </a:prstGeom>
          <a:gradFill>
            <a:gsLst>
              <a:gs pos="0">
                <a:schemeClr val="accent4"/>
              </a:gs>
              <a:gs pos="100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C3B5134B-C0AA-4B11-8CD4-CFBFAC322901}"/>
              </a:ext>
            </a:extLst>
          </p:cNvPr>
          <p:cNvSpPr/>
          <p:nvPr userDrawn="1"/>
        </p:nvSpPr>
        <p:spPr>
          <a:xfrm>
            <a:off x="4267200" y="1600200"/>
            <a:ext cx="3657600" cy="3657600"/>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Tree>
    <p:extLst>
      <p:ext uri="{BB962C8B-B14F-4D97-AF65-F5344CB8AC3E}">
        <p14:creationId xmlns:p14="http://schemas.microsoft.com/office/powerpoint/2010/main" val="25376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1D328950-C2D0-4CD8-B27C-EC27CDDEF096}"/>
              </a:ext>
            </a:extLst>
          </p:cNvPr>
          <p:cNvGrpSpPr/>
          <p:nvPr userDrawn="1"/>
        </p:nvGrpSpPr>
        <p:grpSpPr>
          <a:xfrm>
            <a:off x="0" y="6515100"/>
            <a:ext cx="12192001" cy="342900"/>
            <a:chOff x="0" y="6515100"/>
            <a:chExt cx="12192001" cy="342900"/>
          </a:xfrm>
        </p:grpSpPr>
        <p:sp>
          <p:nvSpPr>
            <p:cNvPr id="7" name="任意多边形: 形状 6">
              <a:extLst>
                <a:ext uri="{FF2B5EF4-FFF2-40B4-BE49-F238E27FC236}">
                  <a16:creationId xmlns:a16="http://schemas.microsoft.com/office/drawing/2014/main" id="{69CBD871-1951-4459-A174-9291150F949B}"/>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rgbClr val="09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形状 7">
              <a:extLst>
                <a:ext uri="{FF2B5EF4-FFF2-40B4-BE49-F238E27FC236}">
                  <a16:creationId xmlns:a16="http://schemas.microsoft.com/office/drawing/2014/main" id="{F616B44E-B2B1-49CD-B54C-9E242E3F5DD0}"/>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rgbClr val="09B9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9" name="等腰三角形 8">
            <a:extLst>
              <a:ext uri="{FF2B5EF4-FFF2-40B4-BE49-F238E27FC236}">
                <a16:creationId xmlns:a16="http://schemas.microsoft.com/office/drawing/2014/main" id="{C8EC3AB5-46B8-4A14-97AD-72B826152561}"/>
              </a:ext>
            </a:extLst>
          </p:cNvPr>
          <p:cNvSpPr/>
          <p:nvPr userDrawn="1"/>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50378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758359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标注">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B67614C-2E77-41F3-9712-075FCB5C2871}"/>
              </a:ext>
            </a:extLst>
          </p:cNvPr>
          <p:cNvSpPr/>
          <p:nvPr userDrawn="1"/>
        </p:nvSpPr>
        <p:spPr>
          <a:xfrm>
            <a:off x="11996" y="0"/>
            <a:ext cx="12180003" cy="6858000"/>
          </a:xfrm>
          <a:prstGeom prst="rect">
            <a:avLst/>
          </a:prstGeom>
          <a:solidFill>
            <a:srgbClr val="E63A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3" name="矩形 2">
            <a:extLst>
              <a:ext uri="{FF2B5EF4-FFF2-40B4-BE49-F238E27FC236}">
                <a16:creationId xmlns:a16="http://schemas.microsoft.com/office/drawing/2014/main" id="{FF15501B-01DB-48D4-837B-07A71A9C985A}"/>
              </a:ext>
            </a:extLst>
          </p:cNvPr>
          <p:cNvSpPr/>
          <p:nvPr userDrawn="1"/>
        </p:nvSpPr>
        <p:spPr>
          <a:xfrm>
            <a:off x="626964" y="568470"/>
            <a:ext cx="662361" cy="379656"/>
          </a:xfrm>
          <a:prstGeom prst="rect">
            <a:avLst/>
          </a:prstGeom>
        </p:spPr>
        <p:txBody>
          <a:bodyPr wrap="none">
            <a:spAutoFit/>
          </a:bodyPr>
          <a:lstStyle/>
          <a:p>
            <a:pPr defTabSz="609585"/>
            <a:r>
              <a:rPr lang="zh-CN" altLang="en-US" sz="1800" dirty="0">
                <a:solidFill>
                  <a:schemeClr val="bg1"/>
                </a:solidFill>
                <a:latin typeface="Microsoft YaHei" panose="020B0503020204020204" pitchFamily="34" charset="-122"/>
                <a:ea typeface="Microsoft YaHei" panose="020B0503020204020204" pitchFamily="34" charset="-122"/>
                <a:cs typeface="Segoe UI Light"/>
              </a:rPr>
              <a:t>标注</a:t>
            </a:r>
          </a:p>
        </p:txBody>
      </p:sp>
      <p:sp>
        <p:nvSpPr>
          <p:cNvPr id="4" name="矩形 3">
            <a:extLst>
              <a:ext uri="{FF2B5EF4-FFF2-40B4-BE49-F238E27FC236}">
                <a16:creationId xmlns:a16="http://schemas.microsoft.com/office/drawing/2014/main" id="{D17486A4-D35F-4DFB-82F4-1C7BF5309603}"/>
              </a:ext>
            </a:extLst>
          </p:cNvPr>
          <p:cNvSpPr/>
          <p:nvPr userDrawn="1"/>
        </p:nvSpPr>
        <p:spPr>
          <a:xfrm>
            <a:off x="2450801" y="595724"/>
            <a:ext cx="1402001" cy="5106398"/>
          </a:xfrm>
          <a:prstGeom prst="rect">
            <a:avLst/>
          </a:prstGeom>
        </p:spPr>
        <p:txBody>
          <a:bodyPr wrap="square">
            <a:spAutoFit/>
          </a:bodyPr>
          <a:lstStyle/>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字体使用 </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行距</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图片出处</a:t>
            </a: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声明</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作者</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p:txBody>
      </p:sp>
      <p:sp>
        <p:nvSpPr>
          <p:cNvPr id="5" name="矩形 4">
            <a:extLst>
              <a:ext uri="{FF2B5EF4-FFF2-40B4-BE49-F238E27FC236}">
                <a16:creationId xmlns:a16="http://schemas.microsoft.com/office/drawing/2014/main" id="{92200C57-B0FE-4748-8B17-388C29586992}"/>
              </a:ext>
            </a:extLst>
          </p:cNvPr>
          <p:cNvSpPr/>
          <p:nvPr userDrawn="1"/>
        </p:nvSpPr>
        <p:spPr>
          <a:xfrm>
            <a:off x="4159510" y="595724"/>
            <a:ext cx="7074345" cy="5106398"/>
          </a:xfrm>
          <a:prstGeom prst="rect">
            <a:avLst/>
          </a:prstGeom>
        </p:spPr>
        <p:txBody>
          <a:bodyPr wrap="square">
            <a:spAutoFit/>
          </a:bodyPr>
          <a:lstStyle/>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英文 </a:t>
            </a:r>
            <a:r>
              <a:rPr lang="en-US" altLang="zh-CN" sz="1400" dirty="0">
                <a:solidFill>
                  <a:schemeClr val="bg1"/>
                </a:solidFill>
                <a:latin typeface="+mn-lt"/>
                <a:ea typeface="Microsoft YaHei" panose="020B0503020204020204" pitchFamily="34" charset="-122"/>
                <a:cs typeface="Segoe UI Light"/>
              </a:rPr>
              <a:t>Arial</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中文 微软雅黑</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zh-CN" altLang="en-US" sz="1400" dirty="0">
                <a:solidFill>
                  <a:schemeClr val="bg1"/>
                </a:solidFill>
                <a:latin typeface="Microsoft YaHei" panose="020B0503020204020204" pitchFamily="34" charset="-122"/>
                <a:ea typeface="Microsoft YaHei" panose="020B0503020204020204" pitchFamily="34" charset="-122"/>
                <a:cs typeface="Segoe UI Light"/>
              </a:rPr>
              <a:t>正文 </a:t>
            </a:r>
            <a:r>
              <a:rPr lang="en-US" altLang="zh-CN" sz="1400" dirty="0">
                <a:solidFill>
                  <a:schemeClr val="bg1"/>
                </a:solidFill>
                <a:latin typeface="+mn-lt"/>
                <a:ea typeface="Microsoft YaHei" panose="020B0503020204020204" pitchFamily="34" charset="-122"/>
                <a:cs typeface="Segoe UI Light"/>
              </a:rPr>
              <a:t>1.5</a:t>
            </a: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r>
              <a:rPr lang="en-US" altLang="zh-CN" sz="1400" dirty="0">
                <a:solidFill>
                  <a:schemeClr val="bg1"/>
                </a:solidFill>
                <a:latin typeface="+mn-lt"/>
                <a:ea typeface="Microsoft YaHei" panose="020B0503020204020204" pitchFamily="34" charset="-122"/>
                <a:cs typeface="Segoe UI Light"/>
              </a:rPr>
              <a:t>bing.cn </a:t>
            </a:r>
            <a:endParaRPr lang="en-US" altLang="zh-CN"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defTabSz="609585">
              <a:lnSpc>
                <a:spcPct val="130000"/>
              </a:lnSpc>
            </a:pPr>
            <a:endParaRPr lang="zh-CN" altLang="en-US" sz="1400" dirty="0">
              <a:solidFill>
                <a:schemeClr val="bg1"/>
              </a:solidFill>
              <a:latin typeface="Microsoft YaHei" panose="020B0503020204020204" pitchFamily="34" charset="-122"/>
              <a:ea typeface="Microsoft YaHei" panose="020B0503020204020204" pitchFamily="34" charset="-122"/>
              <a:cs typeface="Segoe UI Light"/>
            </a:endParaRPr>
          </a:p>
          <a:p>
            <a:pPr marL="0" marR="0" lvl="0" indent="0" algn="l" defTabSz="609585" rtl="0" eaLnBrk="1" fontAlgn="auto" latinLnBrk="0" hangingPunct="1">
              <a:lnSpc>
                <a:spcPct val="13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本网站所提供的任何信息内容（包括但不限于 </a:t>
            </a:r>
            <a:r>
              <a:rPr kumimoji="0" lang="en-US" altLang="zh-CN" sz="1400" b="0" i="0" u="none" strike="noStrike" kern="1200" cap="none" spc="0" normalizeH="0" baseline="0" noProof="0" dirty="0">
                <a:ln>
                  <a:noFill/>
                </a:ln>
                <a:solidFill>
                  <a:schemeClr val="bg1"/>
                </a:solidFill>
                <a:effectLst/>
                <a:uLnTx/>
                <a:uFillTx/>
                <a:latin typeface="+mn-lt"/>
                <a:ea typeface="Microsoft YaHei" panose="020B0503020204020204" pitchFamily="34" charset="-122"/>
                <a:cs typeface="Segoe UI Light" charset="0"/>
              </a:rPr>
              <a:t>PPT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模板、</a:t>
            </a:r>
            <a:r>
              <a:rPr kumimoji="0" lang="en-US" altLang="zh-CN" sz="1400" b="0" i="0" u="none" strike="noStrike" kern="1200" cap="none" spc="0" normalizeH="0" baseline="0" noProof="0" dirty="0">
                <a:ln>
                  <a:noFill/>
                </a:ln>
                <a:solidFill>
                  <a:schemeClr val="bg1"/>
                </a:solidFill>
                <a:effectLst/>
                <a:uLnTx/>
                <a:uFillTx/>
                <a:latin typeface="+mn-lt"/>
                <a:ea typeface="Microsoft YaHei" panose="020B0503020204020204" pitchFamily="34" charset="-122"/>
                <a:cs typeface="Segoe UI Light" charset="0"/>
              </a:rPr>
              <a:t>Word</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文档、</a:t>
            </a:r>
            <a:r>
              <a:rPr kumimoji="0" lang="en-US" altLang="zh-CN" sz="1400" b="0" i="0" u="none" strike="noStrike" kern="1200" cap="none" spc="0" normalizeH="0" baseline="0" noProof="0" dirty="0">
                <a:ln>
                  <a:noFill/>
                </a:ln>
                <a:solidFill>
                  <a:schemeClr val="bg1"/>
                </a:solidFill>
                <a:effectLst/>
                <a:uLnTx/>
                <a:uFillTx/>
                <a:latin typeface="+mn-lt"/>
                <a:ea typeface="Microsoft YaHei" panose="020B0503020204020204" pitchFamily="34" charset="-122"/>
                <a:cs typeface="Segoe UI Light" charset="0"/>
              </a:rPr>
              <a:t>Excel</a:t>
            </a:r>
            <a:r>
              <a:rPr kumimoji="0" lang="zh-CN" altLang="en-US" sz="1400" b="0" i="0" u="none" strike="noStrike" kern="1200" cap="none" spc="0" normalizeH="0" baseline="0" noProof="0" dirty="0">
                <a:ln>
                  <a:noFill/>
                </a:ln>
                <a:solidFill>
                  <a:schemeClr val="bg1"/>
                </a:solidFill>
                <a:effectLst/>
                <a:uLnTx/>
                <a:uFillTx/>
                <a:latin typeface="+mn-lt"/>
                <a:ea typeface="Microsoft YaHei" panose="020B0503020204020204" pitchFamily="34" charset="-122"/>
                <a:cs typeface="Segoe UI Light" charset="0"/>
              </a:rPr>
              <a:t> </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图表、图片素材等）均受</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中华人民共和国著作权法</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信息网络传播权保护条例</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及其他适用的法律法规的保护，未经权利人书面明确授权，信息内容的任何部分</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包括图片或图表</a:t>
            </a:r>
            <a:r>
              <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a:t>
            </a:r>
            <a:r>
              <a:rPr kumimoji="0" lang="zh-CN" altLang="en-US"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rPr>
              <a:t>不得被全部或部分的复制、传播、销售，否则将承担法律责任。</a:t>
            </a:r>
            <a:endParaRPr kumimoji="0" lang="en-US" altLang="zh-CN" sz="1400" b="0" i="0" u="none" strike="noStrike" kern="1200" cap="none" spc="0" normalizeH="0" baseline="0" noProof="0" dirty="0">
              <a:ln>
                <a:noFill/>
              </a:ln>
              <a:solidFill>
                <a:schemeClr val="bg1"/>
              </a:solidFill>
              <a:effectLst/>
              <a:uLnTx/>
              <a:uFillTx/>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r>
              <a:rPr lang="zh-CN" altLang="en-US" sz="1400" dirty="0">
                <a:solidFill>
                  <a:schemeClr val="bg1"/>
                </a:solidFill>
                <a:latin typeface="Microsoft YaHei" panose="020B0503020204020204" pitchFamily="34" charset="-122"/>
                <a:ea typeface="Microsoft YaHei" panose="020B0503020204020204" pitchFamily="34" charset="-122"/>
              </a:rPr>
              <a:t>然居（邮箱</a:t>
            </a:r>
            <a:r>
              <a:rPr lang="en-US" altLang="zh-CN" sz="1400" dirty="0">
                <a:solidFill>
                  <a:schemeClr val="bg1"/>
                </a:solidFill>
                <a:latin typeface="Microsoft YaHei" panose="020B0503020204020204" pitchFamily="34" charset="-122"/>
                <a:ea typeface="Microsoft YaHei" panose="020B0503020204020204" pitchFamily="34" charset="-122"/>
              </a:rPr>
              <a:t>1808758138@qq.com</a:t>
            </a:r>
            <a:r>
              <a:rPr lang="zh-CN" altLang="en-US" sz="1400" dirty="0">
                <a:solidFill>
                  <a:schemeClr val="bg1"/>
                </a:solidFill>
                <a:latin typeface="Microsoft YaHei" panose="020B0503020204020204" pitchFamily="34" charset="-122"/>
                <a:ea typeface="Microsoft YaHei" panose="020B0503020204020204" pitchFamily="34" charset="-122"/>
              </a:rPr>
              <a:t>）</a:t>
            </a:r>
            <a:endParaRPr lang="en-US" altLang="zh-CN" sz="1400" dirty="0">
              <a:solidFill>
                <a:schemeClr val="bg1"/>
              </a:solidFill>
              <a:latin typeface="Microsoft YaHei" panose="020B0503020204020204" pitchFamily="34" charset="-122"/>
              <a:ea typeface="Microsoft YaHei" panose="020B0503020204020204" pitchFamily="34" charset="-122"/>
            </a:endParaRPr>
          </a:p>
          <a:p>
            <a:pPr marL="0" marR="0" lvl="0" indent="0" algn="l" defTabSz="609585" rtl="0" eaLnBrk="1" fontAlgn="auto" latinLnBrk="0" hangingPunct="1">
              <a:lnSpc>
                <a:spcPct val="130000"/>
              </a:lnSpc>
              <a:spcBef>
                <a:spcPts val="0"/>
              </a:spcBef>
              <a:spcAft>
                <a:spcPts val="0"/>
              </a:spcAft>
              <a:buClrTx/>
              <a:buSzTx/>
              <a:buFontTx/>
              <a:buNone/>
              <a:tabLst/>
              <a:defRPr/>
            </a:pPr>
            <a:endParaRPr lang="en-US" altLang="zh-CN" sz="1400" dirty="0">
              <a:solidFill>
                <a:schemeClr val="bg1"/>
              </a:solidFill>
              <a:latin typeface="Microsoft YaHei" panose="020B0503020204020204" pitchFamily="34" charset="-122"/>
              <a:ea typeface="Microsoft YaHei" panose="020B0503020204020204" pitchFamily="34" charset="-122"/>
            </a:endParaRPr>
          </a:p>
        </p:txBody>
      </p:sp>
      <p:pic>
        <p:nvPicPr>
          <p:cNvPr id="6" name="图片 5">
            <a:extLst>
              <a:ext uri="{FF2B5EF4-FFF2-40B4-BE49-F238E27FC236}">
                <a16:creationId xmlns:a16="http://schemas.microsoft.com/office/drawing/2014/main" id="{EE99F385-E315-414E-9D6A-48279E30DD73}"/>
              </a:ext>
            </a:extLst>
          </p:cNvPr>
          <p:cNvPicPr>
            <a:picLocks noChangeAspect="1"/>
          </p:cNvPicPr>
          <p:nvPr userDrawn="1"/>
        </p:nvPicPr>
        <p:blipFill>
          <a:blip r:embed="rId2"/>
          <a:stretch>
            <a:fillRect/>
          </a:stretch>
        </p:blipFill>
        <p:spPr>
          <a:xfrm>
            <a:off x="10698462" y="83245"/>
            <a:ext cx="1402001" cy="629588"/>
          </a:xfrm>
          <a:prstGeom prst="rect">
            <a:avLst/>
          </a:prstGeom>
        </p:spPr>
      </p:pic>
    </p:spTree>
    <p:extLst>
      <p:ext uri="{BB962C8B-B14F-4D97-AF65-F5344CB8AC3E}">
        <p14:creationId xmlns:p14="http://schemas.microsoft.com/office/powerpoint/2010/main" val="1753114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模板使用技巧1">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1A25649F-E313-4F25-B7B4-A495CF42760E}"/>
              </a:ext>
            </a:extLst>
          </p:cNvPr>
          <p:cNvSpPr/>
          <p:nvPr userDrawn="1"/>
        </p:nvSpPr>
        <p:spPr>
          <a:xfrm>
            <a:off x="440603" y="759873"/>
            <a:ext cx="1713931" cy="369332"/>
          </a:xfrm>
          <a:prstGeom prst="rect">
            <a:avLst/>
          </a:prstGeom>
        </p:spPr>
        <p:txBody>
          <a:bodyPr wrap="none">
            <a:spAutoFit/>
          </a:bodyPr>
          <a:lstStyle/>
          <a:p>
            <a:pPr defTabSz="609585"/>
            <a:r>
              <a:rPr lang="zh-CN" altLang="en-US" sz="1800">
                <a:solidFill>
                  <a:schemeClr val="tx1">
                    <a:lumMod val="75000"/>
                    <a:lumOff val="25000"/>
                  </a:schemeClr>
                </a:solidFill>
                <a:latin typeface="Segoe UI Light"/>
                <a:ea typeface="微软雅黑"/>
                <a:cs typeface="Segoe UI Light"/>
              </a:rPr>
              <a:t>模板使用技巧</a:t>
            </a:r>
            <a:r>
              <a:rPr lang="en-US" altLang="zh-CN" sz="1800">
                <a:solidFill>
                  <a:schemeClr val="tx1">
                    <a:lumMod val="75000"/>
                    <a:lumOff val="25000"/>
                  </a:schemeClr>
                </a:solidFill>
                <a:latin typeface="Segoe UI Light"/>
                <a:ea typeface="微软雅黑"/>
                <a:cs typeface="Segoe UI Light"/>
              </a:rPr>
              <a:t> 1</a:t>
            </a:r>
            <a:endParaRPr lang="zh-CN" altLang="en-US" sz="1800">
              <a:solidFill>
                <a:schemeClr val="tx1">
                  <a:lumMod val="75000"/>
                  <a:lumOff val="25000"/>
                </a:schemeClr>
              </a:solidFill>
              <a:latin typeface="Segoe UI Light"/>
              <a:ea typeface="微软雅黑"/>
              <a:cs typeface="Segoe UI Light"/>
            </a:endParaRPr>
          </a:p>
        </p:txBody>
      </p:sp>
      <p:sp>
        <p:nvSpPr>
          <p:cNvPr id="8" name="矩形 7">
            <a:extLst>
              <a:ext uri="{FF2B5EF4-FFF2-40B4-BE49-F238E27FC236}">
                <a16:creationId xmlns:a16="http://schemas.microsoft.com/office/drawing/2014/main" id="{C4168668-E387-4C65-99C2-BF4EAD460926}"/>
              </a:ext>
            </a:extLst>
          </p:cNvPr>
          <p:cNvSpPr/>
          <p:nvPr userDrawn="1"/>
        </p:nvSpPr>
        <p:spPr>
          <a:xfrm>
            <a:off x="440603" y="182445"/>
            <a:ext cx="777777" cy="246221"/>
          </a:xfrm>
          <a:prstGeom prst="rect">
            <a:avLst/>
          </a:prstGeom>
        </p:spPr>
        <p:txBody>
          <a:bodyPr wrap="none">
            <a:spAutoFit/>
          </a:bodyPr>
          <a:lstStyle/>
          <a:p>
            <a:pPr defTabSz="609585"/>
            <a:r>
              <a:rPr kumimoji="1" lang="en-US" altLang="zh-CN" sz="1000">
                <a:solidFill>
                  <a:schemeClr val="tx1">
                    <a:lumMod val="75000"/>
                    <a:lumOff val="25000"/>
                  </a:schemeClr>
                </a:solidFill>
                <a:latin typeface="Segoe UI Light"/>
                <a:ea typeface="微软雅黑" charset="0"/>
                <a:cs typeface="Segoe UI Light"/>
              </a:rPr>
              <a:t>OfficePLUS</a:t>
            </a:r>
            <a:endParaRPr lang="zh-CN" altLang="en-US" sz="1000">
              <a:solidFill>
                <a:schemeClr val="tx1">
                  <a:lumMod val="75000"/>
                  <a:lumOff val="25000"/>
                </a:schemeClr>
              </a:solidFill>
              <a:latin typeface="Segoe UI Light"/>
              <a:ea typeface="微软雅黑" charset="0"/>
              <a:cs typeface="Segoe UI Light"/>
            </a:endParaRPr>
          </a:p>
        </p:txBody>
      </p:sp>
      <p:sp>
        <p:nvSpPr>
          <p:cNvPr id="9" name="文本框 8">
            <a:extLst>
              <a:ext uri="{FF2B5EF4-FFF2-40B4-BE49-F238E27FC236}">
                <a16:creationId xmlns:a16="http://schemas.microsoft.com/office/drawing/2014/main" id="{7C3EB898-00DC-455D-A896-FD773F77F5EA}"/>
              </a:ext>
            </a:extLst>
          </p:cNvPr>
          <p:cNvSpPr txBox="1"/>
          <p:nvPr userDrawn="1"/>
        </p:nvSpPr>
        <p:spPr>
          <a:xfrm>
            <a:off x="431800" y="1174234"/>
            <a:ext cx="3467616" cy="584775"/>
          </a:xfrm>
          <a:prstGeom prst="rect">
            <a:avLst/>
          </a:prstGeom>
          <a:noFill/>
        </p:spPr>
        <p:txBody>
          <a:bodyPr wrap="none" rtlCol="0">
            <a:spAutoFit/>
          </a:bodyPr>
          <a:lstStyle/>
          <a:p>
            <a:r>
              <a:rPr lang="zh-CN" altLang="en-US" sz="3200" b="1">
                <a:solidFill>
                  <a:schemeClr val="tx1">
                    <a:lumMod val="85000"/>
                    <a:lumOff val="15000"/>
                  </a:schemeClr>
                </a:solidFill>
                <a:latin typeface="微软雅黑" panose="020B0503020204020204" pitchFamily="34" charset="-122"/>
                <a:ea typeface="微软雅黑" panose="020B0503020204020204" pitchFamily="34" charset="-122"/>
              </a:rPr>
              <a:t>一键调整模板颜色</a:t>
            </a:r>
            <a:endParaRPr lang="en-US" sz="3200" b="1">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 name="图片 9">
            <a:extLst>
              <a:ext uri="{FF2B5EF4-FFF2-40B4-BE49-F238E27FC236}">
                <a16:creationId xmlns:a16="http://schemas.microsoft.com/office/drawing/2014/main" id="{A5371F0F-FC42-49C5-A673-454C188EBF4F}"/>
              </a:ext>
            </a:extLst>
          </p:cNvPr>
          <p:cNvPicPr>
            <a:picLocks noChangeAspect="1"/>
          </p:cNvPicPr>
          <p:nvPr userDrawn="1"/>
        </p:nvPicPr>
        <p:blipFill>
          <a:blip r:embed="rId2"/>
          <a:stretch>
            <a:fillRect/>
          </a:stretch>
        </p:blipFill>
        <p:spPr>
          <a:xfrm>
            <a:off x="431800" y="2138895"/>
            <a:ext cx="5295899" cy="3847021"/>
          </a:xfrm>
          <a:prstGeom prst="rect">
            <a:avLst/>
          </a:prstGeom>
          <a:ln>
            <a:solidFill>
              <a:schemeClr val="bg1">
                <a:lumMod val="65000"/>
              </a:schemeClr>
            </a:solidFill>
          </a:ln>
        </p:spPr>
      </p:pic>
      <p:pic>
        <p:nvPicPr>
          <p:cNvPr id="11" name="图片 10">
            <a:extLst>
              <a:ext uri="{FF2B5EF4-FFF2-40B4-BE49-F238E27FC236}">
                <a16:creationId xmlns:a16="http://schemas.microsoft.com/office/drawing/2014/main" id="{5F956C06-FE3C-4FB3-8563-925389CE02D4}"/>
              </a:ext>
            </a:extLst>
          </p:cNvPr>
          <p:cNvPicPr>
            <a:picLocks noChangeAspect="1"/>
          </p:cNvPicPr>
          <p:nvPr userDrawn="1"/>
        </p:nvPicPr>
        <p:blipFill>
          <a:blip r:embed="rId3"/>
          <a:stretch>
            <a:fillRect/>
          </a:stretch>
        </p:blipFill>
        <p:spPr>
          <a:xfrm>
            <a:off x="6464300" y="2138895"/>
            <a:ext cx="5295900" cy="3847022"/>
          </a:xfrm>
          <a:prstGeom prst="rect">
            <a:avLst/>
          </a:prstGeom>
          <a:ln>
            <a:solidFill>
              <a:schemeClr val="bg1">
                <a:lumMod val="65000"/>
              </a:schemeClr>
            </a:solidFill>
          </a:ln>
        </p:spPr>
      </p:pic>
      <p:sp>
        <p:nvSpPr>
          <p:cNvPr id="12" name="文本框 11">
            <a:extLst>
              <a:ext uri="{FF2B5EF4-FFF2-40B4-BE49-F238E27FC236}">
                <a16:creationId xmlns:a16="http://schemas.microsoft.com/office/drawing/2014/main" id="{23216D15-ED38-4794-BB4D-B55EB61BD763}"/>
              </a:ext>
            </a:extLst>
          </p:cNvPr>
          <p:cNvSpPr txBox="1"/>
          <p:nvPr userDrawn="1"/>
        </p:nvSpPr>
        <p:spPr>
          <a:xfrm>
            <a:off x="333477" y="6061002"/>
            <a:ext cx="3183885"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1.</a:t>
            </a:r>
            <a:r>
              <a:rPr lang="zh-CN" altLang="en-US" sz="1200" spc="150">
                <a:latin typeface="微软雅黑" panose="020B0503020204020204" pitchFamily="34" charset="-122"/>
                <a:ea typeface="微软雅黑" panose="020B0503020204020204" pitchFamily="34" charset="-122"/>
              </a:rPr>
              <a:t> 选择“设计”</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“变体”</a:t>
            </a:r>
            <a:r>
              <a:rPr lang="en-US" altLang="zh-CN" sz="1200" spc="150">
                <a:latin typeface="微软雅黑" panose="020B0503020204020204" pitchFamily="34" charset="-122"/>
                <a:ea typeface="微软雅黑" panose="020B0503020204020204" pitchFamily="34" charset="-122"/>
              </a:rPr>
              <a:t>-</a:t>
            </a:r>
            <a:r>
              <a:rPr lang="zh-CN" altLang="en-US" sz="1200" spc="150">
                <a:latin typeface="微软雅黑" panose="020B0503020204020204" pitchFamily="34" charset="-122"/>
                <a:ea typeface="微软雅黑" panose="020B0503020204020204" pitchFamily="34" charset="-122"/>
              </a:rPr>
              <a:t>“颜色”；</a:t>
            </a:r>
            <a:endParaRPr lang="en-US" sz="1200" spc="150">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575DFE06-E5EF-4F61-BDBB-F166F15967C6}"/>
              </a:ext>
            </a:extLst>
          </p:cNvPr>
          <p:cNvSpPr txBox="1"/>
          <p:nvPr userDrawn="1"/>
        </p:nvSpPr>
        <p:spPr>
          <a:xfrm>
            <a:off x="6360651" y="6061002"/>
            <a:ext cx="4562467" cy="276999"/>
          </a:xfrm>
          <a:prstGeom prst="rect">
            <a:avLst/>
          </a:prstGeom>
          <a:noFill/>
        </p:spPr>
        <p:txBody>
          <a:bodyPr wrap="none" rtlCol="0">
            <a:spAutoFit/>
          </a:bodyPr>
          <a:lstStyle/>
          <a:p>
            <a:r>
              <a:rPr lang="en-US" sz="1200" spc="150">
                <a:latin typeface="微软雅黑" panose="020B0503020204020204" pitchFamily="34" charset="-122"/>
                <a:ea typeface="微软雅黑" panose="020B0503020204020204" pitchFamily="34" charset="-122"/>
              </a:rPr>
              <a:t>2.</a:t>
            </a:r>
            <a:r>
              <a:rPr lang="zh-CN" altLang="en-US" sz="1200" spc="150">
                <a:latin typeface="微软雅黑" panose="020B0503020204020204" pitchFamily="34" charset="-122"/>
                <a:ea typeface="微软雅黑" panose="020B0503020204020204" pitchFamily="34" charset="-122"/>
              </a:rPr>
              <a:t> 选择你喜欢的颜色搭配，模板一秒调整为你选颜色。</a:t>
            </a:r>
            <a:endParaRPr lang="en-US" sz="1200" spc="150">
              <a:latin typeface="微软雅黑" panose="020B0503020204020204" pitchFamily="34" charset="-122"/>
              <a:ea typeface="微软雅黑" panose="020B0503020204020204" pitchFamily="34" charset="-122"/>
            </a:endParaRPr>
          </a:p>
        </p:txBody>
      </p:sp>
      <p:pic>
        <p:nvPicPr>
          <p:cNvPr id="14" name="图片 13">
            <a:extLst>
              <a:ext uri="{FF2B5EF4-FFF2-40B4-BE49-F238E27FC236}">
                <a16:creationId xmlns:a16="http://schemas.microsoft.com/office/drawing/2014/main" id="{058C989A-8946-44EA-92EA-46DC2658858E}"/>
              </a:ext>
            </a:extLst>
          </p:cNvPr>
          <p:cNvPicPr>
            <a:picLocks noChangeAspect="1"/>
          </p:cNvPicPr>
          <p:nvPr userDrawn="1"/>
        </p:nvPicPr>
        <p:blipFill>
          <a:blip r:embed="rId4"/>
          <a:stretch>
            <a:fillRect/>
          </a:stretch>
        </p:blipFill>
        <p:spPr>
          <a:xfrm>
            <a:off x="3005928" y="2609333"/>
            <a:ext cx="819667" cy="819667"/>
          </a:xfrm>
          <a:prstGeom prst="rect">
            <a:avLst/>
          </a:prstGeom>
          <a:effectLst>
            <a:outerShdw blurRad="50800" dist="38100" dir="2700000" algn="tl" rotWithShape="0">
              <a:prstClr val="black">
                <a:alpha val="40000"/>
              </a:prstClr>
            </a:outerShdw>
          </a:effectLst>
        </p:spPr>
      </p:pic>
      <p:pic>
        <p:nvPicPr>
          <p:cNvPr id="15" name="图片 14">
            <a:extLst>
              <a:ext uri="{FF2B5EF4-FFF2-40B4-BE49-F238E27FC236}">
                <a16:creationId xmlns:a16="http://schemas.microsoft.com/office/drawing/2014/main" id="{D8EDE69C-FA15-42E2-BD28-FD0A11CD8B70}"/>
              </a:ext>
            </a:extLst>
          </p:cNvPr>
          <p:cNvPicPr>
            <a:picLocks noChangeAspect="1"/>
          </p:cNvPicPr>
          <p:nvPr userDrawn="1"/>
        </p:nvPicPr>
        <p:blipFill>
          <a:blip r:embed="rId4"/>
          <a:stretch>
            <a:fillRect/>
          </a:stretch>
        </p:blipFill>
        <p:spPr>
          <a:xfrm>
            <a:off x="10787853" y="4257158"/>
            <a:ext cx="819667" cy="8196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56361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E7648A9-8AEB-4DAE-B4D2-21B0C9969B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82578A66-BAD2-4047-99D4-F48ED9C923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82B893D-5565-4C07-8F4C-036849C128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C600FD-34F4-4739-A050-4D0BE5F8B672}" type="datetimeFigureOut">
              <a:rPr lang="zh-CN" altLang="en-US" smtClean="0"/>
              <a:t>2021/8/15</a:t>
            </a:fld>
            <a:endParaRPr lang="zh-CN" altLang="en-US"/>
          </a:p>
        </p:txBody>
      </p:sp>
      <p:sp>
        <p:nvSpPr>
          <p:cNvPr id="5" name="页脚占位符 4">
            <a:extLst>
              <a:ext uri="{FF2B5EF4-FFF2-40B4-BE49-F238E27FC236}">
                <a16:creationId xmlns:a16="http://schemas.microsoft.com/office/drawing/2014/main" id="{466CF0D0-3C82-44FF-BCD6-7A2A475677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84532EC-1396-4161-967B-64ACA740CC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50E1A-DB34-498D-BC85-C5EF67C868E1}" type="slidenum">
              <a:rPr lang="zh-CN" altLang="en-US" smtClean="0"/>
              <a:t>‹#›</a:t>
            </a:fld>
            <a:endParaRPr lang="zh-CN" altLang="en-US"/>
          </a:p>
        </p:txBody>
      </p:sp>
    </p:spTree>
    <p:extLst>
      <p:ext uri="{BB962C8B-B14F-4D97-AF65-F5344CB8AC3E}">
        <p14:creationId xmlns:p14="http://schemas.microsoft.com/office/powerpoint/2010/main" val="4169286725"/>
      </p:ext>
    </p:extLst>
  </p:cSld>
  <p:clrMap bg1="lt1" tx1="dk1" bg2="lt2" tx2="dk2" accent1="accent1" accent2="accent2" accent3="accent3" accent4="accent4" accent5="accent5" accent6="accent6" hlink="hlink" folHlink="folHlink"/>
  <p:sldLayoutIdLst>
    <p:sldLayoutId id="2147483730" r:id="rId1"/>
    <p:sldLayoutId id="2147483737" r:id="rId2"/>
    <p:sldLayoutId id="2147483736" r:id="rId3"/>
    <p:sldLayoutId id="2147483732" r:id="rId4"/>
    <p:sldLayoutId id="2147483731" r:id="rId5"/>
    <p:sldLayoutId id="2147483738" r:id="rId6"/>
    <p:sldLayoutId id="214748373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E43C644-5C7D-4CD3-B8AA-9A7664D67B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158ACF31-39CD-4BBF-8E06-A4E40F5F05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5FD3FA0-AF3A-4E03-8D6F-168FB8B27F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A63BBD-8793-4AC0-920C-963817D0B8DA}" type="datetimeFigureOut">
              <a:rPr lang="zh-CN" altLang="en-US" smtClean="0"/>
              <a:t>2021/8/15</a:t>
            </a:fld>
            <a:endParaRPr lang="zh-CN" altLang="en-US"/>
          </a:p>
        </p:txBody>
      </p:sp>
      <p:sp>
        <p:nvSpPr>
          <p:cNvPr id="5" name="页脚占位符 4">
            <a:extLst>
              <a:ext uri="{FF2B5EF4-FFF2-40B4-BE49-F238E27FC236}">
                <a16:creationId xmlns:a16="http://schemas.microsoft.com/office/drawing/2014/main" id="{465CF301-89EA-4923-8E8C-58E22AFF2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B20D627-5D71-4E43-AC1C-F247AFFB87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EF18BF-EE5D-4832-B691-FB08F13F953B}" type="slidenum">
              <a:rPr lang="zh-CN" altLang="en-US" smtClean="0"/>
              <a:t>‹#›</a:t>
            </a:fld>
            <a:endParaRPr lang="zh-CN" altLang="en-US"/>
          </a:p>
        </p:txBody>
      </p:sp>
    </p:spTree>
    <p:extLst>
      <p:ext uri="{BB962C8B-B14F-4D97-AF65-F5344CB8AC3E}">
        <p14:creationId xmlns:p14="http://schemas.microsoft.com/office/powerpoint/2010/main" val="413379552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39" r:id="rId4"/>
    <p:sldLayoutId id="214748374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bin"/><Relationship Id="rId7" Type="http://schemas.openxmlformats.org/officeDocument/2006/relationships/image" Target="../media/image16.sv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office.msn.com.cn/"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6.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svg"/><Relationship Id="rId7" Type="http://schemas.openxmlformats.org/officeDocument/2006/relationships/image" Target="../media/image35.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5" Type="http://schemas.openxmlformats.org/officeDocument/2006/relationships/image" Target="../media/image39.svg"/><Relationship Id="rId4"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office.msn.com.c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6.jpg"/><Relationship Id="rId1" Type="http://schemas.openxmlformats.org/officeDocument/2006/relationships/slideLayout" Target="../slideLayouts/slideLayout7.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bin"/><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6" Type="http://schemas.openxmlformats.org/officeDocument/2006/relationships/image" Target="../media/image70.png"/><Relationship Id="rId21" Type="http://schemas.openxmlformats.org/officeDocument/2006/relationships/image" Target="../media/image65.svg"/><Relationship Id="rId34" Type="http://schemas.openxmlformats.org/officeDocument/2006/relationships/image" Target="../media/image78.png"/><Relationship Id="rId42" Type="http://schemas.openxmlformats.org/officeDocument/2006/relationships/image" Target="../media/image86.png"/><Relationship Id="rId47" Type="http://schemas.openxmlformats.org/officeDocument/2006/relationships/image" Target="../media/image91.svg"/><Relationship Id="rId50" Type="http://schemas.openxmlformats.org/officeDocument/2006/relationships/image" Target="../media/image94.png"/><Relationship Id="rId55" Type="http://schemas.openxmlformats.org/officeDocument/2006/relationships/image" Target="../media/image99.svg"/><Relationship Id="rId63" Type="http://schemas.openxmlformats.org/officeDocument/2006/relationships/image" Target="../media/image107.svg"/><Relationship Id="rId7" Type="http://schemas.openxmlformats.org/officeDocument/2006/relationships/image" Target="../media/image51.svg"/><Relationship Id="rId2" Type="http://schemas.openxmlformats.org/officeDocument/2006/relationships/image" Target="../media/image46.png"/><Relationship Id="rId16" Type="http://schemas.openxmlformats.org/officeDocument/2006/relationships/image" Target="../media/image60.png"/><Relationship Id="rId29" Type="http://schemas.openxmlformats.org/officeDocument/2006/relationships/image" Target="../media/image73.svg"/><Relationship Id="rId11" Type="http://schemas.openxmlformats.org/officeDocument/2006/relationships/image" Target="../media/image55.svg"/><Relationship Id="rId24" Type="http://schemas.openxmlformats.org/officeDocument/2006/relationships/image" Target="../media/image68.png"/><Relationship Id="rId32" Type="http://schemas.openxmlformats.org/officeDocument/2006/relationships/image" Target="../media/image76.png"/><Relationship Id="rId37" Type="http://schemas.openxmlformats.org/officeDocument/2006/relationships/image" Target="../media/image81.svg"/><Relationship Id="rId40" Type="http://schemas.openxmlformats.org/officeDocument/2006/relationships/image" Target="../media/image84.png"/><Relationship Id="rId45" Type="http://schemas.openxmlformats.org/officeDocument/2006/relationships/image" Target="../media/image89.svg"/><Relationship Id="rId53" Type="http://schemas.openxmlformats.org/officeDocument/2006/relationships/image" Target="../media/image97.svg"/><Relationship Id="rId58" Type="http://schemas.openxmlformats.org/officeDocument/2006/relationships/image" Target="../media/image102.png"/><Relationship Id="rId5" Type="http://schemas.openxmlformats.org/officeDocument/2006/relationships/image" Target="../media/image49.svg"/><Relationship Id="rId61" Type="http://schemas.openxmlformats.org/officeDocument/2006/relationships/image" Target="../media/image105.svg"/><Relationship Id="rId19" Type="http://schemas.openxmlformats.org/officeDocument/2006/relationships/image" Target="../media/image63.svg"/><Relationship Id="rId14" Type="http://schemas.openxmlformats.org/officeDocument/2006/relationships/image" Target="../media/image58.png"/><Relationship Id="rId22" Type="http://schemas.openxmlformats.org/officeDocument/2006/relationships/image" Target="../media/image66.png"/><Relationship Id="rId27" Type="http://schemas.openxmlformats.org/officeDocument/2006/relationships/image" Target="../media/image71.svg"/><Relationship Id="rId30" Type="http://schemas.openxmlformats.org/officeDocument/2006/relationships/image" Target="../media/image74.png"/><Relationship Id="rId35" Type="http://schemas.openxmlformats.org/officeDocument/2006/relationships/image" Target="../media/image79.svg"/><Relationship Id="rId43" Type="http://schemas.openxmlformats.org/officeDocument/2006/relationships/image" Target="../media/image87.svg"/><Relationship Id="rId48" Type="http://schemas.openxmlformats.org/officeDocument/2006/relationships/image" Target="../media/image92.png"/><Relationship Id="rId56" Type="http://schemas.openxmlformats.org/officeDocument/2006/relationships/image" Target="../media/image100.png"/><Relationship Id="rId64" Type="http://schemas.openxmlformats.org/officeDocument/2006/relationships/image" Target="../media/image108.png"/><Relationship Id="rId8" Type="http://schemas.openxmlformats.org/officeDocument/2006/relationships/image" Target="../media/image52.png"/><Relationship Id="rId51" Type="http://schemas.openxmlformats.org/officeDocument/2006/relationships/image" Target="../media/image95.svg"/><Relationship Id="rId3" Type="http://schemas.openxmlformats.org/officeDocument/2006/relationships/image" Target="../media/image47.svg"/><Relationship Id="rId12" Type="http://schemas.openxmlformats.org/officeDocument/2006/relationships/image" Target="../media/image56.png"/><Relationship Id="rId17" Type="http://schemas.openxmlformats.org/officeDocument/2006/relationships/image" Target="../media/image61.svg"/><Relationship Id="rId25" Type="http://schemas.openxmlformats.org/officeDocument/2006/relationships/image" Target="../media/image69.svg"/><Relationship Id="rId33" Type="http://schemas.openxmlformats.org/officeDocument/2006/relationships/image" Target="../media/image77.svg"/><Relationship Id="rId38" Type="http://schemas.openxmlformats.org/officeDocument/2006/relationships/image" Target="../media/image82.png"/><Relationship Id="rId46" Type="http://schemas.openxmlformats.org/officeDocument/2006/relationships/image" Target="../media/image90.png"/><Relationship Id="rId59" Type="http://schemas.openxmlformats.org/officeDocument/2006/relationships/image" Target="../media/image103.svg"/><Relationship Id="rId20" Type="http://schemas.openxmlformats.org/officeDocument/2006/relationships/image" Target="../media/image64.png"/><Relationship Id="rId41" Type="http://schemas.openxmlformats.org/officeDocument/2006/relationships/image" Target="../media/image85.svg"/><Relationship Id="rId54" Type="http://schemas.openxmlformats.org/officeDocument/2006/relationships/image" Target="../media/image98.png"/><Relationship Id="rId6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50.png"/><Relationship Id="rId15" Type="http://schemas.openxmlformats.org/officeDocument/2006/relationships/image" Target="../media/image59.svg"/><Relationship Id="rId23" Type="http://schemas.openxmlformats.org/officeDocument/2006/relationships/image" Target="../media/image67.svg"/><Relationship Id="rId28" Type="http://schemas.openxmlformats.org/officeDocument/2006/relationships/image" Target="../media/image72.png"/><Relationship Id="rId36" Type="http://schemas.openxmlformats.org/officeDocument/2006/relationships/image" Target="../media/image80.png"/><Relationship Id="rId49" Type="http://schemas.openxmlformats.org/officeDocument/2006/relationships/image" Target="../media/image93.svg"/><Relationship Id="rId57" Type="http://schemas.openxmlformats.org/officeDocument/2006/relationships/image" Target="../media/image101.svg"/><Relationship Id="rId10" Type="http://schemas.openxmlformats.org/officeDocument/2006/relationships/image" Target="../media/image54.png"/><Relationship Id="rId31" Type="http://schemas.openxmlformats.org/officeDocument/2006/relationships/image" Target="../media/image75.svg"/><Relationship Id="rId44" Type="http://schemas.openxmlformats.org/officeDocument/2006/relationships/image" Target="../media/image88.png"/><Relationship Id="rId52" Type="http://schemas.openxmlformats.org/officeDocument/2006/relationships/image" Target="../media/image96.png"/><Relationship Id="rId60" Type="http://schemas.openxmlformats.org/officeDocument/2006/relationships/image" Target="../media/image104.png"/><Relationship Id="rId65" Type="http://schemas.openxmlformats.org/officeDocument/2006/relationships/image" Target="../media/image109.svg"/><Relationship Id="rId4" Type="http://schemas.openxmlformats.org/officeDocument/2006/relationships/image" Target="../media/image48.png"/><Relationship Id="rId9" Type="http://schemas.openxmlformats.org/officeDocument/2006/relationships/image" Target="../media/image53.svg"/><Relationship Id="rId13" Type="http://schemas.openxmlformats.org/officeDocument/2006/relationships/image" Target="../media/image57.svg"/><Relationship Id="rId18" Type="http://schemas.openxmlformats.org/officeDocument/2006/relationships/image" Target="../media/image62.png"/><Relationship Id="rId39" Type="http://schemas.openxmlformats.org/officeDocument/2006/relationships/image" Target="../media/image83.svg"/></Relationships>
</file>

<file path=ppt/slides/_rels/slide3.xml.rels><?xml version="1.0" encoding="UTF-8" standalone="yes"?>
<Relationships xmlns="http://schemas.openxmlformats.org/package/2006/relationships"><Relationship Id="rId3" Type="http://schemas.openxmlformats.org/officeDocument/2006/relationships/image" Target="../media/image2.bin"/><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hyperlink" Target="http://office.msn.com.c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descr="白色分子">
            <a:extLst>
              <a:ext uri="{FF2B5EF4-FFF2-40B4-BE49-F238E27FC236}">
                <a16:creationId xmlns:a16="http://schemas.microsoft.com/office/drawing/2014/main" id="{4E049116-E04C-49A1-B4A7-AB07976234B6}"/>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23" name="任意多边形: 形状 22">
            <a:extLst>
              <a:ext uri="{FF2B5EF4-FFF2-40B4-BE49-F238E27FC236}">
                <a16:creationId xmlns:a16="http://schemas.microsoft.com/office/drawing/2014/main" id="{D9CC8BA0-A6D3-463D-9E83-713D04A23157}"/>
              </a:ext>
            </a:extLst>
          </p:cNvPr>
          <p:cNvSpPr/>
          <p:nvPr/>
        </p:nvSpPr>
        <p:spPr>
          <a:xfrm>
            <a:off x="164478" y="0"/>
            <a:ext cx="8827011" cy="6858000"/>
          </a:xfrm>
          <a:custGeom>
            <a:avLst/>
            <a:gdLst>
              <a:gd name="connsiteX0" fmla="*/ 0 w 8827011"/>
              <a:gd name="connsiteY0" fmla="*/ 0 h 6858000"/>
              <a:gd name="connsiteX1" fmla="*/ 8827011 w 8827011"/>
              <a:gd name="connsiteY1" fmla="*/ 0 h 6858000"/>
              <a:gd name="connsiteX2" fmla="*/ 4860450 w 8827011"/>
              <a:gd name="connsiteY2" fmla="*/ 6858000 h 6858000"/>
              <a:gd name="connsiteX3" fmla="*/ 0 w 882701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27011" h="6858000">
                <a:moveTo>
                  <a:pt x="0" y="0"/>
                </a:moveTo>
                <a:lnTo>
                  <a:pt x="8827011" y="0"/>
                </a:lnTo>
                <a:lnTo>
                  <a:pt x="4860450" y="6858000"/>
                </a:lnTo>
                <a:lnTo>
                  <a:pt x="0" y="685800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任意多边形: 形状 21">
            <a:extLst>
              <a:ext uri="{FF2B5EF4-FFF2-40B4-BE49-F238E27FC236}">
                <a16:creationId xmlns:a16="http://schemas.microsoft.com/office/drawing/2014/main" id="{0B65AC57-5A60-4F22-885F-805997C07BE0}"/>
              </a:ext>
            </a:extLst>
          </p:cNvPr>
          <p:cNvSpPr/>
          <p:nvPr/>
        </p:nvSpPr>
        <p:spPr>
          <a:xfrm>
            <a:off x="88901" y="0"/>
            <a:ext cx="8827011" cy="6858000"/>
          </a:xfrm>
          <a:custGeom>
            <a:avLst/>
            <a:gdLst>
              <a:gd name="connsiteX0" fmla="*/ 0 w 8827011"/>
              <a:gd name="connsiteY0" fmla="*/ 0 h 6858000"/>
              <a:gd name="connsiteX1" fmla="*/ 8827011 w 8827011"/>
              <a:gd name="connsiteY1" fmla="*/ 0 h 6858000"/>
              <a:gd name="connsiteX2" fmla="*/ 4860450 w 8827011"/>
              <a:gd name="connsiteY2" fmla="*/ 6858000 h 6858000"/>
              <a:gd name="connsiteX3" fmla="*/ 0 w 882701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27011" h="6858000">
                <a:moveTo>
                  <a:pt x="0" y="0"/>
                </a:moveTo>
                <a:lnTo>
                  <a:pt x="8827011" y="0"/>
                </a:lnTo>
                <a:lnTo>
                  <a:pt x="4860450"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片 12">
            <a:extLst>
              <a:ext uri="{FF2B5EF4-FFF2-40B4-BE49-F238E27FC236}">
                <a16:creationId xmlns:a16="http://schemas.microsoft.com/office/drawing/2014/main" id="{19AA11DB-C578-4CDC-885F-A93545D4E25D}"/>
              </a:ext>
            </a:extLst>
          </p:cNvPr>
          <p:cNvPicPr>
            <a:picLocks noChangeAspect="1"/>
          </p:cNvPicPr>
          <p:nvPr/>
        </p:nvPicPr>
        <p:blipFill rotWithShape="1">
          <a:blip r:embed="rId3">
            <a:extLst>
              <a:ext uri="{28A0092B-C50C-407E-A947-70E740481C1C}">
                <a14:useLocalDpi xmlns:a14="http://schemas.microsoft.com/office/drawing/2010/main" val="0"/>
              </a:ext>
            </a:extLst>
          </a:blip>
          <a:srcRect r="35644"/>
          <a:stretch/>
        </p:blipFill>
        <p:spPr>
          <a:xfrm>
            <a:off x="1" y="0"/>
            <a:ext cx="8827011" cy="6858000"/>
          </a:xfrm>
          <a:custGeom>
            <a:avLst/>
            <a:gdLst>
              <a:gd name="connsiteX0" fmla="*/ 0 w 8827011"/>
              <a:gd name="connsiteY0" fmla="*/ 0 h 6858000"/>
              <a:gd name="connsiteX1" fmla="*/ 8827011 w 8827011"/>
              <a:gd name="connsiteY1" fmla="*/ 0 h 6858000"/>
              <a:gd name="connsiteX2" fmla="*/ 4860450 w 8827011"/>
              <a:gd name="connsiteY2" fmla="*/ 6858000 h 6858000"/>
              <a:gd name="connsiteX3" fmla="*/ 0 w 882701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827011" h="6858000">
                <a:moveTo>
                  <a:pt x="0" y="0"/>
                </a:moveTo>
                <a:lnTo>
                  <a:pt x="8827011" y="0"/>
                </a:lnTo>
                <a:lnTo>
                  <a:pt x="4860450" y="6858000"/>
                </a:lnTo>
                <a:lnTo>
                  <a:pt x="0" y="6858000"/>
                </a:lnTo>
                <a:close/>
              </a:path>
            </a:pathLst>
          </a:custGeom>
        </p:spPr>
      </p:pic>
      <p:pic>
        <p:nvPicPr>
          <p:cNvPr id="15" name="图片 14">
            <a:hlinkClick r:id="rId4"/>
            <a:extLst>
              <a:ext uri="{FF2B5EF4-FFF2-40B4-BE49-F238E27FC236}">
                <a16:creationId xmlns:a16="http://schemas.microsoft.com/office/drawing/2014/main" id="{3853804E-512C-4B3B-B731-765805A1F1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355818"/>
            <a:ext cx="1828800" cy="243840"/>
          </a:xfrm>
          <a:prstGeom prst="rect">
            <a:avLst/>
          </a:prstGeom>
        </p:spPr>
      </p:pic>
      <p:sp>
        <p:nvSpPr>
          <p:cNvPr id="16" name="文本框 15">
            <a:extLst>
              <a:ext uri="{FF2B5EF4-FFF2-40B4-BE49-F238E27FC236}">
                <a16:creationId xmlns:a16="http://schemas.microsoft.com/office/drawing/2014/main" id="{DC62E205-60BD-49A7-80A5-7CB3FCBACCDE}"/>
              </a:ext>
            </a:extLst>
          </p:cNvPr>
          <p:cNvSpPr txBox="1"/>
          <p:nvPr/>
        </p:nvSpPr>
        <p:spPr>
          <a:xfrm>
            <a:off x="8513983" y="2967335"/>
            <a:ext cx="3077766" cy="923330"/>
          </a:xfrm>
          <a:prstGeom prst="rect">
            <a:avLst/>
          </a:prstGeom>
          <a:noFill/>
        </p:spPr>
        <p:txBody>
          <a:bodyPr wrap="none" lIns="0" tIns="0" rIns="0" bIns="0" rtlCol="0">
            <a:spAutoFit/>
          </a:bodyPr>
          <a:lstStyle/>
          <a:p>
            <a:r>
              <a:rPr lang="zh-CN" altLang="en-US" sz="6000" b="1" dirty="0">
                <a:gradFill>
                  <a:gsLst>
                    <a:gs pos="0">
                      <a:schemeClr val="accent1"/>
                    </a:gs>
                    <a:gs pos="100000">
                      <a:schemeClr val="accent4"/>
                    </a:gs>
                  </a:gsLst>
                  <a:lin ang="2700000" scaled="0"/>
                </a:gradFill>
              </a:rPr>
              <a:t>生物行业</a:t>
            </a:r>
          </a:p>
        </p:txBody>
      </p:sp>
      <p:grpSp>
        <p:nvGrpSpPr>
          <p:cNvPr id="2" name="组合 1">
            <a:extLst>
              <a:ext uri="{FF2B5EF4-FFF2-40B4-BE49-F238E27FC236}">
                <a16:creationId xmlns:a16="http://schemas.microsoft.com/office/drawing/2014/main" id="{C8206033-85E6-4A75-8680-7D4C58A3DC03}"/>
              </a:ext>
            </a:extLst>
          </p:cNvPr>
          <p:cNvGrpSpPr/>
          <p:nvPr/>
        </p:nvGrpSpPr>
        <p:grpSpPr>
          <a:xfrm>
            <a:off x="7886699" y="4052173"/>
            <a:ext cx="3695701" cy="987932"/>
            <a:chOff x="7886699" y="4052173"/>
            <a:chExt cx="3695701" cy="987932"/>
          </a:xfrm>
        </p:grpSpPr>
        <p:sp>
          <p:nvSpPr>
            <p:cNvPr id="18" name="矩形: 圆角 17">
              <a:extLst>
                <a:ext uri="{FF2B5EF4-FFF2-40B4-BE49-F238E27FC236}">
                  <a16:creationId xmlns:a16="http://schemas.microsoft.com/office/drawing/2014/main" id="{6D994CF3-810F-41D4-831D-3AACF5C70789}"/>
                </a:ext>
              </a:extLst>
            </p:cNvPr>
            <p:cNvSpPr/>
            <p:nvPr/>
          </p:nvSpPr>
          <p:spPr>
            <a:xfrm>
              <a:off x="7886699" y="4052173"/>
              <a:ext cx="3695701" cy="987932"/>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17" name="文本框 16">
              <a:extLst>
                <a:ext uri="{FF2B5EF4-FFF2-40B4-BE49-F238E27FC236}">
                  <a16:creationId xmlns:a16="http://schemas.microsoft.com/office/drawing/2014/main" id="{7F384274-7245-400E-BD46-1FA81F76227B}"/>
                </a:ext>
              </a:extLst>
            </p:cNvPr>
            <p:cNvSpPr txBox="1"/>
            <p:nvPr/>
          </p:nvSpPr>
          <p:spPr>
            <a:xfrm>
              <a:off x="8195666" y="4084474"/>
              <a:ext cx="3077766" cy="923330"/>
            </a:xfrm>
            <a:prstGeom prst="rect">
              <a:avLst/>
            </a:prstGeom>
            <a:noFill/>
          </p:spPr>
          <p:txBody>
            <a:bodyPr wrap="none" lIns="0" tIns="0" rIns="0" bIns="0" rtlCol="0">
              <a:spAutoFit/>
            </a:bodyPr>
            <a:lstStyle/>
            <a:p>
              <a:r>
                <a:rPr lang="zh-CN" altLang="en-US" sz="6000" dirty="0">
                  <a:solidFill>
                    <a:schemeClr val="accent1"/>
                  </a:solidFill>
                </a:rPr>
                <a:t>总结报告</a:t>
              </a:r>
            </a:p>
          </p:txBody>
        </p:sp>
      </p:grpSp>
      <p:grpSp>
        <p:nvGrpSpPr>
          <p:cNvPr id="4" name="组合 3">
            <a:extLst>
              <a:ext uri="{FF2B5EF4-FFF2-40B4-BE49-F238E27FC236}">
                <a16:creationId xmlns:a16="http://schemas.microsoft.com/office/drawing/2014/main" id="{2D26E4C7-C1FC-4CB9-B47C-623DDC4576AA}"/>
              </a:ext>
            </a:extLst>
          </p:cNvPr>
          <p:cNvGrpSpPr/>
          <p:nvPr/>
        </p:nvGrpSpPr>
        <p:grpSpPr>
          <a:xfrm>
            <a:off x="6497320" y="5267425"/>
            <a:ext cx="5235721" cy="521514"/>
            <a:chOff x="6497320" y="5267425"/>
            <a:chExt cx="5235721" cy="521514"/>
          </a:xfrm>
        </p:grpSpPr>
        <p:sp>
          <p:nvSpPr>
            <p:cNvPr id="28" name="矩形: 圆角 27">
              <a:extLst>
                <a:ext uri="{FF2B5EF4-FFF2-40B4-BE49-F238E27FC236}">
                  <a16:creationId xmlns:a16="http://schemas.microsoft.com/office/drawing/2014/main" id="{D39A796F-E220-4E6D-BEE3-A3E0EC9B98F5}"/>
                </a:ext>
              </a:extLst>
            </p:cNvPr>
            <p:cNvSpPr/>
            <p:nvPr/>
          </p:nvSpPr>
          <p:spPr>
            <a:xfrm>
              <a:off x="6497320" y="5267425"/>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30" name="矩形: 圆角 29">
              <a:extLst>
                <a:ext uri="{FF2B5EF4-FFF2-40B4-BE49-F238E27FC236}">
                  <a16:creationId xmlns:a16="http://schemas.microsoft.com/office/drawing/2014/main" id="{A07CDDEB-E1B6-44FD-B0FB-32D50974645B}"/>
                </a:ext>
              </a:extLst>
            </p:cNvPr>
            <p:cNvSpPr/>
            <p:nvPr/>
          </p:nvSpPr>
          <p:spPr>
            <a:xfrm>
              <a:off x="9039860" y="5267425"/>
              <a:ext cx="2542540" cy="52151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
          <p:nvSpPr>
            <p:cNvPr id="32" name="文本框 31">
              <a:extLst>
                <a:ext uri="{FF2B5EF4-FFF2-40B4-BE49-F238E27FC236}">
                  <a16:creationId xmlns:a16="http://schemas.microsoft.com/office/drawing/2014/main" id="{96F24850-4B2C-4B3E-9DAF-45D9EE6D33C8}"/>
                </a:ext>
              </a:extLst>
            </p:cNvPr>
            <p:cNvSpPr txBox="1"/>
            <p:nvPr/>
          </p:nvSpPr>
          <p:spPr>
            <a:xfrm>
              <a:off x="6664892" y="5343516"/>
              <a:ext cx="2305050" cy="369332"/>
            </a:xfrm>
            <a:prstGeom prst="rect">
              <a:avLst/>
            </a:prstGeom>
            <a:noFill/>
          </p:spPr>
          <p:txBody>
            <a:bodyPr wrap="square" rtlCol="0">
              <a:spAutoFit/>
            </a:bodyPr>
            <a:lstStyle/>
            <a:p>
              <a:r>
                <a:rPr lang="zh-CN" altLang="en-US" dirty="0">
                  <a:solidFill>
                    <a:schemeClr val="tx1">
                      <a:lumMod val="50000"/>
                      <a:lumOff val="50000"/>
                    </a:schemeClr>
                  </a:solidFill>
                </a:rPr>
                <a:t>汇报人：</a:t>
              </a:r>
              <a:r>
                <a:rPr lang="en-US" altLang="zh-CN" dirty="0">
                  <a:solidFill>
                    <a:schemeClr val="tx1">
                      <a:lumMod val="50000"/>
                      <a:lumOff val="50000"/>
                    </a:schemeClr>
                  </a:solidFill>
                </a:rPr>
                <a:t>office Plus</a:t>
              </a:r>
              <a:endParaRPr lang="zh-CN" altLang="en-US" dirty="0">
                <a:solidFill>
                  <a:schemeClr val="tx1">
                    <a:lumMod val="50000"/>
                    <a:lumOff val="50000"/>
                  </a:schemeClr>
                </a:solidFill>
              </a:endParaRPr>
            </a:p>
          </p:txBody>
        </p:sp>
        <p:sp>
          <p:nvSpPr>
            <p:cNvPr id="35" name="文本框 34">
              <a:extLst>
                <a:ext uri="{FF2B5EF4-FFF2-40B4-BE49-F238E27FC236}">
                  <a16:creationId xmlns:a16="http://schemas.microsoft.com/office/drawing/2014/main" id="{BDF67018-CF00-4C60-9399-7AEC846E2049}"/>
                </a:ext>
              </a:extLst>
            </p:cNvPr>
            <p:cNvSpPr txBox="1"/>
            <p:nvPr/>
          </p:nvSpPr>
          <p:spPr>
            <a:xfrm>
              <a:off x="9095942" y="5343516"/>
              <a:ext cx="2637099" cy="369332"/>
            </a:xfrm>
            <a:prstGeom prst="rect">
              <a:avLst/>
            </a:prstGeom>
            <a:noFill/>
          </p:spPr>
          <p:txBody>
            <a:bodyPr wrap="square" rtlCol="0">
              <a:spAutoFit/>
            </a:bodyPr>
            <a:lstStyle/>
            <a:p>
              <a:r>
                <a:rPr lang="zh-CN" altLang="en-US" dirty="0">
                  <a:solidFill>
                    <a:schemeClr val="bg1"/>
                  </a:solidFill>
                </a:rPr>
                <a:t>时间</a:t>
              </a:r>
              <a:r>
                <a:rPr lang="en-US" altLang="zh-CN" dirty="0">
                  <a:solidFill>
                    <a:schemeClr val="bg1"/>
                  </a:solidFill>
                </a:rPr>
                <a:t>:20XX</a:t>
              </a:r>
              <a:r>
                <a:rPr lang="zh-CN" altLang="en-US" dirty="0">
                  <a:solidFill>
                    <a:schemeClr val="bg1"/>
                  </a:solidFill>
                </a:rPr>
                <a:t>年</a:t>
              </a:r>
              <a:r>
                <a:rPr lang="en-US" altLang="zh-CN" dirty="0">
                  <a:solidFill>
                    <a:schemeClr val="bg1"/>
                  </a:solidFill>
                </a:rPr>
                <a:t>X</a:t>
              </a:r>
              <a:r>
                <a:rPr lang="zh-CN" altLang="en-US" dirty="0">
                  <a:solidFill>
                    <a:schemeClr val="bg1"/>
                  </a:solidFill>
                </a:rPr>
                <a:t>月</a:t>
              </a:r>
              <a:r>
                <a:rPr lang="en-US" altLang="zh-CN" dirty="0">
                  <a:solidFill>
                    <a:schemeClr val="bg1"/>
                  </a:solidFill>
                </a:rPr>
                <a:t>XX</a:t>
              </a:r>
              <a:r>
                <a:rPr lang="zh-CN" altLang="en-US" dirty="0">
                  <a:solidFill>
                    <a:schemeClr val="bg1"/>
                  </a:solidFill>
                </a:rPr>
                <a:t>日</a:t>
              </a:r>
            </a:p>
          </p:txBody>
        </p:sp>
      </p:grpSp>
      <p:pic>
        <p:nvPicPr>
          <p:cNvPr id="31" name="图形 30" descr="化学 轮廓">
            <a:extLst>
              <a:ext uri="{FF2B5EF4-FFF2-40B4-BE49-F238E27FC236}">
                <a16:creationId xmlns:a16="http://schemas.microsoft.com/office/drawing/2014/main" id="{D259A7D7-FC9A-4628-8AC8-7C27C4022C5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22831" y="-1540807"/>
            <a:ext cx="1447802" cy="1447802"/>
          </a:xfrm>
          <a:prstGeom prst="rect">
            <a:avLst/>
          </a:prstGeom>
        </p:spPr>
      </p:pic>
    </p:spTree>
    <p:extLst>
      <p:ext uri="{BB962C8B-B14F-4D97-AF65-F5344CB8AC3E}">
        <p14:creationId xmlns:p14="http://schemas.microsoft.com/office/powerpoint/2010/main" val="309248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等腰三角形 9">
            <a:extLst>
              <a:ext uri="{FF2B5EF4-FFF2-40B4-BE49-F238E27FC236}">
                <a16:creationId xmlns:a16="http://schemas.microsoft.com/office/drawing/2014/main" id="{70A8E800-9DC9-4477-9DAA-BF1A9BD6D30D}"/>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17F8500C-09E6-4495-9C15-0875D00514C2}"/>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项目展示</a:t>
            </a:r>
          </a:p>
        </p:txBody>
      </p:sp>
      <p:pic>
        <p:nvPicPr>
          <p:cNvPr id="35" name="图片 34" descr="显微镜载物片">
            <a:extLst>
              <a:ext uri="{FF2B5EF4-FFF2-40B4-BE49-F238E27FC236}">
                <a16:creationId xmlns:a16="http://schemas.microsoft.com/office/drawing/2014/main" id="{3E7DF5D0-7577-4389-AF41-D9383AE2C0EF}"/>
              </a:ext>
            </a:extLst>
          </p:cNvPr>
          <p:cNvPicPr>
            <a:picLocks noChangeAspect="1"/>
          </p:cNvPicPr>
          <p:nvPr/>
        </p:nvPicPr>
        <p:blipFill>
          <a:blip r:embed="rId2">
            <a:extLst>
              <a:ext uri="{28A0092B-C50C-407E-A947-70E740481C1C}">
                <a14:useLocalDpi xmlns:a14="http://schemas.microsoft.com/office/drawing/2010/main" val="0"/>
              </a:ext>
            </a:extLst>
          </a:blip>
          <a:srcRect l="17627" r="21932" b="2973"/>
          <a:stretch>
            <a:fillRect/>
          </a:stretch>
        </p:blipFill>
        <p:spPr>
          <a:xfrm>
            <a:off x="8477863" y="1202279"/>
            <a:ext cx="2381863" cy="2548461"/>
          </a:xfrm>
          <a:custGeom>
            <a:avLst/>
            <a:gdLst>
              <a:gd name="connsiteX0" fmla="*/ 0 w 2381863"/>
              <a:gd name="connsiteY0" fmla="*/ 0 h 2548461"/>
              <a:gd name="connsiteX1" fmla="*/ 2381863 w 2381863"/>
              <a:gd name="connsiteY1" fmla="*/ 0 h 2548461"/>
              <a:gd name="connsiteX2" fmla="*/ 2381863 w 2381863"/>
              <a:gd name="connsiteY2" fmla="*/ 2548461 h 2548461"/>
              <a:gd name="connsiteX3" fmla="*/ 0 w 2381863"/>
              <a:gd name="connsiteY3" fmla="*/ 2548461 h 2548461"/>
            </a:gdLst>
            <a:ahLst/>
            <a:cxnLst>
              <a:cxn ang="0">
                <a:pos x="connsiteX0" y="connsiteY0"/>
              </a:cxn>
              <a:cxn ang="0">
                <a:pos x="connsiteX1" y="connsiteY1"/>
              </a:cxn>
              <a:cxn ang="0">
                <a:pos x="connsiteX2" y="connsiteY2"/>
              </a:cxn>
              <a:cxn ang="0">
                <a:pos x="connsiteX3" y="connsiteY3"/>
              </a:cxn>
            </a:cxnLst>
            <a:rect l="l" t="t" r="r" b="b"/>
            <a:pathLst>
              <a:path w="2381863" h="2548461">
                <a:moveTo>
                  <a:pt x="0" y="0"/>
                </a:moveTo>
                <a:lnTo>
                  <a:pt x="2381863" y="0"/>
                </a:lnTo>
                <a:lnTo>
                  <a:pt x="2381863" y="2548461"/>
                </a:lnTo>
                <a:lnTo>
                  <a:pt x="0" y="2548461"/>
                </a:lnTo>
                <a:close/>
              </a:path>
            </a:pathLst>
          </a:custGeom>
        </p:spPr>
      </p:pic>
      <p:pic>
        <p:nvPicPr>
          <p:cNvPr id="34" name="图片 33" descr="DNA 图">
            <a:extLst>
              <a:ext uri="{FF2B5EF4-FFF2-40B4-BE49-F238E27FC236}">
                <a16:creationId xmlns:a16="http://schemas.microsoft.com/office/drawing/2014/main" id="{56B3EA5D-2F9A-4BCE-9783-0FCE7A840BCA}"/>
              </a:ext>
            </a:extLst>
          </p:cNvPr>
          <p:cNvPicPr>
            <a:picLocks noChangeAspect="1"/>
          </p:cNvPicPr>
          <p:nvPr/>
        </p:nvPicPr>
        <p:blipFill>
          <a:blip r:embed="rId3">
            <a:extLst>
              <a:ext uri="{28A0092B-C50C-407E-A947-70E740481C1C}">
                <a14:useLocalDpi xmlns:a14="http://schemas.microsoft.com/office/drawing/2010/main" val="0"/>
              </a:ext>
            </a:extLst>
          </a:blip>
          <a:srcRect l="16132" t="2006" r="28208" b="967"/>
          <a:stretch>
            <a:fillRect/>
          </a:stretch>
        </p:blipFill>
        <p:spPr>
          <a:xfrm>
            <a:off x="6096001" y="3750740"/>
            <a:ext cx="2381863" cy="2548461"/>
          </a:xfrm>
          <a:custGeom>
            <a:avLst/>
            <a:gdLst>
              <a:gd name="connsiteX0" fmla="*/ 0 w 2381863"/>
              <a:gd name="connsiteY0" fmla="*/ 0 h 2548461"/>
              <a:gd name="connsiteX1" fmla="*/ 2381863 w 2381863"/>
              <a:gd name="connsiteY1" fmla="*/ 0 h 2548461"/>
              <a:gd name="connsiteX2" fmla="*/ 2381863 w 2381863"/>
              <a:gd name="connsiteY2" fmla="*/ 2548461 h 2548461"/>
              <a:gd name="connsiteX3" fmla="*/ 0 w 2381863"/>
              <a:gd name="connsiteY3" fmla="*/ 2548461 h 2548461"/>
            </a:gdLst>
            <a:ahLst/>
            <a:cxnLst>
              <a:cxn ang="0">
                <a:pos x="connsiteX0" y="connsiteY0"/>
              </a:cxn>
              <a:cxn ang="0">
                <a:pos x="connsiteX1" y="connsiteY1"/>
              </a:cxn>
              <a:cxn ang="0">
                <a:pos x="connsiteX2" y="connsiteY2"/>
              </a:cxn>
              <a:cxn ang="0">
                <a:pos x="connsiteX3" y="connsiteY3"/>
              </a:cxn>
            </a:cxnLst>
            <a:rect l="l" t="t" r="r" b="b"/>
            <a:pathLst>
              <a:path w="2381863" h="2548461">
                <a:moveTo>
                  <a:pt x="0" y="0"/>
                </a:moveTo>
                <a:lnTo>
                  <a:pt x="2381863" y="0"/>
                </a:lnTo>
                <a:lnTo>
                  <a:pt x="2381863" y="2548461"/>
                </a:lnTo>
                <a:lnTo>
                  <a:pt x="0" y="2548461"/>
                </a:lnTo>
                <a:close/>
              </a:path>
            </a:pathLst>
          </a:custGeom>
        </p:spPr>
      </p:pic>
      <p:pic>
        <p:nvPicPr>
          <p:cNvPr id="33" name="图片 32" descr="数字平板电脑上的基因测试结果">
            <a:extLst>
              <a:ext uri="{FF2B5EF4-FFF2-40B4-BE49-F238E27FC236}">
                <a16:creationId xmlns:a16="http://schemas.microsoft.com/office/drawing/2014/main" id="{76F2D3BB-EB78-4AC5-97E0-A4B369BDE6B2}"/>
              </a:ext>
            </a:extLst>
          </p:cNvPr>
          <p:cNvPicPr>
            <a:picLocks noChangeAspect="1"/>
          </p:cNvPicPr>
          <p:nvPr/>
        </p:nvPicPr>
        <p:blipFill>
          <a:blip r:embed="rId4">
            <a:extLst>
              <a:ext uri="{28A0092B-C50C-407E-A947-70E740481C1C}">
                <a14:useLocalDpi xmlns:a14="http://schemas.microsoft.com/office/drawing/2010/main" val="0"/>
              </a:ext>
            </a:extLst>
          </a:blip>
          <a:srcRect l="17029" t="1486" r="14958" b="1486"/>
          <a:stretch>
            <a:fillRect/>
          </a:stretch>
        </p:blipFill>
        <p:spPr>
          <a:xfrm>
            <a:off x="3714138" y="1202279"/>
            <a:ext cx="2381863" cy="2548461"/>
          </a:xfrm>
          <a:custGeom>
            <a:avLst/>
            <a:gdLst>
              <a:gd name="connsiteX0" fmla="*/ 0 w 2381863"/>
              <a:gd name="connsiteY0" fmla="*/ 0 h 2548461"/>
              <a:gd name="connsiteX1" fmla="*/ 2381863 w 2381863"/>
              <a:gd name="connsiteY1" fmla="*/ 0 h 2548461"/>
              <a:gd name="connsiteX2" fmla="*/ 2381863 w 2381863"/>
              <a:gd name="connsiteY2" fmla="*/ 2548461 h 2548461"/>
              <a:gd name="connsiteX3" fmla="*/ 0 w 2381863"/>
              <a:gd name="connsiteY3" fmla="*/ 2548461 h 2548461"/>
            </a:gdLst>
            <a:ahLst/>
            <a:cxnLst>
              <a:cxn ang="0">
                <a:pos x="connsiteX0" y="connsiteY0"/>
              </a:cxn>
              <a:cxn ang="0">
                <a:pos x="connsiteX1" y="connsiteY1"/>
              </a:cxn>
              <a:cxn ang="0">
                <a:pos x="connsiteX2" y="connsiteY2"/>
              </a:cxn>
              <a:cxn ang="0">
                <a:pos x="connsiteX3" y="connsiteY3"/>
              </a:cxn>
            </a:cxnLst>
            <a:rect l="l" t="t" r="r" b="b"/>
            <a:pathLst>
              <a:path w="2381863" h="2548461">
                <a:moveTo>
                  <a:pt x="0" y="0"/>
                </a:moveTo>
                <a:lnTo>
                  <a:pt x="2381863" y="0"/>
                </a:lnTo>
                <a:lnTo>
                  <a:pt x="2381863" y="2548461"/>
                </a:lnTo>
                <a:lnTo>
                  <a:pt x="0" y="2548461"/>
                </a:lnTo>
                <a:close/>
              </a:path>
            </a:pathLst>
          </a:custGeom>
        </p:spPr>
      </p:pic>
      <p:pic>
        <p:nvPicPr>
          <p:cNvPr id="32" name="图片 31" descr="制药研究实验室">
            <a:extLst>
              <a:ext uri="{FF2B5EF4-FFF2-40B4-BE49-F238E27FC236}">
                <a16:creationId xmlns:a16="http://schemas.microsoft.com/office/drawing/2014/main" id="{95EB22C6-C3EF-49D2-B074-183D9524DEF6}"/>
              </a:ext>
            </a:extLst>
          </p:cNvPr>
          <p:cNvPicPr>
            <a:picLocks noChangeAspect="1"/>
          </p:cNvPicPr>
          <p:nvPr/>
        </p:nvPicPr>
        <p:blipFill>
          <a:blip r:embed="rId5">
            <a:extLst>
              <a:ext uri="{28A0092B-C50C-407E-A947-70E740481C1C}">
                <a14:useLocalDpi xmlns:a14="http://schemas.microsoft.com/office/drawing/2010/main" val="0"/>
              </a:ext>
            </a:extLst>
          </a:blip>
          <a:srcRect l="9803" t="4388" r="22184"/>
          <a:stretch>
            <a:fillRect/>
          </a:stretch>
        </p:blipFill>
        <p:spPr>
          <a:xfrm>
            <a:off x="1332275" y="3750739"/>
            <a:ext cx="2381863" cy="2511286"/>
          </a:xfrm>
          <a:custGeom>
            <a:avLst/>
            <a:gdLst>
              <a:gd name="connsiteX0" fmla="*/ 0 w 2381863"/>
              <a:gd name="connsiteY0" fmla="*/ 0 h 2511286"/>
              <a:gd name="connsiteX1" fmla="*/ 2381863 w 2381863"/>
              <a:gd name="connsiteY1" fmla="*/ 0 h 2511286"/>
              <a:gd name="connsiteX2" fmla="*/ 2381863 w 2381863"/>
              <a:gd name="connsiteY2" fmla="*/ 2511286 h 2511286"/>
              <a:gd name="connsiteX3" fmla="*/ 0 w 2381863"/>
              <a:gd name="connsiteY3" fmla="*/ 2511286 h 2511286"/>
            </a:gdLst>
            <a:ahLst/>
            <a:cxnLst>
              <a:cxn ang="0">
                <a:pos x="connsiteX0" y="connsiteY0"/>
              </a:cxn>
              <a:cxn ang="0">
                <a:pos x="connsiteX1" y="connsiteY1"/>
              </a:cxn>
              <a:cxn ang="0">
                <a:pos x="connsiteX2" y="connsiteY2"/>
              </a:cxn>
              <a:cxn ang="0">
                <a:pos x="connsiteX3" y="connsiteY3"/>
              </a:cxn>
            </a:cxnLst>
            <a:rect l="l" t="t" r="r" b="b"/>
            <a:pathLst>
              <a:path w="2381863" h="2511286">
                <a:moveTo>
                  <a:pt x="0" y="0"/>
                </a:moveTo>
                <a:lnTo>
                  <a:pt x="2381863" y="0"/>
                </a:lnTo>
                <a:lnTo>
                  <a:pt x="2381863" y="2511286"/>
                </a:lnTo>
                <a:lnTo>
                  <a:pt x="0" y="2511286"/>
                </a:lnTo>
                <a:close/>
              </a:path>
            </a:pathLst>
          </a:custGeom>
        </p:spPr>
      </p:pic>
      <p:grpSp>
        <p:nvGrpSpPr>
          <p:cNvPr id="5" name="组合 4">
            <a:extLst>
              <a:ext uri="{FF2B5EF4-FFF2-40B4-BE49-F238E27FC236}">
                <a16:creationId xmlns:a16="http://schemas.microsoft.com/office/drawing/2014/main" id="{AC912A4C-2895-42BE-84D3-81C1D54D9712}"/>
              </a:ext>
            </a:extLst>
          </p:cNvPr>
          <p:cNvGrpSpPr/>
          <p:nvPr/>
        </p:nvGrpSpPr>
        <p:grpSpPr>
          <a:xfrm>
            <a:off x="6096000" y="1202278"/>
            <a:ext cx="2381863" cy="2548461"/>
            <a:chOff x="6096000" y="1202278"/>
            <a:chExt cx="2381863" cy="2548461"/>
          </a:xfrm>
        </p:grpSpPr>
        <p:sp>
          <p:nvSpPr>
            <p:cNvPr id="4" name="矩形 3">
              <a:extLst>
                <a:ext uri="{FF2B5EF4-FFF2-40B4-BE49-F238E27FC236}">
                  <a16:creationId xmlns:a16="http://schemas.microsoft.com/office/drawing/2014/main" id="{2EFCB720-4D4B-46B1-A826-EDFF14A88997}"/>
                </a:ext>
              </a:extLst>
            </p:cNvPr>
            <p:cNvSpPr/>
            <p:nvPr/>
          </p:nvSpPr>
          <p:spPr>
            <a:xfrm>
              <a:off x="6096000" y="1202278"/>
              <a:ext cx="2381863" cy="2548461"/>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a:extLst>
                <a:ext uri="{FF2B5EF4-FFF2-40B4-BE49-F238E27FC236}">
                  <a16:creationId xmlns:a16="http://schemas.microsoft.com/office/drawing/2014/main" id="{91DF0AE6-E5AD-4991-8AEC-3E29AD40D556}"/>
                </a:ext>
              </a:extLst>
            </p:cNvPr>
            <p:cNvSpPr/>
            <p:nvPr/>
          </p:nvSpPr>
          <p:spPr>
            <a:xfrm>
              <a:off x="6292286" y="1828490"/>
              <a:ext cx="1989290" cy="1669688"/>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在这里输入项目内容在这里输入项目内容在这里输入项目内容在这里输入项目内容在这里输入项目内容</a:t>
              </a:r>
            </a:p>
          </p:txBody>
        </p:sp>
        <p:sp>
          <p:nvSpPr>
            <p:cNvPr id="13" name="文本框 12">
              <a:extLst>
                <a:ext uri="{FF2B5EF4-FFF2-40B4-BE49-F238E27FC236}">
                  <a16:creationId xmlns:a16="http://schemas.microsoft.com/office/drawing/2014/main" id="{8E13069A-6174-4A55-A0DF-0EAE004639F8}"/>
                </a:ext>
              </a:extLst>
            </p:cNvPr>
            <p:cNvSpPr txBox="1"/>
            <p:nvPr/>
          </p:nvSpPr>
          <p:spPr>
            <a:xfrm>
              <a:off x="6790642" y="152257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项目</a:t>
              </a:r>
              <a:r>
                <a:rPr lang="en-US" altLang="zh-CN" sz="1800" kern="0" spc="300" dirty="0">
                  <a:solidFill>
                    <a:schemeClr val="accent1"/>
                  </a:solidFill>
                </a:rPr>
                <a:t>2</a:t>
              </a:r>
              <a:endParaRPr lang="zh-CN" altLang="en-US" sz="1800" kern="0" spc="300" dirty="0">
                <a:solidFill>
                  <a:schemeClr val="accent1"/>
                </a:solidFill>
              </a:endParaRPr>
            </a:p>
          </p:txBody>
        </p:sp>
      </p:grpSp>
      <p:grpSp>
        <p:nvGrpSpPr>
          <p:cNvPr id="3" name="组合 2">
            <a:extLst>
              <a:ext uri="{FF2B5EF4-FFF2-40B4-BE49-F238E27FC236}">
                <a16:creationId xmlns:a16="http://schemas.microsoft.com/office/drawing/2014/main" id="{89B3F1E8-6C69-470F-967A-43FDA7988BDF}"/>
              </a:ext>
            </a:extLst>
          </p:cNvPr>
          <p:cNvGrpSpPr/>
          <p:nvPr/>
        </p:nvGrpSpPr>
        <p:grpSpPr>
          <a:xfrm>
            <a:off x="1332274" y="1202278"/>
            <a:ext cx="2381863" cy="2548461"/>
            <a:chOff x="1332274" y="1202278"/>
            <a:chExt cx="2381863" cy="2548461"/>
          </a:xfrm>
        </p:grpSpPr>
        <p:sp>
          <p:nvSpPr>
            <p:cNvPr id="2" name="矩形 1">
              <a:extLst>
                <a:ext uri="{FF2B5EF4-FFF2-40B4-BE49-F238E27FC236}">
                  <a16:creationId xmlns:a16="http://schemas.microsoft.com/office/drawing/2014/main" id="{CFC1A8A9-5C94-4EBC-A674-08A213F6F1B4}"/>
                </a:ext>
              </a:extLst>
            </p:cNvPr>
            <p:cNvSpPr/>
            <p:nvPr/>
          </p:nvSpPr>
          <p:spPr>
            <a:xfrm>
              <a:off x="1332274" y="1202278"/>
              <a:ext cx="2381863" cy="2548461"/>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BDA9F9D5-F2CC-4AD6-A137-552765C68B16}"/>
                </a:ext>
              </a:extLst>
            </p:cNvPr>
            <p:cNvSpPr/>
            <p:nvPr/>
          </p:nvSpPr>
          <p:spPr>
            <a:xfrm>
              <a:off x="1528560" y="1828490"/>
              <a:ext cx="1989290" cy="1669688"/>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在这里输入项目内容在这里输入项目内容在这里输入项目内容在这里输入项目内容在这里输入项目内容</a:t>
              </a:r>
            </a:p>
          </p:txBody>
        </p:sp>
        <p:sp>
          <p:nvSpPr>
            <p:cNvPr id="17" name="文本框 16">
              <a:extLst>
                <a:ext uri="{FF2B5EF4-FFF2-40B4-BE49-F238E27FC236}">
                  <a16:creationId xmlns:a16="http://schemas.microsoft.com/office/drawing/2014/main" id="{19D36C2A-BD90-4C54-9AEF-5164B84B1FF9}"/>
                </a:ext>
              </a:extLst>
            </p:cNvPr>
            <p:cNvSpPr txBox="1"/>
            <p:nvPr/>
          </p:nvSpPr>
          <p:spPr>
            <a:xfrm>
              <a:off x="2026916" y="152257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项目</a:t>
              </a:r>
              <a:r>
                <a:rPr lang="en-US" altLang="zh-CN" sz="1800" kern="0" spc="300" dirty="0">
                  <a:solidFill>
                    <a:schemeClr val="accent1"/>
                  </a:solidFill>
                </a:rPr>
                <a:t>1</a:t>
              </a:r>
              <a:endParaRPr lang="zh-CN" altLang="en-US" sz="1800" kern="0" spc="300" dirty="0">
                <a:solidFill>
                  <a:schemeClr val="accent1"/>
                </a:solidFill>
              </a:endParaRPr>
            </a:p>
          </p:txBody>
        </p:sp>
      </p:grpSp>
      <p:grpSp>
        <p:nvGrpSpPr>
          <p:cNvPr id="6" name="组合 5">
            <a:extLst>
              <a:ext uri="{FF2B5EF4-FFF2-40B4-BE49-F238E27FC236}">
                <a16:creationId xmlns:a16="http://schemas.microsoft.com/office/drawing/2014/main" id="{170010F3-EAE2-4F36-B7EF-FAFA4EDC5FE9}"/>
              </a:ext>
            </a:extLst>
          </p:cNvPr>
          <p:cNvGrpSpPr/>
          <p:nvPr/>
        </p:nvGrpSpPr>
        <p:grpSpPr>
          <a:xfrm>
            <a:off x="8477862" y="3750739"/>
            <a:ext cx="2381863" cy="2548461"/>
            <a:chOff x="8477862" y="3750739"/>
            <a:chExt cx="2381863" cy="2548461"/>
          </a:xfrm>
        </p:grpSpPr>
        <p:sp>
          <p:nvSpPr>
            <p:cNvPr id="9" name="矩形 8">
              <a:extLst>
                <a:ext uri="{FF2B5EF4-FFF2-40B4-BE49-F238E27FC236}">
                  <a16:creationId xmlns:a16="http://schemas.microsoft.com/office/drawing/2014/main" id="{BD6F747B-E7B2-466F-B03C-862119A84B70}"/>
                </a:ext>
              </a:extLst>
            </p:cNvPr>
            <p:cNvSpPr/>
            <p:nvPr/>
          </p:nvSpPr>
          <p:spPr>
            <a:xfrm>
              <a:off x="8477862" y="3750739"/>
              <a:ext cx="2381863" cy="2548461"/>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5BE8916D-5D4C-45E7-8D16-CB44F3EB3AE9}"/>
                </a:ext>
              </a:extLst>
            </p:cNvPr>
            <p:cNvSpPr/>
            <p:nvPr/>
          </p:nvSpPr>
          <p:spPr>
            <a:xfrm>
              <a:off x="8752457" y="4337426"/>
              <a:ext cx="1989290" cy="1669688"/>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在这里输入项目内容在这里输入项目内容在这里输入项目内容在这里输入项目内容在这里输入项目内容</a:t>
              </a:r>
            </a:p>
          </p:txBody>
        </p:sp>
        <p:sp>
          <p:nvSpPr>
            <p:cNvPr id="20" name="文本框 19">
              <a:extLst>
                <a:ext uri="{FF2B5EF4-FFF2-40B4-BE49-F238E27FC236}">
                  <a16:creationId xmlns:a16="http://schemas.microsoft.com/office/drawing/2014/main" id="{391A9D49-BCCC-4028-A307-17F72B2123AB}"/>
                </a:ext>
              </a:extLst>
            </p:cNvPr>
            <p:cNvSpPr txBox="1"/>
            <p:nvPr/>
          </p:nvSpPr>
          <p:spPr>
            <a:xfrm>
              <a:off x="9250813" y="4031511"/>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项目</a:t>
              </a:r>
              <a:r>
                <a:rPr lang="en-US" altLang="zh-CN" sz="1800" kern="0" spc="300" dirty="0">
                  <a:solidFill>
                    <a:schemeClr val="accent1"/>
                  </a:solidFill>
                </a:rPr>
                <a:t>4</a:t>
              </a:r>
              <a:endParaRPr lang="zh-CN" altLang="en-US" sz="1800" kern="0" spc="300" dirty="0">
                <a:solidFill>
                  <a:schemeClr val="accent1"/>
                </a:solidFill>
              </a:endParaRPr>
            </a:p>
          </p:txBody>
        </p:sp>
      </p:grpSp>
      <p:grpSp>
        <p:nvGrpSpPr>
          <p:cNvPr id="8" name="组合 7">
            <a:extLst>
              <a:ext uri="{FF2B5EF4-FFF2-40B4-BE49-F238E27FC236}">
                <a16:creationId xmlns:a16="http://schemas.microsoft.com/office/drawing/2014/main" id="{83045FA4-14AF-4AD6-9F17-E9621C073E1C}"/>
              </a:ext>
            </a:extLst>
          </p:cNvPr>
          <p:cNvGrpSpPr/>
          <p:nvPr/>
        </p:nvGrpSpPr>
        <p:grpSpPr>
          <a:xfrm>
            <a:off x="3714137" y="3750739"/>
            <a:ext cx="2381863" cy="2548461"/>
            <a:chOff x="3714137" y="3750739"/>
            <a:chExt cx="2381863" cy="2548461"/>
          </a:xfrm>
        </p:grpSpPr>
        <p:sp>
          <p:nvSpPr>
            <p:cNvPr id="7" name="矩形 6">
              <a:extLst>
                <a:ext uri="{FF2B5EF4-FFF2-40B4-BE49-F238E27FC236}">
                  <a16:creationId xmlns:a16="http://schemas.microsoft.com/office/drawing/2014/main" id="{4B220DC1-7C22-4219-84F8-FCB9A0A308BF}"/>
                </a:ext>
              </a:extLst>
            </p:cNvPr>
            <p:cNvSpPr/>
            <p:nvPr/>
          </p:nvSpPr>
          <p:spPr>
            <a:xfrm>
              <a:off x="3714137" y="3750739"/>
              <a:ext cx="2381863" cy="2548461"/>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77C477CD-CB21-4F6E-BE24-7D3EEC8A6D8B}"/>
                </a:ext>
              </a:extLst>
            </p:cNvPr>
            <p:cNvSpPr/>
            <p:nvPr/>
          </p:nvSpPr>
          <p:spPr>
            <a:xfrm>
              <a:off x="3988731" y="4337426"/>
              <a:ext cx="1989290" cy="1669688"/>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在这里输入项目内容在这里输入项目内容在这里输入项目内容在这里输入项目内容在这里输入项目内容</a:t>
              </a:r>
            </a:p>
          </p:txBody>
        </p:sp>
        <p:sp>
          <p:nvSpPr>
            <p:cNvPr id="23" name="文本框 22">
              <a:extLst>
                <a:ext uri="{FF2B5EF4-FFF2-40B4-BE49-F238E27FC236}">
                  <a16:creationId xmlns:a16="http://schemas.microsoft.com/office/drawing/2014/main" id="{E40404C5-BCFC-4A15-8F98-8FB5551B9E9A}"/>
                </a:ext>
              </a:extLst>
            </p:cNvPr>
            <p:cNvSpPr txBox="1"/>
            <p:nvPr/>
          </p:nvSpPr>
          <p:spPr>
            <a:xfrm>
              <a:off x="4487087" y="4031511"/>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项目</a:t>
              </a:r>
              <a:r>
                <a:rPr lang="en-US" altLang="zh-CN" sz="1800" kern="0" spc="300" dirty="0">
                  <a:solidFill>
                    <a:schemeClr val="accent1"/>
                  </a:solidFill>
                </a:rPr>
                <a:t>3</a:t>
              </a:r>
              <a:endParaRPr lang="zh-CN" altLang="en-US" sz="1800" kern="0" spc="300" dirty="0">
                <a:solidFill>
                  <a:schemeClr val="accent1"/>
                </a:solidFill>
              </a:endParaRPr>
            </a:p>
          </p:txBody>
        </p:sp>
      </p:grpSp>
      <p:sp>
        <p:nvSpPr>
          <p:cNvPr id="37" name="任意多边形: 形状 36">
            <a:extLst>
              <a:ext uri="{FF2B5EF4-FFF2-40B4-BE49-F238E27FC236}">
                <a16:creationId xmlns:a16="http://schemas.microsoft.com/office/drawing/2014/main" id="{3146C56F-42F7-4CA6-A6A5-22EBCA4165D3}"/>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8" name="任意多边形: 形状 37">
            <a:extLst>
              <a:ext uri="{FF2B5EF4-FFF2-40B4-BE49-F238E27FC236}">
                <a16:creationId xmlns:a16="http://schemas.microsoft.com/office/drawing/2014/main" id="{5A9A2584-86F9-47F7-9522-C122E249E81F}"/>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39033609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DNA 图">
            <a:extLst>
              <a:ext uri="{FF2B5EF4-FFF2-40B4-BE49-F238E27FC236}">
                <a16:creationId xmlns:a16="http://schemas.microsoft.com/office/drawing/2014/main" id="{F08D3A45-DCC0-48F5-8E0E-872F3D5521BF}"/>
              </a:ext>
            </a:extLst>
          </p:cNvPr>
          <p:cNvPicPr>
            <a:picLocks noChangeAspect="1"/>
          </p:cNvPicPr>
          <p:nvPr/>
        </p:nvPicPr>
        <p:blipFill>
          <a:blip r:embed="rId2">
            <a:extLst>
              <a:ext uri="{28A0092B-C50C-407E-A947-70E740481C1C}">
                <a14:useLocalDpi xmlns:a14="http://schemas.microsoft.com/office/drawing/2010/main" val="0"/>
              </a:ext>
            </a:extLst>
          </a:blip>
          <a:srcRect l="19752" t="16341" r="39872"/>
          <a:stretch>
            <a:fillRect/>
          </a:stretch>
        </p:blipFill>
        <p:spPr>
          <a:xfrm>
            <a:off x="9563100" y="3771901"/>
            <a:ext cx="2616200" cy="3327097"/>
          </a:xfrm>
          <a:custGeom>
            <a:avLst/>
            <a:gdLst>
              <a:gd name="connsiteX0" fmla="*/ 0 w 2616200"/>
              <a:gd name="connsiteY0" fmla="*/ 0 h 3327097"/>
              <a:gd name="connsiteX1" fmla="*/ 2616200 w 2616200"/>
              <a:gd name="connsiteY1" fmla="*/ 0 h 3327097"/>
              <a:gd name="connsiteX2" fmla="*/ 2616200 w 2616200"/>
              <a:gd name="connsiteY2" fmla="*/ 3327097 h 3327097"/>
              <a:gd name="connsiteX3" fmla="*/ 0 w 2616200"/>
              <a:gd name="connsiteY3" fmla="*/ 3327097 h 3327097"/>
            </a:gdLst>
            <a:ahLst/>
            <a:cxnLst>
              <a:cxn ang="0">
                <a:pos x="connsiteX0" y="connsiteY0"/>
              </a:cxn>
              <a:cxn ang="0">
                <a:pos x="connsiteX1" y="connsiteY1"/>
              </a:cxn>
              <a:cxn ang="0">
                <a:pos x="connsiteX2" y="connsiteY2"/>
              </a:cxn>
              <a:cxn ang="0">
                <a:pos x="connsiteX3" y="connsiteY3"/>
              </a:cxn>
            </a:cxnLst>
            <a:rect l="l" t="t" r="r" b="b"/>
            <a:pathLst>
              <a:path w="2616200" h="3327097">
                <a:moveTo>
                  <a:pt x="0" y="0"/>
                </a:moveTo>
                <a:lnTo>
                  <a:pt x="2616200" y="0"/>
                </a:lnTo>
                <a:lnTo>
                  <a:pt x="2616200" y="3327097"/>
                </a:lnTo>
                <a:lnTo>
                  <a:pt x="0" y="3327097"/>
                </a:lnTo>
                <a:close/>
              </a:path>
            </a:pathLst>
          </a:custGeom>
        </p:spPr>
      </p:pic>
      <p:pic>
        <p:nvPicPr>
          <p:cNvPr id="24" name="图片 23" descr="科学家拿着 DNA 胶片在实验室中的样品前进行测试">
            <a:extLst>
              <a:ext uri="{FF2B5EF4-FFF2-40B4-BE49-F238E27FC236}">
                <a16:creationId xmlns:a16="http://schemas.microsoft.com/office/drawing/2014/main" id="{27C067B4-806F-42E9-A9DF-9033491D5DDF}"/>
              </a:ext>
            </a:extLst>
          </p:cNvPr>
          <p:cNvPicPr>
            <a:picLocks noChangeAspect="1"/>
          </p:cNvPicPr>
          <p:nvPr/>
        </p:nvPicPr>
        <p:blipFill>
          <a:blip r:embed="rId3">
            <a:extLst>
              <a:ext uri="{28A0092B-C50C-407E-A947-70E740481C1C}">
                <a14:useLocalDpi xmlns:a14="http://schemas.microsoft.com/office/drawing/2010/main" val="0"/>
              </a:ext>
            </a:extLst>
          </a:blip>
          <a:srcRect l="23232" t="4130" r="28032" b="5337"/>
          <a:stretch>
            <a:fillRect/>
          </a:stretch>
        </p:blipFill>
        <p:spPr>
          <a:xfrm>
            <a:off x="9563100" y="0"/>
            <a:ext cx="2616200" cy="3644900"/>
          </a:xfrm>
          <a:custGeom>
            <a:avLst/>
            <a:gdLst>
              <a:gd name="connsiteX0" fmla="*/ 0 w 2616200"/>
              <a:gd name="connsiteY0" fmla="*/ 0 h 3644900"/>
              <a:gd name="connsiteX1" fmla="*/ 2616200 w 2616200"/>
              <a:gd name="connsiteY1" fmla="*/ 0 h 3644900"/>
              <a:gd name="connsiteX2" fmla="*/ 2616200 w 2616200"/>
              <a:gd name="connsiteY2" fmla="*/ 3644900 h 3644900"/>
              <a:gd name="connsiteX3" fmla="*/ 0 w 2616200"/>
              <a:gd name="connsiteY3" fmla="*/ 3644900 h 3644900"/>
            </a:gdLst>
            <a:ahLst/>
            <a:cxnLst>
              <a:cxn ang="0">
                <a:pos x="connsiteX0" y="connsiteY0"/>
              </a:cxn>
              <a:cxn ang="0">
                <a:pos x="connsiteX1" y="connsiteY1"/>
              </a:cxn>
              <a:cxn ang="0">
                <a:pos x="connsiteX2" y="connsiteY2"/>
              </a:cxn>
              <a:cxn ang="0">
                <a:pos x="connsiteX3" y="connsiteY3"/>
              </a:cxn>
            </a:cxnLst>
            <a:rect l="l" t="t" r="r" b="b"/>
            <a:pathLst>
              <a:path w="2616200" h="3644900">
                <a:moveTo>
                  <a:pt x="0" y="0"/>
                </a:moveTo>
                <a:lnTo>
                  <a:pt x="2616200" y="0"/>
                </a:lnTo>
                <a:lnTo>
                  <a:pt x="2616200" y="3644900"/>
                </a:lnTo>
                <a:lnTo>
                  <a:pt x="0" y="3644900"/>
                </a:lnTo>
                <a:close/>
              </a:path>
            </a:pathLst>
          </a:custGeom>
        </p:spPr>
      </p:pic>
      <p:pic>
        <p:nvPicPr>
          <p:cNvPr id="22" name="图片 21" descr="显微镜载物片">
            <a:extLst>
              <a:ext uri="{FF2B5EF4-FFF2-40B4-BE49-F238E27FC236}">
                <a16:creationId xmlns:a16="http://schemas.microsoft.com/office/drawing/2014/main" id="{748F02A1-ECAB-4C5C-8F1B-06131A2C0AA4}"/>
              </a:ext>
            </a:extLst>
          </p:cNvPr>
          <p:cNvPicPr>
            <a:picLocks noChangeAspect="1"/>
          </p:cNvPicPr>
          <p:nvPr/>
        </p:nvPicPr>
        <p:blipFill>
          <a:blip r:embed="rId4">
            <a:extLst>
              <a:ext uri="{28A0092B-C50C-407E-A947-70E740481C1C}">
                <a14:useLocalDpi xmlns:a14="http://schemas.microsoft.com/office/drawing/2010/main" val="0"/>
              </a:ext>
            </a:extLst>
          </a:blip>
          <a:srcRect l="21326" t="6835" r="31590" b="9147"/>
          <a:stretch>
            <a:fillRect/>
          </a:stretch>
        </p:blipFill>
        <p:spPr>
          <a:xfrm>
            <a:off x="6832600" y="0"/>
            <a:ext cx="2616200" cy="3111500"/>
          </a:xfrm>
          <a:custGeom>
            <a:avLst/>
            <a:gdLst>
              <a:gd name="connsiteX0" fmla="*/ 0 w 2616200"/>
              <a:gd name="connsiteY0" fmla="*/ 0 h 3111500"/>
              <a:gd name="connsiteX1" fmla="*/ 2616200 w 2616200"/>
              <a:gd name="connsiteY1" fmla="*/ 0 h 3111500"/>
              <a:gd name="connsiteX2" fmla="*/ 2616200 w 2616200"/>
              <a:gd name="connsiteY2" fmla="*/ 3111500 h 3111500"/>
              <a:gd name="connsiteX3" fmla="*/ 0 w 2616200"/>
              <a:gd name="connsiteY3" fmla="*/ 3111500 h 3111500"/>
            </a:gdLst>
            <a:ahLst/>
            <a:cxnLst>
              <a:cxn ang="0">
                <a:pos x="connsiteX0" y="connsiteY0"/>
              </a:cxn>
              <a:cxn ang="0">
                <a:pos x="connsiteX1" y="connsiteY1"/>
              </a:cxn>
              <a:cxn ang="0">
                <a:pos x="connsiteX2" y="connsiteY2"/>
              </a:cxn>
              <a:cxn ang="0">
                <a:pos x="connsiteX3" y="connsiteY3"/>
              </a:cxn>
            </a:cxnLst>
            <a:rect l="l" t="t" r="r" b="b"/>
            <a:pathLst>
              <a:path w="2616200" h="3111500">
                <a:moveTo>
                  <a:pt x="0" y="0"/>
                </a:moveTo>
                <a:lnTo>
                  <a:pt x="2616200" y="0"/>
                </a:lnTo>
                <a:lnTo>
                  <a:pt x="2616200" y="3111500"/>
                </a:lnTo>
                <a:lnTo>
                  <a:pt x="0" y="3111500"/>
                </a:lnTo>
                <a:close/>
              </a:path>
            </a:pathLst>
          </a:custGeom>
        </p:spPr>
      </p:pic>
      <p:sp>
        <p:nvSpPr>
          <p:cNvPr id="6" name="等腰三角形 5">
            <a:extLst>
              <a:ext uri="{FF2B5EF4-FFF2-40B4-BE49-F238E27FC236}">
                <a16:creationId xmlns:a16="http://schemas.microsoft.com/office/drawing/2014/main" id="{40CD8C26-0225-4628-8D3B-D5FCFB5D6C75}"/>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1DB15ADD-71C1-42E7-94E7-E40E66FCD8AE}"/>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项目展示</a:t>
            </a:r>
          </a:p>
        </p:txBody>
      </p:sp>
      <p:sp>
        <p:nvSpPr>
          <p:cNvPr id="8" name="矩形 7">
            <a:extLst>
              <a:ext uri="{FF2B5EF4-FFF2-40B4-BE49-F238E27FC236}">
                <a16:creationId xmlns:a16="http://schemas.microsoft.com/office/drawing/2014/main" id="{DDE69577-45A5-46C9-8BF3-65D228CB7FDA}"/>
              </a:ext>
            </a:extLst>
          </p:cNvPr>
          <p:cNvSpPr/>
          <p:nvPr/>
        </p:nvSpPr>
        <p:spPr>
          <a:xfrm>
            <a:off x="609600" y="2098680"/>
            <a:ext cx="4582885" cy="1023357"/>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在这里输入项目内容在这里输入项目内容在这里输入项目内容在这里输入项目内容在这里输入项目内容在这里输入项目内容在这里输入项目内容</a:t>
            </a:r>
          </a:p>
        </p:txBody>
      </p:sp>
      <p:sp>
        <p:nvSpPr>
          <p:cNvPr id="9" name="文本框 8">
            <a:extLst>
              <a:ext uri="{FF2B5EF4-FFF2-40B4-BE49-F238E27FC236}">
                <a16:creationId xmlns:a16="http://schemas.microsoft.com/office/drawing/2014/main" id="{51B3B40E-3A02-4B7F-8109-BE4DF07926D0}"/>
              </a:ext>
            </a:extLst>
          </p:cNvPr>
          <p:cNvSpPr txBox="1"/>
          <p:nvPr/>
        </p:nvSpPr>
        <p:spPr>
          <a:xfrm>
            <a:off x="609601" y="179276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项目</a:t>
            </a:r>
            <a:r>
              <a:rPr lang="en-US" altLang="zh-CN" sz="1800" kern="0" spc="300" dirty="0">
                <a:solidFill>
                  <a:schemeClr val="accent4"/>
                </a:solidFill>
              </a:rPr>
              <a:t>1</a:t>
            </a:r>
          </a:p>
        </p:txBody>
      </p:sp>
      <p:sp>
        <p:nvSpPr>
          <p:cNvPr id="10" name="矩形 9">
            <a:extLst>
              <a:ext uri="{FF2B5EF4-FFF2-40B4-BE49-F238E27FC236}">
                <a16:creationId xmlns:a16="http://schemas.microsoft.com/office/drawing/2014/main" id="{3CE5506A-2219-4EA0-951A-D995EE2CE98E}"/>
              </a:ext>
            </a:extLst>
          </p:cNvPr>
          <p:cNvSpPr/>
          <p:nvPr/>
        </p:nvSpPr>
        <p:spPr>
          <a:xfrm>
            <a:off x="609600" y="3981028"/>
            <a:ext cx="4582885" cy="1023357"/>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在这里输入项目内容在这里输入项目内容在这里输入项目内容在这里输入项目内容在这里输入项目内容在这里输入项目内容在这里输入项目内容</a:t>
            </a:r>
          </a:p>
        </p:txBody>
      </p:sp>
      <p:sp>
        <p:nvSpPr>
          <p:cNvPr id="11" name="文本框 10">
            <a:extLst>
              <a:ext uri="{FF2B5EF4-FFF2-40B4-BE49-F238E27FC236}">
                <a16:creationId xmlns:a16="http://schemas.microsoft.com/office/drawing/2014/main" id="{AB991421-A72A-4EE5-9A0F-2A87552107C1}"/>
              </a:ext>
            </a:extLst>
          </p:cNvPr>
          <p:cNvSpPr txBox="1"/>
          <p:nvPr/>
        </p:nvSpPr>
        <p:spPr>
          <a:xfrm>
            <a:off x="609601" y="3675113"/>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项目</a:t>
            </a:r>
            <a:r>
              <a:rPr lang="en-US" altLang="zh-CN" sz="1800" kern="0" spc="300" dirty="0">
                <a:solidFill>
                  <a:schemeClr val="accent1"/>
                </a:solidFill>
              </a:rPr>
              <a:t>2</a:t>
            </a:r>
          </a:p>
        </p:txBody>
      </p:sp>
      <p:sp>
        <p:nvSpPr>
          <p:cNvPr id="26" name="任意多边形: 形状 25">
            <a:extLst>
              <a:ext uri="{FF2B5EF4-FFF2-40B4-BE49-F238E27FC236}">
                <a16:creationId xmlns:a16="http://schemas.microsoft.com/office/drawing/2014/main" id="{BBF643F3-2A5E-4D6A-B82B-B5A61D97A813}"/>
              </a:ext>
            </a:extLst>
          </p:cNvPr>
          <p:cNvSpPr/>
          <p:nvPr/>
        </p:nvSpPr>
        <p:spPr>
          <a:xfrm flipH="1">
            <a:off x="-1694711" y="5598090"/>
            <a:ext cx="10551868" cy="1596912"/>
          </a:xfrm>
          <a:custGeom>
            <a:avLst/>
            <a:gdLst>
              <a:gd name="connsiteX0" fmla="*/ 803171 w 10551868"/>
              <a:gd name="connsiteY0" fmla="*/ 1214190 h 1596912"/>
              <a:gd name="connsiteX1" fmla="*/ 3306341 w 10551868"/>
              <a:gd name="connsiteY1" fmla="*/ 71190 h 1596912"/>
              <a:gd name="connsiteX2" fmla="*/ 7043951 w 10551868"/>
              <a:gd name="connsiteY2" fmla="*/ 1111320 h 1596912"/>
              <a:gd name="connsiteX3" fmla="*/ 8758451 w 10551868"/>
              <a:gd name="connsiteY3" fmla="*/ 2610 h 1596912"/>
              <a:gd name="connsiteX4" fmla="*/ 10130051 w 10551868"/>
              <a:gd name="connsiteY4" fmla="*/ 1499940 h 1596912"/>
              <a:gd name="connsiteX5" fmla="*/ 791741 w 10551868"/>
              <a:gd name="connsiteY5" fmla="*/ 1419930 h 1596912"/>
              <a:gd name="connsiteX6" fmla="*/ 803171 w 10551868"/>
              <a:gd name="connsiteY6" fmla="*/ 1214190 h 1596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51868" h="1596912">
                <a:moveTo>
                  <a:pt x="803171" y="1214190"/>
                </a:moveTo>
                <a:cubicBezTo>
                  <a:pt x="1222271" y="989400"/>
                  <a:pt x="2266211" y="88335"/>
                  <a:pt x="3306341" y="71190"/>
                </a:cubicBezTo>
                <a:cubicBezTo>
                  <a:pt x="4346471" y="54045"/>
                  <a:pt x="6135266" y="1122750"/>
                  <a:pt x="7043951" y="1111320"/>
                </a:cubicBezTo>
                <a:cubicBezTo>
                  <a:pt x="7952636" y="1099890"/>
                  <a:pt x="8244101" y="-62160"/>
                  <a:pt x="8758451" y="2610"/>
                </a:cubicBezTo>
                <a:cubicBezTo>
                  <a:pt x="9272801" y="67380"/>
                  <a:pt x="11457836" y="1263720"/>
                  <a:pt x="10130051" y="1499940"/>
                </a:cubicBezTo>
                <a:cubicBezTo>
                  <a:pt x="8802266" y="1736160"/>
                  <a:pt x="2350031" y="1473270"/>
                  <a:pt x="791741" y="1419930"/>
                </a:cubicBezTo>
                <a:cubicBezTo>
                  <a:pt x="-766549" y="1366590"/>
                  <a:pt x="384071" y="1438980"/>
                  <a:pt x="803171" y="1214190"/>
                </a:cubicBezTo>
                <a:close/>
              </a:path>
            </a:pathLst>
          </a:cu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descr="制药研究实验室">
            <a:extLst>
              <a:ext uri="{FF2B5EF4-FFF2-40B4-BE49-F238E27FC236}">
                <a16:creationId xmlns:a16="http://schemas.microsoft.com/office/drawing/2014/main" id="{A17E10ED-7C13-460A-8EB5-0C0AF3C77AB7}"/>
              </a:ext>
            </a:extLst>
          </p:cNvPr>
          <p:cNvPicPr>
            <a:picLocks noChangeAspect="1"/>
          </p:cNvPicPr>
          <p:nvPr/>
        </p:nvPicPr>
        <p:blipFill>
          <a:blip r:embed="rId5">
            <a:extLst>
              <a:ext uri="{28A0092B-C50C-407E-A947-70E740481C1C}">
                <a14:useLocalDpi xmlns:a14="http://schemas.microsoft.com/office/drawing/2010/main" val="0"/>
              </a:ext>
            </a:extLst>
          </a:blip>
          <a:srcRect l="15573" t="789" r="31444" b="789"/>
          <a:stretch>
            <a:fillRect/>
          </a:stretch>
        </p:blipFill>
        <p:spPr>
          <a:xfrm>
            <a:off x="6832600" y="3213100"/>
            <a:ext cx="2616200" cy="3644900"/>
          </a:xfrm>
          <a:custGeom>
            <a:avLst/>
            <a:gdLst>
              <a:gd name="connsiteX0" fmla="*/ 0 w 2616200"/>
              <a:gd name="connsiteY0" fmla="*/ 0 h 3644900"/>
              <a:gd name="connsiteX1" fmla="*/ 2616200 w 2616200"/>
              <a:gd name="connsiteY1" fmla="*/ 0 h 3644900"/>
              <a:gd name="connsiteX2" fmla="*/ 2616200 w 2616200"/>
              <a:gd name="connsiteY2" fmla="*/ 3644900 h 3644900"/>
              <a:gd name="connsiteX3" fmla="*/ 0 w 2616200"/>
              <a:gd name="connsiteY3" fmla="*/ 3644900 h 3644900"/>
            </a:gdLst>
            <a:ahLst/>
            <a:cxnLst>
              <a:cxn ang="0">
                <a:pos x="connsiteX0" y="connsiteY0"/>
              </a:cxn>
              <a:cxn ang="0">
                <a:pos x="connsiteX1" y="connsiteY1"/>
              </a:cxn>
              <a:cxn ang="0">
                <a:pos x="connsiteX2" y="connsiteY2"/>
              </a:cxn>
              <a:cxn ang="0">
                <a:pos x="connsiteX3" y="connsiteY3"/>
              </a:cxn>
            </a:cxnLst>
            <a:rect l="l" t="t" r="r" b="b"/>
            <a:pathLst>
              <a:path w="2616200" h="3644900">
                <a:moveTo>
                  <a:pt x="0" y="0"/>
                </a:moveTo>
                <a:lnTo>
                  <a:pt x="2616200" y="0"/>
                </a:lnTo>
                <a:lnTo>
                  <a:pt x="2616200" y="3644900"/>
                </a:lnTo>
                <a:lnTo>
                  <a:pt x="0" y="3644900"/>
                </a:lnTo>
                <a:close/>
              </a:path>
            </a:pathLst>
          </a:custGeom>
        </p:spPr>
      </p:pic>
    </p:spTree>
    <p:extLst>
      <p:ext uri="{BB962C8B-B14F-4D97-AF65-F5344CB8AC3E}">
        <p14:creationId xmlns:p14="http://schemas.microsoft.com/office/powerpoint/2010/main" val="1415487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a:extLst>
              <a:ext uri="{FF2B5EF4-FFF2-40B4-BE49-F238E27FC236}">
                <a16:creationId xmlns:a16="http://schemas.microsoft.com/office/drawing/2014/main" id="{D6ED9753-B2B5-4F3D-B0AE-77DA42A3C2C4}"/>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76B7FCF3-EA05-4A5D-8941-84F70674D2D9}"/>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项目展示</a:t>
            </a:r>
          </a:p>
        </p:txBody>
      </p:sp>
      <p:sp>
        <p:nvSpPr>
          <p:cNvPr id="6" name="任意多边形: 形状 5">
            <a:extLst>
              <a:ext uri="{FF2B5EF4-FFF2-40B4-BE49-F238E27FC236}">
                <a16:creationId xmlns:a16="http://schemas.microsoft.com/office/drawing/2014/main" id="{3CBFA5EE-F233-42DC-AAFE-B5134C8D9ABA}"/>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C6C8BF98-1B91-4EEA-B426-24D5A478E292}"/>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3" name="组合 2">
            <a:extLst>
              <a:ext uri="{FF2B5EF4-FFF2-40B4-BE49-F238E27FC236}">
                <a16:creationId xmlns:a16="http://schemas.microsoft.com/office/drawing/2014/main" id="{4B022F48-4A16-422E-A751-590D046BE020}"/>
              </a:ext>
            </a:extLst>
          </p:cNvPr>
          <p:cNvGrpSpPr/>
          <p:nvPr/>
        </p:nvGrpSpPr>
        <p:grpSpPr>
          <a:xfrm>
            <a:off x="0" y="1857676"/>
            <a:ext cx="12192000" cy="3400124"/>
            <a:chOff x="0" y="1857676"/>
            <a:chExt cx="12192000" cy="3400124"/>
          </a:xfrm>
        </p:grpSpPr>
        <p:sp>
          <p:nvSpPr>
            <p:cNvPr id="2" name="矩形 1">
              <a:extLst>
                <a:ext uri="{FF2B5EF4-FFF2-40B4-BE49-F238E27FC236}">
                  <a16:creationId xmlns:a16="http://schemas.microsoft.com/office/drawing/2014/main" id="{2AE118C9-EDF0-464A-9F48-7B3C9091A9EE}"/>
                </a:ext>
              </a:extLst>
            </p:cNvPr>
            <p:cNvSpPr/>
            <p:nvPr/>
          </p:nvSpPr>
          <p:spPr>
            <a:xfrm>
              <a:off x="0" y="1857676"/>
              <a:ext cx="12192000" cy="3400124"/>
            </a:xfrm>
            <a:prstGeom prst="rect">
              <a:avLst/>
            </a:pr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93A973D6-8BCE-4E50-B072-3A41CC040058}"/>
                </a:ext>
              </a:extLst>
            </p:cNvPr>
            <p:cNvSpPr/>
            <p:nvPr/>
          </p:nvSpPr>
          <p:spPr>
            <a:xfrm>
              <a:off x="557810" y="2601313"/>
              <a:ext cx="5538189" cy="1669688"/>
            </a:xfrm>
            <a:prstGeom prst="rect">
              <a:avLst/>
            </a:prstGeom>
          </p:spPr>
          <p:txBody>
            <a:bodyPr wrap="square">
              <a:spAutoFit/>
            </a:bodyPr>
            <a:lstStyle/>
            <a:p>
              <a:pPr algn="just" defTabSz="914377">
                <a:lnSpc>
                  <a:spcPct val="150000"/>
                </a:lnSpc>
              </a:pPr>
              <a:r>
                <a:rPr lang="zh-CN" altLang="en-US" sz="1400" dirty="0">
                  <a:solidFill>
                    <a:schemeClr val="bg1"/>
                  </a:solidFill>
                  <a:cs typeface="+mn-ea"/>
                  <a:sym typeface="+mn-lt"/>
                </a:rPr>
                <a:t>在这里输入项目内容在这里输入项目内容在这里输入项目内容在这里输入项目内容在这里输入项目内容在这里输入项目内容在这里输入项目内容在这里输入项目内容在这里输入项目内容在这里输入项目内容在这里输入项目内容在这里输入项目内容在这里输入项目内容在这里输入项目内容</a:t>
              </a:r>
            </a:p>
          </p:txBody>
        </p:sp>
        <p:sp>
          <p:nvSpPr>
            <p:cNvPr id="9" name="文本框 8">
              <a:extLst>
                <a:ext uri="{FF2B5EF4-FFF2-40B4-BE49-F238E27FC236}">
                  <a16:creationId xmlns:a16="http://schemas.microsoft.com/office/drawing/2014/main" id="{92A3E3C7-7695-44BA-9325-833560086E39}"/>
                </a:ext>
              </a:extLst>
            </p:cNvPr>
            <p:cNvSpPr txBox="1"/>
            <p:nvPr/>
          </p:nvSpPr>
          <p:spPr>
            <a:xfrm>
              <a:off x="571083" y="2144466"/>
              <a:ext cx="1566258"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bg1"/>
                  </a:solidFill>
                </a:rPr>
                <a:t>项目名字</a:t>
              </a:r>
            </a:p>
          </p:txBody>
        </p:sp>
      </p:grpSp>
      <p:pic>
        <p:nvPicPr>
          <p:cNvPr id="12" name="图片 11" descr="制药研究实验室">
            <a:extLst>
              <a:ext uri="{FF2B5EF4-FFF2-40B4-BE49-F238E27FC236}">
                <a16:creationId xmlns:a16="http://schemas.microsoft.com/office/drawing/2014/main" id="{B32F7A04-C916-41A2-BF90-79E05B985868}"/>
              </a:ext>
            </a:extLst>
          </p:cNvPr>
          <p:cNvPicPr>
            <a:picLocks noChangeAspect="1"/>
          </p:cNvPicPr>
          <p:nvPr/>
        </p:nvPicPr>
        <p:blipFill>
          <a:blip r:embed="rId2">
            <a:extLst>
              <a:ext uri="{28A0092B-C50C-407E-A947-70E740481C1C}">
                <a14:useLocalDpi xmlns:a14="http://schemas.microsoft.com/office/drawing/2010/main" val="0"/>
              </a:ext>
            </a:extLst>
          </a:blip>
          <a:srcRect l="13734" t="5751" r="22303" b="3137"/>
          <a:stretch>
            <a:fillRect/>
          </a:stretch>
        </p:blipFill>
        <p:spPr>
          <a:xfrm>
            <a:off x="6477000" y="1010765"/>
            <a:ext cx="4660900" cy="4979347"/>
          </a:xfrm>
          <a:custGeom>
            <a:avLst/>
            <a:gdLst>
              <a:gd name="connsiteX0" fmla="*/ 0 w 4660900"/>
              <a:gd name="connsiteY0" fmla="*/ 0 h 4979347"/>
              <a:gd name="connsiteX1" fmla="*/ 4660900 w 4660900"/>
              <a:gd name="connsiteY1" fmla="*/ 0 h 4979347"/>
              <a:gd name="connsiteX2" fmla="*/ 4660900 w 4660900"/>
              <a:gd name="connsiteY2" fmla="*/ 4979347 h 4979347"/>
              <a:gd name="connsiteX3" fmla="*/ 0 w 4660900"/>
              <a:gd name="connsiteY3" fmla="*/ 4979347 h 4979347"/>
            </a:gdLst>
            <a:ahLst/>
            <a:cxnLst>
              <a:cxn ang="0">
                <a:pos x="connsiteX0" y="connsiteY0"/>
              </a:cxn>
              <a:cxn ang="0">
                <a:pos x="connsiteX1" y="connsiteY1"/>
              </a:cxn>
              <a:cxn ang="0">
                <a:pos x="connsiteX2" y="connsiteY2"/>
              </a:cxn>
              <a:cxn ang="0">
                <a:pos x="connsiteX3" y="connsiteY3"/>
              </a:cxn>
            </a:cxnLst>
            <a:rect l="l" t="t" r="r" b="b"/>
            <a:pathLst>
              <a:path w="4660900" h="4979347">
                <a:moveTo>
                  <a:pt x="0" y="0"/>
                </a:moveTo>
                <a:lnTo>
                  <a:pt x="4660900" y="0"/>
                </a:lnTo>
                <a:lnTo>
                  <a:pt x="4660900" y="4979347"/>
                </a:lnTo>
                <a:lnTo>
                  <a:pt x="0" y="4979347"/>
                </a:lnTo>
                <a:close/>
              </a:path>
            </a:pathLst>
          </a:custGeom>
          <a:solidFill>
            <a:schemeClr val="bg1"/>
          </a:solidFill>
          <a:ln>
            <a:solidFill>
              <a:schemeClr val="accent1"/>
            </a:solidFill>
          </a:ln>
          <a:effectLst>
            <a:outerShdw blurRad="127000" algn="ctr" rotWithShape="0">
              <a:schemeClr val="tx1">
                <a:alpha val="20000"/>
              </a:schemeClr>
            </a:outerShdw>
          </a:effectLst>
        </p:spPr>
      </p:pic>
    </p:spTree>
    <p:extLst>
      <p:ext uri="{BB962C8B-B14F-4D97-AF65-F5344CB8AC3E}">
        <p14:creationId xmlns:p14="http://schemas.microsoft.com/office/powerpoint/2010/main" val="3326480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白色分子">
            <a:extLst>
              <a:ext uri="{FF2B5EF4-FFF2-40B4-BE49-F238E27FC236}">
                <a16:creationId xmlns:a16="http://schemas.microsoft.com/office/drawing/2014/main" id="{941F49AF-94CF-4C8A-BBE0-C3EDF5E97A65}"/>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2" name="矩形 1">
            <a:extLst>
              <a:ext uri="{FF2B5EF4-FFF2-40B4-BE49-F238E27FC236}">
                <a16:creationId xmlns:a16="http://schemas.microsoft.com/office/drawing/2014/main" id="{4456E811-9F83-4C4D-8D47-D0BDE0621C81}"/>
              </a:ext>
            </a:extLst>
          </p:cNvPr>
          <p:cNvSpPr/>
          <p:nvPr/>
        </p:nvSpPr>
        <p:spPr>
          <a:xfrm>
            <a:off x="0" y="2152650"/>
            <a:ext cx="12192000" cy="2552700"/>
          </a:xfrm>
          <a:prstGeom prst="rect">
            <a:avLst/>
          </a:prstGeom>
          <a:gradFill>
            <a:gsLst>
              <a:gs pos="0">
                <a:schemeClr val="accent4"/>
              </a:gs>
              <a:gs pos="100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a:extLst>
              <a:ext uri="{FF2B5EF4-FFF2-40B4-BE49-F238E27FC236}">
                <a16:creationId xmlns:a16="http://schemas.microsoft.com/office/drawing/2014/main" id="{1C24CA63-25AE-474A-B01E-7EF2D632DFC1}"/>
              </a:ext>
            </a:extLst>
          </p:cNvPr>
          <p:cNvGrpSpPr/>
          <p:nvPr/>
        </p:nvGrpSpPr>
        <p:grpSpPr>
          <a:xfrm>
            <a:off x="4267200" y="1600200"/>
            <a:ext cx="3657600" cy="3657600"/>
            <a:chOff x="4267200" y="1600200"/>
            <a:chExt cx="3657600" cy="3657600"/>
          </a:xfrm>
        </p:grpSpPr>
        <p:sp>
          <p:nvSpPr>
            <p:cNvPr id="4" name="椭圆 3">
              <a:extLst>
                <a:ext uri="{FF2B5EF4-FFF2-40B4-BE49-F238E27FC236}">
                  <a16:creationId xmlns:a16="http://schemas.microsoft.com/office/drawing/2014/main" id="{7DD24434-3F22-46E4-8571-2B7CFEC1340D}"/>
                </a:ext>
              </a:extLst>
            </p:cNvPr>
            <p:cNvSpPr/>
            <p:nvPr/>
          </p:nvSpPr>
          <p:spPr>
            <a:xfrm>
              <a:off x="4267200" y="1600200"/>
              <a:ext cx="3657600" cy="3657600"/>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5" name="文本框 4">
              <a:extLst>
                <a:ext uri="{FF2B5EF4-FFF2-40B4-BE49-F238E27FC236}">
                  <a16:creationId xmlns:a16="http://schemas.microsoft.com/office/drawing/2014/main" id="{9D152B2A-2A56-4875-B79A-F7FE86E9CD7F}"/>
                </a:ext>
              </a:extLst>
            </p:cNvPr>
            <p:cNvSpPr txBox="1"/>
            <p:nvPr/>
          </p:nvSpPr>
          <p:spPr>
            <a:xfrm>
              <a:off x="5685631" y="1942224"/>
              <a:ext cx="820738" cy="1769715"/>
            </a:xfrm>
            <a:prstGeom prst="rect">
              <a:avLst/>
            </a:prstGeom>
            <a:noFill/>
          </p:spPr>
          <p:txBody>
            <a:bodyPr wrap="none" lIns="0" tIns="0" rIns="0" bIns="0" rtlCol="0">
              <a:spAutoFit/>
            </a:bodyPr>
            <a:lstStyle/>
            <a:p>
              <a:r>
                <a:rPr lang="en-US" altLang="zh-CN" sz="11500" b="1" dirty="0">
                  <a:gradFill>
                    <a:gsLst>
                      <a:gs pos="100000">
                        <a:schemeClr val="accent1"/>
                      </a:gs>
                      <a:gs pos="2000">
                        <a:schemeClr val="accent4"/>
                      </a:gs>
                    </a:gsLst>
                    <a:lin ang="2700000" scaled="0"/>
                  </a:gradFill>
                </a:rPr>
                <a:t>2</a:t>
              </a:r>
              <a:endParaRPr lang="zh-CN" altLang="en-US" sz="11500" b="1" dirty="0">
                <a:gradFill>
                  <a:gsLst>
                    <a:gs pos="100000">
                      <a:schemeClr val="accent1"/>
                    </a:gs>
                    <a:gs pos="2000">
                      <a:schemeClr val="accent4"/>
                    </a:gs>
                  </a:gsLst>
                  <a:lin ang="2700000" scaled="0"/>
                </a:gradFill>
              </a:endParaRPr>
            </a:p>
          </p:txBody>
        </p:sp>
        <p:sp>
          <p:nvSpPr>
            <p:cNvPr id="6" name="文本框 5">
              <a:extLst>
                <a:ext uri="{FF2B5EF4-FFF2-40B4-BE49-F238E27FC236}">
                  <a16:creationId xmlns:a16="http://schemas.microsoft.com/office/drawing/2014/main" id="{5DD242DD-CE73-4612-8CE7-5EBEF0025830}"/>
                </a:ext>
              </a:extLst>
            </p:cNvPr>
            <p:cNvSpPr txBox="1"/>
            <p:nvPr/>
          </p:nvSpPr>
          <p:spPr>
            <a:xfrm>
              <a:off x="4864894" y="3429000"/>
              <a:ext cx="2462213" cy="738664"/>
            </a:xfrm>
            <a:prstGeom prst="rect">
              <a:avLst/>
            </a:prstGeom>
            <a:noFill/>
          </p:spPr>
          <p:txBody>
            <a:bodyPr wrap="none" lIns="0" tIns="0" rIns="0" bIns="0" rtlCol="0">
              <a:spAutoFit/>
            </a:bodyPr>
            <a:lstStyle/>
            <a:p>
              <a:r>
                <a:rPr lang="zh-CN" altLang="en-US" sz="4800" b="1" dirty="0">
                  <a:solidFill>
                    <a:schemeClr val="accent1"/>
                  </a:solidFill>
                </a:rPr>
                <a:t>业务情况</a:t>
              </a:r>
            </a:p>
          </p:txBody>
        </p:sp>
        <p:sp>
          <p:nvSpPr>
            <p:cNvPr id="7" name="文本占位符 11">
              <a:extLst>
                <a:ext uri="{FF2B5EF4-FFF2-40B4-BE49-F238E27FC236}">
                  <a16:creationId xmlns:a16="http://schemas.microsoft.com/office/drawing/2014/main" id="{FFB9260A-32C4-4FFB-849D-88B37756B2D3}"/>
                </a:ext>
              </a:extLst>
            </p:cNvPr>
            <p:cNvSpPr txBox="1">
              <a:spLocks/>
            </p:cNvSpPr>
            <p:nvPr/>
          </p:nvSpPr>
          <p:spPr>
            <a:xfrm>
              <a:off x="5589451" y="4146245"/>
              <a:ext cx="1013098" cy="276999"/>
            </a:xfrm>
            <a:prstGeom prst="rect">
              <a:avLst/>
            </a:prstGeom>
          </p:spPr>
          <p:txBody>
            <a:bodyPr vert="horz" wrap="none" lIns="0" tIns="0" rIns="0" bIns="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f-ZA" altLang="zh-CN" sz="1800" dirty="0"/>
                <a:t>Execution</a:t>
              </a:r>
            </a:p>
          </p:txBody>
        </p:sp>
      </p:grpSp>
    </p:spTree>
    <p:extLst>
      <p:ext uri="{BB962C8B-B14F-4D97-AF65-F5344CB8AC3E}">
        <p14:creationId xmlns:p14="http://schemas.microsoft.com/office/powerpoint/2010/main" val="741609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04E5D45-9D69-46F4-9211-31D1E7E10E05}"/>
              </a:ext>
            </a:extLst>
          </p:cNvPr>
          <p:cNvSpPr/>
          <p:nvPr/>
        </p:nvSpPr>
        <p:spPr>
          <a:xfrm>
            <a:off x="0" y="3429000"/>
            <a:ext cx="12192000" cy="3429000"/>
          </a:xfrm>
          <a:prstGeom prst="rect">
            <a:avLst/>
          </a:prstGeom>
          <a:gradFill>
            <a:gsLst>
              <a:gs pos="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a:extLst>
              <a:ext uri="{FF2B5EF4-FFF2-40B4-BE49-F238E27FC236}">
                <a16:creationId xmlns:a16="http://schemas.microsoft.com/office/drawing/2014/main" id="{E074F1DD-4088-4869-8278-AC79BBA62585}"/>
              </a:ext>
            </a:extLst>
          </p:cNvPr>
          <p:cNvSpPr/>
          <p:nvPr/>
        </p:nvSpPr>
        <p:spPr>
          <a:xfrm>
            <a:off x="5428470" y="3429000"/>
            <a:ext cx="504704" cy="442436"/>
          </a:xfrm>
          <a:custGeom>
            <a:avLst/>
            <a:gdLst/>
            <a:ahLst/>
            <a:cxnLst/>
            <a:rect l="l" t="t" r="r" b="b"/>
            <a:pathLst>
              <a:path w="504704" h="442436">
                <a:moveTo>
                  <a:pt x="0" y="0"/>
                </a:moveTo>
                <a:lnTo>
                  <a:pt x="184425" y="0"/>
                </a:lnTo>
                <a:lnTo>
                  <a:pt x="258154" y="215622"/>
                </a:lnTo>
                <a:lnTo>
                  <a:pt x="329498" y="0"/>
                </a:lnTo>
                <a:lnTo>
                  <a:pt x="504704" y="0"/>
                </a:lnTo>
                <a:lnTo>
                  <a:pt x="346260" y="442436"/>
                </a:lnTo>
                <a:lnTo>
                  <a:pt x="158142" y="44243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A707115A-C852-461A-957E-081708B514BE}"/>
              </a:ext>
            </a:extLst>
          </p:cNvPr>
          <p:cNvSpPr/>
          <p:nvPr/>
        </p:nvSpPr>
        <p:spPr>
          <a:xfrm>
            <a:off x="6128942" y="3429000"/>
            <a:ext cx="709613" cy="457914"/>
          </a:xfrm>
          <a:custGeom>
            <a:avLst/>
            <a:gdLst/>
            <a:ahLst/>
            <a:cxnLst/>
            <a:rect l="l" t="t" r="r" b="b"/>
            <a:pathLst>
              <a:path w="709613" h="457914">
                <a:moveTo>
                  <a:pt x="148690" y="0"/>
                </a:moveTo>
                <a:lnTo>
                  <a:pt x="634149" y="0"/>
                </a:lnTo>
                <a:lnTo>
                  <a:pt x="674787" y="49232"/>
                </a:lnTo>
                <a:cubicBezTo>
                  <a:pt x="698004" y="86737"/>
                  <a:pt x="709613" y="133072"/>
                  <a:pt x="709613" y="188238"/>
                </a:cubicBezTo>
                <a:cubicBezTo>
                  <a:pt x="709613" y="238244"/>
                  <a:pt x="695722" y="285075"/>
                  <a:pt x="667941" y="328731"/>
                </a:cubicBezTo>
                <a:cubicBezTo>
                  <a:pt x="640160" y="372388"/>
                  <a:pt x="600869" y="404832"/>
                  <a:pt x="550069" y="426065"/>
                </a:cubicBezTo>
                <a:cubicBezTo>
                  <a:pt x="499269" y="447298"/>
                  <a:pt x="435967" y="457914"/>
                  <a:pt x="360164" y="457914"/>
                </a:cubicBezTo>
                <a:cubicBezTo>
                  <a:pt x="249833" y="457914"/>
                  <a:pt x="165100" y="432415"/>
                  <a:pt x="105966" y="381417"/>
                </a:cubicBezTo>
                <a:cubicBezTo>
                  <a:pt x="46832" y="330418"/>
                  <a:pt x="11510" y="256103"/>
                  <a:pt x="0" y="158472"/>
                </a:cubicBezTo>
                <a:lnTo>
                  <a:pt x="171450" y="141803"/>
                </a:lnTo>
                <a:cubicBezTo>
                  <a:pt x="181769" y="199350"/>
                  <a:pt x="202704" y="241617"/>
                  <a:pt x="234256" y="268605"/>
                </a:cubicBezTo>
                <a:cubicBezTo>
                  <a:pt x="265807" y="295592"/>
                  <a:pt x="308372" y="309086"/>
                  <a:pt x="361950" y="309086"/>
                </a:cubicBezTo>
                <a:cubicBezTo>
                  <a:pt x="418703" y="309086"/>
                  <a:pt x="461467" y="297081"/>
                  <a:pt x="490240" y="273070"/>
                </a:cubicBezTo>
                <a:cubicBezTo>
                  <a:pt x="519014" y="249059"/>
                  <a:pt x="533400" y="220980"/>
                  <a:pt x="533400" y="188833"/>
                </a:cubicBezTo>
                <a:cubicBezTo>
                  <a:pt x="533400" y="168196"/>
                  <a:pt x="527348" y="150634"/>
                  <a:pt x="515243" y="136148"/>
                </a:cubicBezTo>
                <a:cubicBezTo>
                  <a:pt x="503139" y="121662"/>
                  <a:pt x="482005" y="109061"/>
                  <a:pt x="451842" y="98346"/>
                </a:cubicBezTo>
                <a:cubicBezTo>
                  <a:pt x="431205" y="91202"/>
                  <a:pt x="384175" y="78502"/>
                  <a:pt x="310753" y="60246"/>
                </a:cubicBezTo>
                <a:cubicBezTo>
                  <a:pt x="263525" y="48538"/>
                  <a:pt x="223342" y="35491"/>
                  <a:pt x="190203" y="21104"/>
                </a:cubicBezTo>
                <a:lnTo>
                  <a:pt x="14869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形状 12">
            <a:extLst>
              <a:ext uri="{FF2B5EF4-FFF2-40B4-BE49-F238E27FC236}">
                <a16:creationId xmlns:a16="http://schemas.microsoft.com/office/drawing/2014/main" id="{D5138C77-94D8-4D27-AC13-800302786231}"/>
              </a:ext>
            </a:extLst>
          </p:cNvPr>
          <p:cNvSpPr/>
          <p:nvPr/>
        </p:nvSpPr>
        <p:spPr>
          <a:xfrm>
            <a:off x="6160493" y="2983826"/>
            <a:ext cx="653058" cy="445175"/>
          </a:xfrm>
          <a:custGeom>
            <a:avLst/>
            <a:gdLst/>
            <a:ahLst/>
            <a:cxnLst/>
            <a:rect l="l" t="t" r="r" b="b"/>
            <a:pathLst>
              <a:path w="653058" h="445175">
                <a:moveTo>
                  <a:pt x="318492" y="0"/>
                </a:moveTo>
                <a:cubicBezTo>
                  <a:pt x="428030" y="0"/>
                  <a:pt x="510480" y="24011"/>
                  <a:pt x="565844" y="72033"/>
                </a:cubicBezTo>
                <a:cubicBezTo>
                  <a:pt x="621208" y="120055"/>
                  <a:pt x="650280" y="184150"/>
                  <a:pt x="653058" y="264319"/>
                </a:cubicBezTo>
                <a:lnTo>
                  <a:pt x="476845" y="272058"/>
                </a:lnTo>
                <a:cubicBezTo>
                  <a:pt x="469305" y="227211"/>
                  <a:pt x="453132" y="194965"/>
                  <a:pt x="428327" y="175320"/>
                </a:cubicBezTo>
                <a:cubicBezTo>
                  <a:pt x="403522" y="155674"/>
                  <a:pt x="366315" y="145852"/>
                  <a:pt x="316706" y="145852"/>
                </a:cubicBezTo>
                <a:cubicBezTo>
                  <a:pt x="265509" y="145852"/>
                  <a:pt x="225425" y="156369"/>
                  <a:pt x="196453" y="177403"/>
                </a:cubicBezTo>
                <a:cubicBezTo>
                  <a:pt x="177800" y="190897"/>
                  <a:pt x="168473" y="208955"/>
                  <a:pt x="168473" y="231577"/>
                </a:cubicBezTo>
                <a:cubicBezTo>
                  <a:pt x="168473" y="252214"/>
                  <a:pt x="177205" y="269875"/>
                  <a:pt x="194667" y="284560"/>
                </a:cubicBezTo>
                <a:cubicBezTo>
                  <a:pt x="216892" y="303213"/>
                  <a:pt x="270867" y="322660"/>
                  <a:pt x="356592" y="342900"/>
                </a:cubicBezTo>
                <a:cubicBezTo>
                  <a:pt x="442317" y="363141"/>
                  <a:pt x="505718" y="384076"/>
                  <a:pt x="546794" y="405706"/>
                </a:cubicBezTo>
                <a:cubicBezTo>
                  <a:pt x="567333" y="416520"/>
                  <a:pt x="585639" y="429320"/>
                  <a:pt x="601712" y="444103"/>
                </a:cubicBezTo>
                <a:lnTo>
                  <a:pt x="602597" y="445175"/>
                </a:lnTo>
                <a:lnTo>
                  <a:pt x="117138" y="445175"/>
                </a:lnTo>
                <a:lnTo>
                  <a:pt x="114225" y="443694"/>
                </a:lnTo>
                <a:cubicBezTo>
                  <a:pt x="101178" y="435831"/>
                  <a:pt x="89892" y="427633"/>
                  <a:pt x="80367" y="419100"/>
                </a:cubicBezTo>
                <a:cubicBezTo>
                  <a:pt x="26789" y="371078"/>
                  <a:pt x="0" y="312539"/>
                  <a:pt x="0" y="243483"/>
                </a:cubicBezTo>
                <a:cubicBezTo>
                  <a:pt x="0" y="199033"/>
                  <a:pt x="12601" y="157460"/>
                  <a:pt x="37802" y="118765"/>
                </a:cubicBezTo>
                <a:cubicBezTo>
                  <a:pt x="63004" y="80070"/>
                  <a:pt x="99318" y="50602"/>
                  <a:pt x="146744" y="30361"/>
                </a:cubicBezTo>
                <a:cubicBezTo>
                  <a:pt x="194171" y="10121"/>
                  <a:pt x="251420" y="0"/>
                  <a:pt x="31849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a:extLst>
              <a:ext uri="{FF2B5EF4-FFF2-40B4-BE49-F238E27FC236}">
                <a16:creationId xmlns:a16="http://schemas.microsoft.com/office/drawing/2014/main" id="{E8608273-E21A-4EE5-99F9-D3440B3BFED1}"/>
              </a:ext>
            </a:extLst>
          </p:cNvPr>
          <p:cNvSpPr/>
          <p:nvPr/>
        </p:nvSpPr>
        <p:spPr>
          <a:xfrm>
            <a:off x="5274669" y="2998708"/>
            <a:ext cx="338227" cy="430292"/>
          </a:xfrm>
          <a:custGeom>
            <a:avLst/>
            <a:gdLst/>
            <a:ahLst/>
            <a:cxnLst/>
            <a:rect l="l" t="t" r="r" b="b"/>
            <a:pathLst>
              <a:path w="338227" h="430292">
                <a:moveTo>
                  <a:pt x="0" y="0"/>
                </a:moveTo>
                <a:lnTo>
                  <a:pt x="191095" y="0"/>
                </a:lnTo>
                <a:lnTo>
                  <a:pt x="338227" y="430292"/>
                </a:lnTo>
                <a:lnTo>
                  <a:pt x="153802" y="43029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1" name="任意多边形: 形状 10">
            <a:extLst>
              <a:ext uri="{FF2B5EF4-FFF2-40B4-BE49-F238E27FC236}">
                <a16:creationId xmlns:a16="http://schemas.microsoft.com/office/drawing/2014/main" id="{E5132DC5-DBD0-452B-A982-0C1792929023}"/>
              </a:ext>
            </a:extLst>
          </p:cNvPr>
          <p:cNvSpPr/>
          <p:nvPr/>
        </p:nvSpPr>
        <p:spPr>
          <a:xfrm>
            <a:off x="5757969" y="2998708"/>
            <a:ext cx="329301" cy="430292"/>
          </a:xfrm>
          <a:custGeom>
            <a:avLst/>
            <a:gdLst/>
            <a:ahLst/>
            <a:cxnLst/>
            <a:rect l="l" t="t" r="r" b="b"/>
            <a:pathLst>
              <a:path w="329301" h="430292">
                <a:moveTo>
                  <a:pt x="142373" y="0"/>
                </a:moveTo>
                <a:lnTo>
                  <a:pt x="329301" y="0"/>
                </a:lnTo>
                <a:lnTo>
                  <a:pt x="175206" y="430292"/>
                </a:lnTo>
                <a:lnTo>
                  <a:pt x="0" y="430292"/>
                </a:lnTo>
                <a:lnTo>
                  <a:pt x="142373"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0" name="等腰三角形 9">
            <a:extLst>
              <a:ext uri="{FF2B5EF4-FFF2-40B4-BE49-F238E27FC236}">
                <a16:creationId xmlns:a16="http://schemas.microsoft.com/office/drawing/2014/main" id="{1A681934-80FF-4D07-8328-7E14E241719D}"/>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24996855-DE90-415B-8C4C-1F2E7C597FE6}"/>
              </a:ext>
            </a:extLst>
          </p:cNvPr>
          <p:cNvSpPr txBox="1"/>
          <p:nvPr/>
        </p:nvSpPr>
        <p:spPr>
          <a:xfrm>
            <a:off x="508002" y="240835"/>
            <a:ext cx="4140198"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整体目标完成情况</a:t>
            </a:r>
          </a:p>
        </p:txBody>
      </p:sp>
      <p:grpSp>
        <p:nvGrpSpPr>
          <p:cNvPr id="5" name="组合 4">
            <a:extLst>
              <a:ext uri="{FF2B5EF4-FFF2-40B4-BE49-F238E27FC236}">
                <a16:creationId xmlns:a16="http://schemas.microsoft.com/office/drawing/2014/main" id="{A4B2CC2F-53C5-4DB7-8F86-9C1F7908236D}"/>
              </a:ext>
            </a:extLst>
          </p:cNvPr>
          <p:cNvGrpSpPr/>
          <p:nvPr/>
        </p:nvGrpSpPr>
        <p:grpSpPr>
          <a:xfrm>
            <a:off x="1557867" y="1654175"/>
            <a:ext cx="3409647" cy="4270375"/>
            <a:chOff x="1557867" y="1654175"/>
            <a:chExt cx="3409647" cy="4270375"/>
          </a:xfrm>
        </p:grpSpPr>
        <p:sp>
          <p:nvSpPr>
            <p:cNvPr id="3" name="矩形 2">
              <a:extLst>
                <a:ext uri="{FF2B5EF4-FFF2-40B4-BE49-F238E27FC236}">
                  <a16:creationId xmlns:a16="http://schemas.microsoft.com/office/drawing/2014/main" id="{BAFF4BE9-BB50-45B9-AD32-2FA6110E32AC}"/>
                </a:ext>
              </a:extLst>
            </p:cNvPr>
            <p:cNvSpPr/>
            <p:nvPr/>
          </p:nvSpPr>
          <p:spPr>
            <a:xfrm>
              <a:off x="1557867" y="1654175"/>
              <a:ext cx="3409647" cy="4270375"/>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C0A97B60-8565-4F76-8CFA-068A94050644}"/>
                </a:ext>
              </a:extLst>
            </p:cNvPr>
            <p:cNvSpPr/>
            <p:nvPr/>
          </p:nvSpPr>
          <p:spPr>
            <a:xfrm>
              <a:off x="2028024" y="2656811"/>
              <a:ext cx="2469332" cy="2546851"/>
            </a:xfrm>
            <a:prstGeom prst="rect">
              <a:avLst/>
            </a:prstGeom>
          </p:spPr>
          <p:txBody>
            <a:bodyPr wrap="square" lIns="0" tIns="0" rIns="0" bIns="0">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目标内容在这里输入目标内容在这里输入成目标内容在这里输入目标内容在这里输入目标内容在这里输入目标内容在这里输入目标内容在这里输入目标内容在这里输入目标内容在这里输入目标内容在这里输入目标内容</a:t>
              </a:r>
            </a:p>
          </p:txBody>
        </p:sp>
        <p:sp>
          <p:nvSpPr>
            <p:cNvPr id="18" name="文本框 17">
              <a:extLst>
                <a:ext uri="{FF2B5EF4-FFF2-40B4-BE49-F238E27FC236}">
                  <a16:creationId xmlns:a16="http://schemas.microsoft.com/office/drawing/2014/main" id="{11581EDA-BAF4-4E68-B853-6D03615EE10C}"/>
                </a:ext>
              </a:extLst>
            </p:cNvPr>
            <p:cNvSpPr txBox="1"/>
            <p:nvPr/>
          </p:nvSpPr>
          <p:spPr>
            <a:xfrm>
              <a:off x="2589428" y="2173069"/>
              <a:ext cx="1346522"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已完成目标</a:t>
              </a:r>
            </a:p>
          </p:txBody>
        </p:sp>
        <p:sp>
          <p:nvSpPr>
            <p:cNvPr id="6" name="矩形 5">
              <a:extLst>
                <a:ext uri="{FF2B5EF4-FFF2-40B4-BE49-F238E27FC236}">
                  <a16:creationId xmlns:a16="http://schemas.microsoft.com/office/drawing/2014/main" id="{ACB98E4E-B954-4C87-B7D5-78F14B3604DC}"/>
                </a:ext>
              </a:extLst>
            </p:cNvPr>
            <p:cNvSpPr/>
            <p:nvPr/>
          </p:nvSpPr>
          <p:spPr>
            <a:xfrm>
              <a:off x="1557867" y="5687566"/>
              <a:ext cx="3409647" cy="2369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 name="组合 6">
            <a:extLst>
              <a:ext uri="{FF2B5EF4-FFF2-40B4-BE49-F238E27FC236}">
                <a16:creationId xmlns:a16="http://schemas.microsoft.com/office/drawing/2014/main" id="{BD83AC13-0315-45C6-8B96-2471F5EC2115}"/>
              </a:ext>
            </a:extLst>
          </p:cNvPr>
          <p:cNvGrpSpPr/>
          <p:nvPr/>
        </p:nvGrpSpPr>
        <p:grpSpPr>
          <a:xfrm>
            <a:off x="7224484" y="1644650"/>
            <a:ext cx="3409649" cy="4279900"/>
            <a:chOff x="7224484" y="1644650"/>
            <a:chExt cx="3409649" cy="4279900"/>
          </a:xfrm>
        </p:grpSpPr>
        <p:sp>
          <p:nvSpPr>
            <p:cNvPr id="4" name="矩形 3">
              <a:extLst>
                <a:ext uri="{FF2B5EF4-FFF2-40B4-BE49-F238E27FC236}">
                  <a16:creationId xmlns:a16="http://schemas.microsoft.com/office/drawing/2014/main" id="{058911B7-BAA0-4A85-8B72-96C9C1CF5BDD}"/>
                </a:ext>
              </a:extLst>
            </p:cNvPr>
            <p:cNvSpPr/>
            <p:nvPr/>
          </p:nvSpPr>
          <p:spPr>
            <a:xfrm>
              <a:off x="7224486" y="1644650"/>
              <a:ext cx="3409647" cy="4279900"/>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0788279F-E389-42A8-AFF1-18B3B3E2E7B9}"/>
                </a:ext>
              </a:extLst>
            </p:cNvPr>
            <p:cNvSpPr/>
            <p:nvPr/>
          </p:nvSpPr>
          <p:spPr>
            <a:xfrm>
              <a:off x="7694643" y="2693324"/>
              <a:ext cx="2469332" cy="2546851"/>
            </a:xfrm>
            <a:prstGeom prst="rect">
              <a:avLst/>
            </a:prstGeom>
          </p:spPr>
          <p:txBody>
            <a:bodyPr wrap="square" lIns="0" tIns="0" rIns="0" bIns="0">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目标内容在这里输入目标内容在这里输入成目标内容在这里输入目标内容在这里输入目标内容在这里输入目标内容在这里输入目标内容在这里输入目标内容在这里输入目标内容在这里输入目标内容在这里输入目标内容</a:t>
              </a:r>
            </a:p>
          </p:txBody>
        </p:sp>
        <p:sp>
          <p:nvSpPr>
            <p:cNvPr id="21" name="文本框 20">
              <a:extLst>
                <a:ext uri="{FF2B5EF4-FFF2-40B4-BE49-F238E27FC236}">
                  <a16:creationId xmlns:a16="http://schemas.microsoft.com/office/drawing/2014/main" id="{E7C69D52-6A9E-4788-BB6B-19735B36552E}"/>
                </a:ext>
              </a:extLst>
            </p:cNvPr>
            <p:cNvSpPr txBox="1"/>
            <p:nvPr/>
          </p:nvSpPr>
          <p:spPr>
            <a:xfrm>
              <a:off x="8256047" y="2209582"/>
              <a:ext cx="1346522"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未完成目标</a:t>
              </a:r>
            </a:p>
          </p:txBody>
        </p:sp>
        <p:sp>
          <p:nvSpPr>
            <p:cNvPr id="22" name="矩形 21">
              <a:extLst>
                <a:ext uri="{FF2B5EF4-FFF2-40B4-BE49-F238E27FC236}">
                  <a16:creationId xmlns:a16="http://schemas.microsoft.com/office/drawing/2014/main" id="{07299AF7-F120-4B33-B035-CE84A873B644}"/>
                </a:ext>
              </a:extLst>
            </p:cNvPr>
            <p:cNvSpPr/>
            <p:nvPr/>
          </p:nvSpPr>
          <p:spPr>
            <a:xfrm>
              <a:off x="7224484" y="5687566"/>
              <a:ext cx="3409647" cy="2369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7016118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a:extLst>
              <a:ext uri="{FF2B5EF4-FFF2-40B4-BE49-F238E27FC236}">
                <a16:creationId xmlns:a16="http://schemas.microsoft.com/office/drawing/2014/main" id="{8AE12F64-52E0-497C-8585-F4A100F6A908}"/>
              </a:ext>
            </a:extLst>
          </p:cNvPr>
          <p:cNvSpPr/>
          <p:nvPr/>
        </p:nvSpPr>
        <p:spPr>
          <a:xfrm>
            <a:off x="0" y="3429000"/>
            <a:ext cx="12192000" cy="3429000"/>
          </a:xfrm>
          <a:prstGeom prst="rect">
            <a:avLst/>
          </a:prstGeom>
          <a:gradFill>
            <a:gsLst>
              <a:gs pos="28000">
                <a:schemeClr val="accent1"/>
              </a:gs>
              <a:gs pos="10000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A5C4742F-0FE8-48E6-811C-EEC607B00D9F}"/>
              </a:ext>
            </a:extLst>
          </p:cNvPr>
          <p:cNvGrpSpPr/>
          <p:nvPr/>
        </p:nvGrpSpPr>
        <p:grpSpPr>
          <a:xfrm>
            <a:off x="882931" y="2079381"/>
            <a:ext cx="3034489" cy="3788017"/>
            <a:chOff x="882931" y="2079381"/>
            <a:chExt cx="3034489" cy="3788017"/>
          </a:xfrm>
        </p:grpSpPr>
        <p:sp>
          <p:nvSpPr>
            <p:cNvPr id="21" name="矩形: 圆角 20">
              <a:extLst>
                <a:ext uri="{FF2B5EF4-FFF2-40B4-BE49-F238E27FC236}">
                  <a16:creationId xmlns:a16="http://schemas.microsoft.com/office/drawing/2014/main" id="{F91121F6-400F-44A9-BFBF-1FEA7285C014}"/>
                </a:ext>
              </a:extLst>
            </p:cNvPr>
            <p:cNvSpPr/>
            <p:nvPr/>
          </p:nvSpPr>
          <p:spPr>
            <a:xfrm>
              <a:off x="882931" y="2079381"/>
              <a:ext cx="3034489" cy="3788017"/>
            </a:xfrm>
            <a:prstGeom prst="roundRect">
              <a:avLst>
                <a:gd name="adj" fmla="val 2354"/>
              </a:avLst>
            </a:prstGeom>
            <a:solidFill>
              <a:schemeClr val="bg1"/>
            </a:solidFill>
            <a:ln>
              <a:solidFill>
                <a:schemeClr val="accent1"/>
              </a:solid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A106F0F8-A667-4947-B16E-A37BBC4CCF94}"/>
                </a:ext>
              </a:extLst>
            </p:cNvPr>
            <p:cNvSpPr/>
            <p:nvPr/>
          </p:nvSpPr>
          <p:spPr>
            <a:xfrm>
              <a:off x="1157238" y="2889158"/>
              <a:ext cx="2485874" cy="2546851"/>
            </a:xfrm>
            <a:prstGeom prst="rect">
              <a:avLst/>
            </a:prstGeom>
          </p:spPr>
          <p:txBody>
            <a:bodyPr wrap="square" lIns="0" tIns="0" rIns="0" bIns="0">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目标内容在这里输入目标内容在这里输入成目标内容在这里输入目标内容在这里输入目标内容在这里输入目标内容在这里输入目标内容在这里输入目标内容在这里输入目标内容在这里输入目标内容在这里输入目标内容</a:t>
              </a:r>
            </a:p>
          </p:txBody>
        </p:sp>
        <p:sp>
          <p:nvSpPr>
            <p:cNvPr id="32" name="文本框 31">
              <a:extLst>
                <a:ext uri="{FF2B5EF4-FFF2-40B4-BE49-F238E27FC236}">
                  <a16:creationId xmlns:a16="http://schemas.microsoft.com/office/drawing/2014/main" id="{2AB48C9D-1A1F-43B7-9DE8-3628427917D1}"/>
                </a:ext>
              </a:extLst>
            </p:cNvPr>
            <p:cNvSpPr txBox="1"/>
            <p:nvPr/>
          </p:nvSpPr>
          <p:spPr>
            <a:xfrm>
              <a:off x="1726914" y="2566309"/>
              <a:ext cx="1346522"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已完成目标</a:t>
              </a:r>
            </a:p>
          </p:txBody>
        </p:sp>
      </p:grpSp>
      <p:sp>
        <p:nvSpPr>
          <p:cNvPr id="24" name="等腰三角形 23">
            <a:extLst>
              <a:ext uri="{FF2B5EF4-FFF2-40B4-BE49-F238E27FC236}">
                <a16:creationId xmlns:a16="http://schemas.microsoft.com/office/drawing/2014/main" id="{8A69E0CF-F011-4D89-A792-B61508567570}"/>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a:extLst>
              <a:ext uri="{FF2B5EF4-FFF2-40B4-BE49-F238E27FC236}">
                <a16:creationId xmlns:a16="http://schemas.microsoft.com/office/drawing/2014/main" id="{B695B005-91A0-4FB6-923B-54F22A518E22}"/>
              </a:ext>
            </a:extLst>
          </p:cNvPr>
          <p:cNvSpPr txBox="1"/>
          <p:nvPr/>
        </p:nvSpPr>
        <p:spPr>
          <a:xfrm>
            <a:off x="508002" y="240835"/>
            <a:ext cx="3987798"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整体目标完成情况</a:t>
            </a:r>
          </a:p>
        </p:txBody>
      </p:sp>
      <p:grpSp>
        <p:nvGrpSpPr>
          <p:cNvPr id="6" name="组合 5">
            <a:extLst>
              <a:ext uri="{FF2B5EF4-FFF2-40B4-BE49-F238E27FC236}">
                <a16:creationId xmlns:a16="http://schemas.microsoft.com/office/drawing/2014/main" id="{7FB2BBB7-7025-4157-B65F-B1F1A8297914}"/>
              </a:ext>
            </a:extLst>
          </p:cNvPr>
          <p:cNvGrpSpPr/>
          <p:nvPr/>
        </p:nvGrpSpPr>
        <p:grpSpPr>
          <a:xfrm>
            <a:off x="4578756" y="2079382"/>
            <a:ext cx="3034489" cy="3788017"/>
            <a:chOff x="4578756" y="2079382"/>
            <a:chExt cx="3034489" cy="3788017"/>
          </a:xfrm>
        </p:grpSpPr>
        <p:sp>
          <p:nvSpPr>
            <p:cNvPr id="22" name="矩形: 圆角 21">
              <a:extLst>
                <a:ext uri="{FF2B5EF4-FFF2-40B4-BE49-F238E27FC236}">
                  <a16:creationId xmlns:a16="http://schemas.microsoft.com/office/drawing/2014/main" id="{1EEA1B5D-82A9-468C-80D1-C6F22D449728}"/>
                </a:ext>
              </a:extLst>
            </p:cNvPr>
            <p:cNvSpPr/>
            <p:nvPr/>
          </p:nvSpPr>
          <p:spPr>
            <a:xfrm>
              <a:off x="4578756" y="2079382"/>
              <a:ext cx="3034489" cy="3788017"/>
            </a:xfrm>
            <a:prstGeom prst="roundRect">
              <a:avLst>
                <a:gd name="adj" fmla="val 2354"/>
              </a:avLst>
            </a:prstGeom>
            <a:solidFill>
              <a:schemeClr val="bg1"/>
            </a:solidFill>
            <a:ln>
              <a:solidFill>
                <a:schemeClr val="accent1"/>
              </a:solid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a16="http://schemas.microsoft.com/office/drawing/2014/main" id="{4828ED14-613C-4D0D-8D14-1C772756D488}"/>
                </a:ext>
              </a:extLst>
            </p:cNvPr>
            <p:cNvSpPr txBox="1"/>
            <p:nvPr/>
          </p:nvSpPr>
          <p:spPr>
            <a:xfrm>
              <a:off x="5422739" y="2566309"/>
              <a:ext cx="1346522"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已完成目标</a:t>
              </a:r>
            </a:p>
          </p:txBody>
        </p:sp>
        <p:sp>
          <p:nvSpPr>
            <p:cNvPr id="18" name="矩形 17">
              <a:extLst>
                <a:ext uri="{FF2B5EF4-FFF2-40B4-BE49-F238E27FC236}">
                  <a16:creationId xmlns:a16="http://schemas.microsoft.com/office/drawing/2014/main" id="{A7DEAAF0-FE56-4313-B3F8-0B76EE267DFB}"/>
                </a:ext>
              </a:extLst>
            </p:cNvPr>
            <p:cNvSpPr/>
            <p:nvPr/>
          </p:nvSpPr>
          <p:spPr>
            <a:xfrm>
              <a:off x="4853063" y="2889158"/>
              <a:ext cx="2485874" cy="2546851"/>
            </a:xfrm>
            <a:prstGeom prst="rect">
              <a:avLst/>
            </a:prstGeom>
          </p:spPr>
          <p:txBody>
            <a:bodyPr wrap="square" lIns="0" tIns="0" rIns="0" bIns="0">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目标内容在这里输入目标内容在这里输入成目标内容在这里输入目标内容在这里输入目标内容在这里输入目标内容在这里输入目标内容在这里输入目标内容在这里输入目标内容在这里输入目标内容在这里输入目标内容</a:t>
              </a:r>
            </a:p>
          </p:txBody>
        </p:sp>
      </p:grpSp>
      <p:grpSp>
        <p:nvGrpSpPr>
          <p:cNvPr id="7" name="组合 6">
            <a:extLst>
              <a:ext uri="{FF2B5EF4-FFF2-40B4-BE49-F238E27FC236}">
                <a16:creationId xmlns:a16="http://schemas.microsoft.com/office/drawing/2014/main" id="{1175F8DE-262B-4DB8-A84B-BC7496040D9E}"/>
              </a:ext>
            </a:extLst>
          </p:cNvPr>
          <p:cNvGrpSpPr/>
          <p:nvPr/>
        </p:nvGrpSpPr>
        <p:grpSpPr>
          <a:xfrm>
            <a:off x="8274580" y="2079380"/>
            <a:ext cx="3034489" cy="3788017"/>
            <a:chOff x="8274580" y="2079380"/>
            <a:chExt cx="3034489" cy="3788017"/>
          </a:xfrm>
        </p:grpSpPr>
        <p:sp>
          <p:nvSpPr>
            <p:cNvPr id="23" name="矩形: 圆角 22">
              <a:extLst>
                <a:ext uri="{FF2B5EF4-FFF2-40B4-BE49-F238E27FC236}">
                  <a16:creationId xmlns:a16="http://schemas.microsoft.com/office/drawing/2014/main" id="{2F760BD0-394E-4625-9B09-A06E52354836}"/>
                </a:ext>
              </a:extLst>
            </p:cNvPr>
            <p:cNvSpPr/>
            <p:nvPr/>
          </p:nvSpPr>
          <p:spPr>
            <a:xfrm>
              <a:off x="8274580" y="2079380"/>
              <a:ext cx="3034489" cy="3788017"/>
            </a:xfrm>
            <a:prstGeom prst="roundRect">
              <a:avLst>
                <a:gd name="adj" fmla="val 2354"/>
              </a:avLst>
            </a:prstGeom>
            <a:solidFill>
              <a:schemeClr val="bg1"/>
            </a:solidFill>
            <a:ln>
              <a:solidFill>
                <a:schemeClr val="accent1"/>
              </a:solid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a:extLst>
                <a:ext uri="{FF2B5EF4-FFF2-40B4-BE49-F238E27FC236}">
                  <a16:creationId xmlns:a16="http://schemas.microsoft.com/office/drawing/2014/main" id="{AA130AC4-CCD1-4AA9-944B-B27AC9A9EAA4}"/>
                </a:ext>
              </a:extLst>
            </p:cNvPr>
            <p:cNvSpPr txBox="1"/>
            <p:nvPr/>
          </p:nvSpPr>
          <p:spPr>
            <a:xfrm>
              <a:off x="9118563" y="2566309"/>
              <a:ext cx="1346522"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已完成目标</a:t>
              </a:r>
            </a:p>
          </p:txBody>
        </p:sp>
        <p:sp>
          <p:nvSpPr>
            <p:cNvPr id="19" name="矩形 18">
              <a:extLst>
                <a:ext uri="{FF2B5EF4-FFF2-40B4-BE49-F238E27FC236}">
                  <a16:creationId xmlns:a16="http://schemas.microsoft.com/office/drawing/2014/main" id="{39DD7C26-B830-42C1-AB76-984D1F04A089}"/>
                </a:ext>
              </a:extLst>
            </p:cNvPr>
            <p:cNvSpPr/>
            <p:nvPr/>
          </p:nvSpPr>
          <p:spPr>
            <a:xfrm>
              <a:off x="8548887" y="2889158"/>
              <a:ext cx="2485874" cy="2546851"/>
            </a:xfrm>
            <a:prstGeom prst="rect">
              <a:avLst/>
            </a:prstGeom>
          </p:spPr>
          <p:txBody>
            <a:bodyPr wrap="square" lIns="0" tIns="0" rIns="0" bIns="0">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目标内容在这里输入目标内容在这里输入成目标内容在这里输入目标内容在这里输入目标内容在这里输入目标内容在这里输入目标内容在这里输入目标内容在这里输入目标内容在这里输入目标内容在这里输入目标内容</a:t>
              </a:r>
            </a:p>
          </p:txBody>
        </p:sp>
      </p:grpSp>
    </p:spTree>
    <p:extLst>
      <p:ext uri="{BB962C8B-B14F-4D97-AF65-F5344CB8AC3E}">
        <p14:creationId xmlns:p14="http://schemas.microsoft.com/office/powerpoint/2010/main" val="3414945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0C5A1C8C-0B57-41CB-857D-7303635EBA06}"/>
              </a:ext>
            </a:extLst>
          </p:cNvPr>
          <p:cNvSpPr/>
          <p:nvPr/>
        </p:nvSpPr>
        <p:spPr>
          <a:xfrm>
            <a:off x="0" y="2672586"/>
            <a:ext cx="12192000" cy="4185414"/>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等腰三角形 4">
            <a:extLst>
              <a:ext uri="{FF2B5EF4-FFF2-40B4-BE49-F238E27FC236}">
                <a16:creationId xmlns:a16="http://schemas.microsoft.com/office/drawing/2014/main" id="{4C9ADB6C-16E4-4BE3-BD55-1C34B2108734}"/>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1D179F9F-A563-497F-B27C-D88C55C7D57D}"/>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销售情况</a:t>
            </a:r>
          </a:p>
        </p:txBody>
      </p:sp>
      <p:sp>
        <p:nvSpPr>
          <p:cNvPr id="9" name="矩形 8">
            <a:extLst>
              <a:ext uri="{FF2B5EF4-FFF2-40B4-BE49-F238E27FC236}">
                <a16:creationId xmlns:a16="http://schemas.microsoft.com/office/drawing/2014/main" id="{989880F6-7A2D-46FB-AEE0-FA19E393A4FB}"/>
              </a:ext>
            </a:extLst>
          </p:cNvPr>
          <p:cNvSpPr/>
          <p:nvPr/>
        </p:nvSpPr>
        <p:spPr>
          <a:xfrm>
            <a:off x="541865" y="1494321"/>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输入产品销售情况输入产品销售情况输入产品销售情况输入产品销售情况输入产品销售情况输入产品销售情况</a:t>
            </a:r>
          </a:p>
        </p:txBody>
      </p:sp>
      <p:sp>
        <p:nvSpPr>
          <p:cNvPr id="10" name="文本框 9">
            <a:extLst>
              <a:ext uri="{FF2B5EF4-FFF2-40B4-BE49-F238E27FC236}">
                <a16:creationId xmlns:a16="http://schemas.microsoft.com/office/drawing/2014/main" id="{43498453-541D-4ED8-85CC-30AC9989C09C}"/>
              </a:ext>
            </a:extLst>
          </p:cNvPr>
          <p:cNvSpPr txBox="1"/>
          <p:nvPr/>
        </p:nvSpPr>
        <p:spPr>
          <a:xfrm>
            <a:off x="541866" y="1188406"/>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产品</a:t>
            </a:r>
            <a:r>
              <a:rPr lang="en-US" altLang="zh-CN" sz="1800" kern="0" spc="300" dirty="0">
                <a:solidFill>
                  <a:schemeClr val="accent1"/>
                </a:solidFill>
              </a:rPr>
              <a:t>1</a:t>
            </a:r>
            <a:endParaRPr lang="zh-CN" altLang="en-US" sz="1800" kern="0" spc="300" dirty="0">
              <a:solidFill>
                <a:schemeClr val="accent1"/>
              </a:solidFill>
            </a:endParaRPr>
          </a:p>
        </p:txBody>
      </p:sp>
      <p:sp>
        <p:nvSpPr>
          <p:cNvPr id="11" name="矩形 10">
            <a:extLst>
              <a:ext uri="{FF2B5EF4-FFF2-40B4-BE49-F238E27FC236}">
                <a16:creationId xmlns:a16="http://schemas.microsoft.com/office/drawing/2014/main" id="{8B339881-ACE8-4E85-B661-0B0344E3D46B}"/>
              </a:ext>
            </a:extLst>
          </p:cNvPr>
          <p:cNvSpPr/>
          <p:nvPr/>
        </p:nvSpPr>
        <p:spPr>
          <a:xfrm>
            <a:off x="6095999" y="1508400"/>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输入产品销售情况输入产品销售情况输入产品销售情况输入产品销售情况输入产品销售情况输入产品销售情况</a:t>
            </a:r>
          </a:p>
        </p:txBody>
      </p:sp>
      <p:sp>
        <p:nvSpPr>
          <p:cNvPr id="12" name="文本框 11">
            <a:extLst>
              <a:ext uri="{FF2B5EF4-FFF2-40B4-BE49-F238E27FC236}">
                <a16:creationId xmlns:a16="http://schemas.microsoft.com/office/drawing/2014/main" id="{8DA6AC6E-FB00-4B6C-B6A2-7EC9FE15CB07}"/>
              </a:ext>
            </a:extLst>
          </p:cNvPr>
          <p:cNvSpPr txBox="1"/>
          <p:nvPr/>
        </p:nvSpPr>
        <p:spPr>
          <a:xfrm>
            <a:off x="6096000" y="120248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产品</a:t>
            </a:r>
            <a:r>
              <a:rPr lang="en-US" altLang="zh-CN" sz="1800" kern="0" spc="300" dirty="0">
                <a:solidFill>
                  <a:schemeClr val="accent1"/>
                </a:solidFill>
              </a:rPr>
              <a:t>2</a:t>
            </a:r>
            <a:endParaRPr lang="zh-CN" altLang="en-US" sz="1800" kern="0" spc="300" dirty="0">
              <a:solidFill>
                <a:schemeClr val="accent1"/>
              </a:solidFill>
            </a:endParaRPr>
          </a:p>
        </p:txBody>
      </p:sp>
      <p:grpSp>
        <p:nvGrpSpPr>
          <p:cNvPr id="3" name="组合 2">
            <a:extLst>
              <a:ext uri="{FF2B5EF4-FFF2-40B4-BE49-F238E27FC236}">
                <a16:creationId xmlns:a16="http://schemas.microsoft.com/office/drawing/2014/main" id="{F5A821E6-C4E1-4DEB-8C82-55EB7BBC9234}"/>
              </a:ext>
            </a:extLst>
          </p:cNvPr>
          <p:cNvGrpSpPr/>
          <p:nvPr/>
        </p:nvGrpSpPr>
        <p:grpSpPr>
          <a:xfrm>
            <a:off x="0" y="6515100"/>
            <a:ext cx="12192001" cy="342900"/>
            <a:chOff x="0" y="6515100"/>
            <a:chExt cx="12192001" cy="342900"/>
          </a:xfrm>
        </p:grpSpPr>
        <p:sp>
          <p:nvSpPr>
            <p:cNvPr id="15" name="任意多边形: 形状 14">
              <a:extLst>
                <a:ext uri="{FF2B5EF4-FFF2-40B4-BE49-F238E27FC236}">
                  <a16:creationId xmlns:a16="http://schemas.microsoft.com/office/drawing/2014/main" id="{2317A71D-B2BA-4296-8ECA-87069B31BFE2}"/>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a:extLst>
                <a:ext uri="{FF2B5EF4-FFF2-40B4-BE49-F238E27FC236}">
                  <a16:creationId xmlns:a16="http://schemas.microsoft.com/office/drawing/2014/main" id="{5DA7326D-909C-4B9C-B8D1-7611716C867E}"/>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aphicFrame>
        <p:nvGraphicFramePr>
          <p:cNvPr id="7" name="图表 6">
            <a:extLst>
              <a:ext uri="{FF2B5EF4-FFF2-40B4-BE49-F238E27FC236}">
                <a16:creationId xmlns:a16="http://schemas.microsoft.com/office/drawing/2014/main" id="{77383432-6308-49CF-A865-7E2058CC463A}"/>
              </a:ext>
            </a:extLst>
          </p:cNvPr>
          <p:cNvGraphicFramePr/>
          <p:nvPr>
            <p:extLst>
              <p:ext uri="{D42A27DB-BD31-4B8C-83A1-F6EECF244321}">
                <p14:modId xmlns:p14="http://schemas.microsoft.com/office/powerpoint/2010/main" val="2516144796"/>
              </p:ext>
            </p:extLst>
          </p:nvPr>
        </p:nvGraphicFramePr>
        <p:xfrm>
          <a:off x="541865" y="3034623"/>
          <a:ext cx="4845503" cy="32484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图表 13">
            <a:extLst>
              <a:ext uri="{FF2B5EF4-FFF2-40B4-BE49-F238E27FC236}">
                <a16:creationId xmlns:a16="http://schemas.microsoft.com/office/drawing/2014/main" id="{66E3E777-DF0E-4194-8B29-FD214A92BE77}"/>
              </a:ext>
            </a:extLst>
          </p:cNvPr>
          <p:cNvGraphicFramePr/>
          <p:nvPr>
            <p:extLst>
              <p:ext uri="{D42A27DB-BD31-4B8C-83A1-F6EECF244321}">
                <p14:modId xmlns:p14="http://schemas.microsoft.com/office/powerpoint/2010/main" val="2210905073"/>
              </p:ext>
            </p:extLst>
          </p:nvPr>
        </p:nvGraphicFramePr>
        <p:xfrm>
          <a:off x="6095999" y="3034623"/>
          <a:ext cx="4845503" cy="32484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6878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7607851D-A3D0-476C-A40C-0DE3707B6090}"/>
              </a:ext>
            </a:extLst>
          </p:cNvPr>
          <p:cNvGrpSpPr/>
          <p:nvPr/>
        </p:nvGrpSpPr>
        <p:grpSpPr>
          <a:xfrm>
            <a:off x="0" y="6515100"/>
            <a:ext cx="12192001" cy="342900"/>
            <a:chOff x="0" y="6515100"/>
            <a:chExt cx="12192001" cy="342900"/>
          </a:xfrm>
          <a:solidFill>
            <a:schemeClr val="accent1"/>
          </a:solidFill>
        </p:grpSpPr>
        <p:sp>
          <p:nvSpPr>
            <p:cNvPr id="34" name="任意多边形: 形状 33">
              <a:extLst>
                <a:ext uri="{FF2B5EF4-FFF2-40B4-BE49-F238E27FC236}">
                  <a16:creationId xmlns:a16="http://schemas.microsoft.com/office/drawing/2014/main" id="{2B5AB095-526D-4677-A450-DF0380A9F6CF}"/>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5" name="任意多边形: 形状 34">
              <a:extLst>
                <a:ext uri="{FF2B5EF4-FFF2-40B4-BE49-F238E27FC236}">
                  <a16:creationId xmlns:a16="http://schemas.microsoft.com/office/drawing/2014/main" id="{7D4D6748-2CCD-4747-BFE4-739681CD947C}"/>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36" name="等腰三角形 35">
            <a:extLst>
              <a:ext uri="{FF2B5EF4-FFF2-40B4-BE49-F238E27FC236}">
                <a16:creationId xmlns:a16="http://schemas.microsoft.com/office/drawing/2014/main" id="{06A0EBC9-73DC-4196-89AC-08B724EADB2A}"/>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a:extLst>
              <a:ext uri="{FF2B5EF4-FFF2-40B4-BE49-F238E27FC236}">
                <a16:creationId xmlns:a16="http://schemas.microsoft.com/office/drawing/2014/main" id="{C5E232AB-48F1-4590-B7E9-9D32B4877662}"/>
              </a:ext>
            </a:extLst>
          </p:cNvPr>
          <p:cNvSpPr txBox="1"/>
          <p:nvPr/>
        </p:nvSpPr>
        <p:spPr>
          <a:xfrm>
            <a:off x="518585" y="23818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销售情况</a:t>
            </a:r>
          </a:p>
        </p:txBody>
      </p:sp>
      <p:grpSp>
        <p:nvGrpSpPr>
          <p:cNvPr id="13" name="组合 12">
            <a:extLst>
              <a:ext uri="{FF2B5EF4-FFF2-40B4-BE49-F238E27FC236}">
                <a16:creationId xmlns:a16="http://schemas.microsoft.com/office/drawing/2014/main" id="{10109CA0-6770-4E19-9974-A13686A8B915}"/>
              </a:ext>
            </a:extLst>
          </p:cNvPr>
          <p:cNvGrpSpPr/>
          <p:nvPr/>
        </p:nvGrpSpPr>
        <p:grpSpPr>
          <a:xfrm>
            <a:off x="4414059" y="1453134"/>
            <a:ext cx="2886366" cy="2940518"/>
            <a:chOff x="4652817" y="1453134"/>
            <a:chExt cx="2886366" cy="2940518"/>
          </a:xfrm>
        </p:grpSpPr>
        <p:sp>
          <p:nvSpPr>
            <p:cNvPr id="3" name="Freeform 5">
              <a:extLst>
                <a:ext uri="{FF2B5EF4-FFF2-40B4-BE49-F238E27FC236}">
                  <a16:creationId xmlns:a16="http://schemas.microsoft.com/office/drawing/2014/main" id="{6CC7149B-5FA5-4A5A-BDDB-9578EDDC7794}"/>
                </a:ext>
              </a:extLst>
            </p:cNvPr>
            <p:cNvSpPr>
              <a:spLocks/>
            </p:cNvSpPr>
            <p:nvPr/>
          </p:nvSpPr>
          <p:spPr bwMode="auto">
            <a:xfrm rot="21337677">
              <a:off x="4652817" y="1554354"/>
              <a:ext cx="1655517" cy="2081333"/>
            </a:xfrm>
            <a:custGeom>
              <a:avLst/>
              <a:gdLst>
                <a:gd name="T0" fmla="*/ 551 w 1060"/>
                <a:gd name="T1" fmla="*/ 1078 h 1333"/>
                <a:gd name="T2" fmla="*/ 520 w 1060"/>
                <a:gd name="T3" fmla="*/ 925 h 1333"/>
                <a:gd name="T4" fmla="*/ 917 w 1060"/>
                <a:gd name="T5" fmla="*/ 521 h 1333"/>
                <a:gd name="T6" fmla="*/ 1060 w 1060"/>
                <a:gd name="T7" fmla="*/ 259 h 1333"/>
                <a:gd name="T8" fmla="*/ 918 w 1060"/>
                <a:gd name="T9" fmla="*/ 0 h 1333"/>
                <a:gd name="T10" fmla="*/ 0 w 1060"/>
                <a:gd name="T11" fmla="*/ 925 h 1333"/>
                <a:gd name="T12" fmla="*/ 94 w 1060"/>
                <a:gd name="T13" fmla="*/ 1333 h 1333"/>
                <a:gd name="T14" fmla="*/ 244 w 1060"/>
                <a:gd name="T15" fmla="*/ 1086 h 1333"/>
                <a:gd name="T16" fmla="*/ 551 w 1060"/>
                <a:gd name="T17" fmla="*/ 1078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0" h="1333">
                  <a:moveTo>
                    <a:pt x="551" y="1078"/>
                  </a:moveTo>
                  <a:cubicBezTo>
                    <a:pt x="531" y="1031"/>
                    <a:pt x="520" y="979"/>
                    <a:pt x="520" y="925"/>
                  </a:cubicBezTo>
                  <a:cubicBezTo>
                    <a:pt x="520" y="704"/>
                    <a:pt x="697" y="525"/>
                    <a:pt x="917" y="521"/>
                  </a:cubicBezTo>
                  <a:cubicBezTo>
                    <a:pt x="1060" y="259"/>
                    <a:pt x="1060" y="259"/>
                    <a:pt x="1060" y="259"/>
                  </a:cubicBezTo>
                  <a:cubicBezTo>
                    <a:pt x="918" y="0"/>
                    <a:pt x="918" y="0"/>
                    <a:pt x="918" y="0"/>
                  </a:cubicBezTo>
                  <a:cubicBezTo>
                    <a:pt x="410" y="4"/>
                    <a:pt x="0" y="416"/>
                    <a:pt x="0" y="925"/>
                  </a:cubicBezTo>
                  <a:cubicBezTo>
                    <a:pt x="0" y="1071"/>
                    <a:pt x="34" y="1210"/>
                    <a:pt x="94" y="1333"/>
                  </a:cubicBezTo>
                  <a:cubicBezTo>
                    <a:pt x="244" y="1086"/>
                    <a:pt x="244" y="1086"/>
                    <a:pt x="244" y="1086"/>
                  </a:cubicBezTo>
                  <a:lnTo>
                    <a:pt x="551" y="1078"/>
                  </a:lnTo>
                  <a:close/>
                </a:path>
              </a:pathLst>
            </a:cu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4" name="Freeform 6">
              <a:extLst>
                <a:ext uri="{FF2B5EF4-FFF2-40B4-BE49-F238E27FC236}">
                  <a16:creationId xmlns:a16="http://schemas.microsoft.com/office/drawing/2014/main" id="{F8230D73-37BA-44A0-A0EE-EA64050965F5}"/>
                </a:ext>
              </a:extLst>
            </p:cNvPr>
            <p:cNvSpPr>
              <a:spLocks/>
            </p:cNvSpPr>
            <p:nvPr/>
          </p:nvSpPr>
          <p:spPr bwMode="auto">
            <a:xfrm rot="21337677">
              <a:off x="6172951" y="1453134"/>
              <a:ext cx="1366232" cy="2158667"/>
            </a:xfrm>
            <a:custGeom>
              <a:avLst/>
              <a:gdLst>
                <a:gd name="T0" fmla="*/ 0 w 875"/>
                <a:gd name="T1" fmla="*/ 522 h 1383"/>
                <a:gd name="T2" fmla="*/ 355 w 875"/>
                <a:gd name="T3" fmla="*/ 923 h 1383"/>
                <a:gd name="T4" fmla="*/ 299 w 875"/>
                <a:gd name="T5" fmla="*/ 1127 h 1383"/>
                <a:gd name="T6" fmla="*/ 453 w 875"/>
                <a:gd name="T7" fmla="*/ 1377 h 1383"/>
                <a:gd name="T8" fmla="*/ 753 w 875"/>
                <a:gd name="T9" fmla="*/ 1383 h 1383"/>
                <a:gd name="T10" fmla="*/ 875 w 875"/>
                <a:gd name="T11" fmla="*/ 923 h 1383"/>
                <a:gd name="T12" fmla="*/ 3 w 875"/>
                <a:gd name="T13" fmla="*/ 0 h 1383"/>
                <a:gd name="T14" fmla="*/ 144 w 875"/>
                <a:gd name="T15" fmla="*/ 257 h 1383"/>
                <a:gd name="T16" fmla="*/ 0 w 875"/>
                <a:gd name="T17" fmla="*/ 522 h 1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75" h="1383">
                  <a:moveTo>
                    <a:pt x="0" y="522"/>
                  </a:moveTo>
                  <a:cubicBezTo>
                    <a:pt x="200" y="546"/>
                    <a:pt x="355" y="717"/>
                    <a:pt x="355" y="923"/>
                  </a:cubicBezTo>
                  <a:cubicBezTo>
                    <a:pt x="355" y="997"/>
                    <a:pt x="334" y="1067"/>
                    <a:pt x="299" y="1127"/>
                  </a:cubicBezTo>
                  <a:cubicBezTo>
                    <a:pt x="453" y="1377"/>
                    <a:pt x="453" y="1377"/>
                    <a:pt x="453" y="1377"/>
                  </a:cubicBezTo>
                  <a:cubicBezTo>
                    <a:pt x="753" y="1383"/>
                    <a:pt x="753" y="1383"/>
                    <a:pt x="753" y="1383"/>
                  </a:cubicBezTo>
                  <a:cubicBezTo>
                    <a:pt x="831" y="1248"/>
                    <a:pt x="875" y="1091"/>
                    <a:pt x="875" y="923"/>
                  </a:cubicBezTo>
                  <a:cubicBezTo>
                    <a:pt x="875" y="430"/>
                    <a:pt x="489" y="27"/>
                    <a:pt x="3" y="0"/>
                  </a:cubicBezTo>
                  <a:cubicBezTo>
                    <a:pt x="144" y="257"/>
                    <a:pt x="144" y="257"/>
                    <a:pt x="144" y="257"/>
                  </a:cubicBezTo>
                  <a:lnTo>
                    <a:pt x="0" y="522"/>
                  </a:lnTo>
                  <a:close/>
                </a:path>
              </a:pathLst>
            </a:cu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p:nvSpPr>
            <p:cNvPr id="5" name="Freeform 7">
              <a:extLst>
                <a:ext uri="{FF2B5EF4-FFF2-40B4-BE49-F238E27FC236}">
                  <a16:creationId xmlns:a16="http://schemas.microsoft.com/office/drawing/2014/main" id="{B15D85DE-5E98-4DCF-8A91-E573E6735788}"/>
                </a:ext>
              </a:extLst>
            </p:cNvPr>
            <p:cNvSpPr>
              <a:spLocks/>
            </p:cNvSpPr>
            <p:nvPr/>
          </p:nvSpPr>
          <p:spPr bwMode="auto">
            <a:xfrm rot="21337677">
              <a:off x="4939974" y="3268014"/>
              <a:ext cx="2455590" cy="1125638"/>
            </a:xfrm>
            <a:custGeom>
              <a:avLst/>
              <a:gdLst>
                <a:gd name="T0" fmla="*/ 1120 w 1573"/>
                <a:gd name="T1" fmla="*/ 46 h 721"/>
                <a:gd name="T2" fmla="*/ 802 w 1573"/>
                <a:gd name="T3" fmla="*/ 200 h 721"/>
                <a:gd name="T4" fmla="*/ 454 w 1573"/>
                <a:gd name="T5" fmla="*/ 0 h 721"/>
                <a:gd name="T6" fmla="*/ 151 w 1573"/>
                <a:gd name="T7" fmla="*/ 8 h 721"/>
                <a:gd name="T8" fmla="*/ 0 w 1573"/>
                <a:gd name="T9" fmla="*/ 257 h 721"/>
                <a:gd name="T10" fmla="*/ 802 w 1573"/>
                <a:gd name="T11" fmla="*/ 721 h 721"/>
                <a:gd name="T12" fmla="*/ 1573 w 1573"/>
                <a:gd name="T13" fmla="*/ 307 h 721"/>
                <a:gd name="T14" fmla="*/ 1276 w 1573"/>
                <a:gd name="T15" fmla="*/ 301 h 721"/>
                <a:gd name="T16" fmla="*/ 1120 w 1573"/>
                <a:gd name="T17" fmla="*/ 46 h 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3" h="721">
                  <a:moveTo>
                    <a:pt x="1120" y="46"/>
                  </a:moveTo>
                  <a:cubicBezTo>
                    <a:pt x="1046" y="140"/>
                    <a:pt x="931" y="200"/>
                    <a:pt x="802" y="200"/>
                  </a:cubicBezTo>
                  <a:cubicBezTo>
                    <a:pt x="654" y="200"/>
                    <a:pt x="524" y="120"/>
                    <a:pt x="454" y="0"/>
                  </a:cubicBezTo>
                  <a:cubicBezTo>
                    <a:pt x="151" y="8"/>
                    <a:pt x="151" y="8"/>
                    <a:pt x="151" y="8"/>
                  </a:cubicBezTo>
                  <a:cubicBezTo>
                    <a:pt x="0" y="257"/>
                    <a:pt x="0" y="257"/>
                    <a:pt x="0" y="257"/>
                  </a:cubicBezTo>
                  <a:cubicBezTo>
                    <a:pt x="160" y="534"/>
                    <a:pt x="459" y="721"/>
                    <a:pt x="802" y="721"/>
                  </a:cubicBezTo>
                  <a:cubicBezTo>
                    <a:pt x="1124" y="721"/>
                    <a:pt x="1407" y="556"/>
                    <a:pt x="1573" y="307"/>
                  </a:cubicBezTo>
                  <a:cubicBezTo>
                    <a:pt x="1276" y="301"/>
                    <a:pt x="1276" y="301"/>
                    <a:pt x="1276" y="301"/>
                  </a:cubicBezTo>
                  <a:lnTo>
                    <a:pt x="1120" y="46"/>
                  </a:lnTo>
                  <a:close/>
                </a:path>
              </a:pathLst>
            </a:cu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grpSp>
      <p:grpSp>
        <p:nvGrpSpPr>
          <p:cNvPr id="7" name="组合 6">
            <a:extLst>
              <a:ext uri="{FF2B5EF4-FFF2-40B4-BE49-F238E27FC236}">
                <a16:creationId xmlns:a16="http://schemas.microsoft.com/office/drawing/2014/main" id="{0A47BADC-47F7-4041-B19C-8BD55E9ECB99}"/>
              </a:ext>
            </a:extLst>
          </p:cNvPr>
          <p:cNvGrpSpPr/>
          <p:nvPr/>
        </p:nvGrpSpPr>
        <p:grpSpPr>
          <a:xfrm>
            <a:off x="6945298" y="1457010"/>
            <a:ext cx="1770614" cy="481263"/>
            <a:chOff x="7526956" y="1790299"/>
            <a:chExt cx="1770614" cy="481263"/>
          </a:xfrm>
        </p:grpSpPr>
        <p:cxnSp>
          <p:nvCxnSpPr>
            <p:cNvPr id="8" name="直接连接符 7">
              <a:extLst>
                <a:ext uri="{FF2B5EF4-FFF2-40B4-BE49-F238E27FC236}">
                  <a16:creationId xmlns:a16="http://schemas.microsoft.com/office/drawing/2014/main" id="{92B667A4-3F32-4008-8AD6-0C311BE2129B}"/>
                </a:ext>
              </a:extLst>
            </p:cNvPr>
            <p:cNvCxnSpPr/>
            <p:nvPr/>
          </p:nvCxnSpPr>
          <p:spPr>
            <a:xfrm flipV="1">
              <a:off x="7526956" y="1790299"/>
              <a:ext cx="712270"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B7C8C39-1627-4770-91DC-EC34CEFB1F0C}"/>
                </a:ext>
              </a:extLst>
            </p:cNvPr>
            <p:cNvCxnSpPr/>
            <p:nvPr/>
          </p:nvCxnSpPr>
          <p:spPr>
            <a:xfrm>
              <a:off x="8232876" y="1790299"/>
              <a:ext cx="1064694" cy="0"/>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5" name="组合 14">
            <a:extLst>
              <a:ext uri="{FF2B5EF4-FFF2-40B4-BE49-F238E27FC236}">
                <a16:creationId xmlns:a16="http://schemas.microsoft.com/office/drawing/2014/main" id="{0D5F2D50-0E7B-4C42-AF2A-1D0A1F3E59E2}"/>
              </a:ext>
            </a:extLst>
          </p:cNvPr>
          <p:cNvGrpSpPr/>
          <p:nvPr/>
        </p:nvGrpSpPr>
        <p:grpSpPr>
          <a:xfrm flipV="1">
            <a:off x="5362025" y="4306128"/>
            <a:ext cx="1770614" cy="481263"/>
            <a:chOff x="7719461" y="1568918"/>
            <a:chExt cx="1770614" cy="481263"/>
          </a:xfrm>
        </p:grpSpPr>
        <p:cxnSp>
          <p:nvCxnSpPr>
            <p:cNvPr id="16" name="直接连接符 15">
              <a:extLst>
                <a:ext uri="{FF2B5EF4-FFF2-40B4-BE49-F238E27FC236}">
                  <a16:creationId xmlns:a16="http://schemas.microsoft.com/office/drawing/2014/main" id="{1B820B03-F57E-4B76-88BC-FC422F43BEC0}"/>
                </a:ext>
              </a:extLst>
            </p:cNvPr>
            <p:cNvCxnSpPr/>
            <p:nvPr/>
          </p:nvCxnSpPr>
          <p:spPr>
            <a:xfrm flipV="1">
              <a:off x="7719461" y="1568918"/>
              <a:ext cx="712270" cy="4812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3D4E0D1-EF8D-42EF-97DA-D92399051060}"/>
                </a:ext>
              </a:extLst>
            </p:cNvPr>
            <p:cNvCxnSpPr/>
            <p:nvPr/>
          </p:nvCxnSpPr>
          <p:spPr>
            <a:xfrm>
              <a:off x="8425381" y="1568918"/>
              <a:ext cx="1064694"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20" name="直接连接符 19">
            <a:extLst>
              <a:ext uri="{FF2B5EF4-FFF2-40B4-BE49-F238E27FC236}">
                <a16:creationId xmlns:a16="http://schemas.microsoft.com/office/drawing/2014/main" id="{53865FF4-99AE-4CDC-A089-4203182F896F}"/>
              </a:ext>
            </a:extLst>
          </p:cNvPr>
          <p:cNvCxnSpPr/>
          <p:nvPr/>
        </p:nvCxnSpPr>
        <p:spPr>
          <a:xfrm flipV="1">
            <a:off x="3371552" y="2980746"/>
            <a:ext cx="1064694"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F6C1E599-64CE-4D0F-BD64-64CCF6D648E7}"/>
              </a:ext>
            </a:extLst>
          </p:cNvPr>
          <p:cNvSpPr/>
          <p:nvPr/>
        </p:nvSpPr>
        <p:spPr>
          <a:xfrm>
            <a:off x="8715912" y="1393593"/>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输入产品销售情况输入产品销售情况输入产品销售情况输入产品销售情况输入产品销售情况输入产品销售情况</a:t>
            </a:r>
          </a:p>
        </p:txBody>
      </p:sp>
      <p:sp>
        <p:nvSpPr>
          <p:cNvPr id="22" name="文本框 21">
            <a:extLst>
              <a:ext uri="{FF2B5EF4-FFF2-40B4-BE49-F238E27FC236}">
                <a16:creationId xmlns:a16="http://schemas.microsoft.com/office/drawing/2014/main" id="{00EDFB1E-35E3-4EF7-9EA3-008F557935AD}"/>
              </a:ext>
            </a:extLst>
          </p:cNvPr>
          <p:cNvSpPr txBox="1"/>
          <p:nvPr/>
        </p:nvSpPr>
        <p:spPr>
          <a:xfrm>
            <a:off x="8715912" y="1087678"/>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产品</a:t>
            </a:r>
            <a:r>
              <a:rPr lang="en-US" altLang="zh-CN" sz="1800" kern="0" spc="300" dirty="0">
                <a:solidFill>
                  <a:schemeClr val="accent1"/>
                </a:solidFill>
              </a:rPr>
              <a:t>1</a:t>
            </a:r>
            <a:endParaRPr lang="zh-CN" altLang="en-US" sz="1800" kern="0" spc="300" dirty="0">
              <a:solidFill>
                <a:schemeClr val="accent1"/>
              </a:solidFill>
            </a:endParaRPr>
          </a:p>
        </p:txBody>
      </p:sp>
      <p:sp>
        <p:nvSpPr>
          <p:cNvPr id="29" name="矩形 28">
            <a:extLst>
              <a:ext uri="{FF2B5EF4-FFF2-40B4-BE49-F238E27FC236}">
                <a16:creationId xmlns:a16="http://schemas.microsoft.com/office/drawing/2014/main" id="{66404E6F-CD59-42CF-9358-7CED50DFE200}"/>
              </a:ext>
            </a:extLst>
          </p:cNvPr>
          <p:cNvSpPr/>
          <p:nvPr/>
        </p:nvSpPr>
        <p:spPr>
          <a:xfrm>
            <a:off x="7046898" y="4721453"/>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输入产品销售情况输入产品销售情况输入产品销售情况输入产品销售情况输入产品销售情况输入产品销售情况</a:t>
            </a:r>
          </a:p>
        </p:txBody>
      </p:sp>
      <p:sp>
        <p:nvSpPr>
          <p:cNvPr id="30" name="文本框 29">
            <a:extLst>
              <a:ext uri="{FF2B5EF4-FFF2-40B4-BE49-F238E27FC236}">
                <a16:creationId xmlns:a16="http://schemas.microsoft.com/office/drawing/2014/main" id="{4E63AE22-7F02-45FE-BDF2-35939F2E0787}"/>
              </a:ext>
            </a:extLst>
          </p:cNvPr>
          <p:cNvSpPr txBox="1"/>
          <p:nvPr/>
        </p:nvSpPr>
        <p:spPr>
          <a:xfrm>
            <a:off x="7046898" y="4415538"/>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产品</a:t>
            </a:r>
            <a:r>
              <a:rPr lang="en-US" altLang="zh-CN" sz="1800" kern="0" spc="300" dirty="0">
                <a:solidFill>
                  <a:schemeClr val="accent1"/>
                </a:solidFill>
              </a:rPr>
              <a:t>3</a:t>
            </a:r>
            <a:endParaRPr lang="zh-CN" altLang="en-US" sz="1800" kern="0" spc="300" dirty="0">
              <a:solidFill>
                <a:schemeClr val="accent1"/>
              </a:solidFill>
            </a:endParaRPr>
          </a:p>
        </p:txBody>
      </p:sp>
      <p:sp>
        <p:nvSpPr>
          <p:cNvPr id="32" name="矩形 31">
            <a:extLst>
              <a:ext uri="{FF2B5EF4-FFF2-40B4-BE49-F238E27FC236}">
                <a16:creationId xmlns:a16="http://schemas.microsoft.com/office/drawing/2014/main" id="{6B5DB68A-89E2-41D7-AA29-6BB70BF39DA2}"/>
              </a:ext>
            </a:extLst>
          </p:cNvPr>
          <p:cNvSpPr/>
          <p:nvPr/>
        </p:nvSpPr>
        <p:spPr>
          <a:xfrm>
            <a:off x="917490" y="3113466"/>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输入产品销售情况输入产品销售情况输入产品销售情况输入产品销售情况输入产品销售情况输入产品销售情况</a:t>
            </a:r>
          </a:p>
        </p:txBody>
      </p:sp>
      <p:sp>
        <p:nvSpPr>
          <p:cNvPr id="33" name="文本框 32">
            <a:extLst>
              <a:ext uri="{FF2B5EF4-FFF2-40B4-BE49-F238E27FC236}">
                <a16:creationId xmlns:a16="http://schemas.microsoft.com/office/drawing/2014/main" id="{09B77B0D-5181-4CF9-8FD1-E87D014CE7FB}"/>
              </a:ext>
            </a:extLst>
          </p:cNvPr>
          <p:cNvSpPr txBox="1"/>
          <p:nvPr/>
        </p:nvSpPr>
        <p:spPr>
          <a:xfrm>
            <a:off x="2483510" y="2807551"/>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产品</a:t>
            </a:r>
            <a:r>
              <a:rPr lang="en-US" altLang="zh-CN" sz="1800" kern="0" spc="300" dirty="0">
                <a:solidFill>
                  <a:schemeClr val="accent1"/>
                </a:solidFill>
              </a:rPr>
              <a:t>2</a:t>
            </a:r>
            <a:endParaRPr lang="zh-CN" altLang="en-US" sz="1800" kern="0" spc="300" dirty="0">
              <a:solidFill>
                <a:schemeClr val="accent1"/>
              </a:solidFill>
            </a:endParaRPr>
          </a:p>
        </p:txBody>
      </p:sp>
      <p:pic>
        <p:nvPicPr>
          <p:cNvPr id="38" name="图形 37" descr="显微镜 轮廓">
            <a:extLst>
              <a:ext uri="{FF2B5EF4-FFF2-40B4-BE49-F238E27FC236}">
                <a16:creationId xmlns:a16="http://schemas.microsoft.com/office/drawing/2014/main" id="{BECC8365-C411-42F8-9690-20AF66BF8B7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00172" y="1991990"/>
            <a:ext cx="914400" cy="914400"/>
          </a:xfrm>
          <a:prstGeom prst="rect">
            <a:avLst/>
          </a:prstGeom>
        </p:spPr>
      </p:pic>
      <p:pic>
        <p:nvPicPr>
          <p:cNvPr id="39" name="图形 38" descr="化学 轮廓">
            <a:extLst>
              <a:ext uri="{FF2B5EF4-FFF2-40B4-BE49-F238E27FC236}">
                <a16:creationId xmlns:a16="http://schemas.microsoft.com/office/drawing/2014/main" id="{BB9EB025-8D9C-4B9D-BB7B-3B00E6EC1A9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23211" y="3555836"/>
            <a:ext cx="826518" cy="826518"/>
          </a:xfrm>
          <a:prstGeom prst="rect">
            <a:avLst/>
          </a:prstGeom>
        </p:spPr>
      </p:pic>
      <p:pic>
        <p:nvPicPr>
          <p:cNvPr id="40" name="图形 39" descr="滴眼管 轮廓">
            <a:extLst>
              <a:ext uri="{FF2B5EF4-FFF2-40B4-BE49-F238E27FC236}">
                <a16:creationId xmlns:a16="http://schemas.microsoft.com/office/drawing/2014/main" id="{0AB0D9D8-36F5-404D-AF7E-891017EB5E8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H="1">
            <a:off x="6299753" y="2066854"/>
            <a:ext cx="838866" cy="838866"/>
          </a:xfrm>
          <a:prstGeom prst="rect">
            <a:avLst/>
          </a:prstGeom>
        </p:spPr>
      </p:pic>
      <p:sp>
        <p:nvSpPr>
          <p:cNvPr id="41" name="椭圆 40">
            <a:extLst>
              <a:ext uri="{FF2B5EF4-FFF2-40B4-BE49-F238E27FC236}">
                <a16:creationId xmlns:a16="http://schemas.microsoft.com/office/drawing/2014/main" id="{F4F31E39-5D72-4C5F-AE55-729959072569}"/>
              </a:ext>
            </a:extLst>
          </p:cNvPr>
          <p:cNvSpPr/>
          <p:nvPr/>
        </p:nvSpPr>
        <p:spPr>
          <a:xfrm>
            <a:off x="5344926" y="2420144"/>
            <a:ext cx="1064694" cy="10646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9479805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8">
            <a:extLst>
              <a:ext uri="{FF2B5EF4-FFF2-40B4-BE49-F238E27FC236}">
                <a16:creationId xmlns:a16="http://schemas.microsoft.com/office/drawing/2014/main" id="{BA0ADA99-09D6-4EFA-B5F5-CFD85C9DA9B3}"/>
              </a:ext>
            </a:extLst>
          </p:cNvPr>
          <p:cNvGraphicFramePr/>
          <p:nvPr>
            <p:extLst>
              <p:ext uri="{D42A27DB-BD31-4B8C-83A1-F6EECF244321}">
                <p14:modId xmlns:p14="http://schemas.microsoft.com/office/powerpoint/2010/main" val="2171471530"/>
              </p:ext>
            </p:extLst>
          </p:nvPr>
        </p:nvGraphicFramePr>
        <p:xfrm>
          <a:off x="623888" y="1675090"/>
          <a:ext cx="5533648" cy="4273323"/>
        </p:xfrm>
        <a:graphic>
          <a:graphicData uri="http://schemas.openxmlformats.org/drawingml/2006/chart">
            <c:chart xmlns:c="http://schemas.openxmlformats.org/drawingml/2006/chart" xmlns:r="http://schemas.openxmlformats.org/officeDocument/2006/relationships" r:id="rId2"/>
          </a:graphicData>
        </a:graphic>
      </p:graphicFrame>
      <p:sp>
        <p:nvSpPr>
          <p:cNvPr id="3" name="等腰三角形 2">
            <a:extLst>
              <a:ext uri="{FF2B5EF4-FFF2-40B4-BE49-F238E27FC236}">
                <a16:creationId xmlns:a16="http://schemas.microsoft.com/office/drawing/2014/main" id="{326FABC8-662E-407A-83EA-5AE5A58A48F7}"/>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0BA198AD-625B-4A5E-BC4A-99612052FF9F}"/>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C48EA06A-1480-4056-94CA-3929B1C23673}"/>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a:extLst>
              <a:ext uri="{FF2B5EF4-FFF2-40B4-BE49-F238E27FC236}">
                <a16:creationId xmlns:a16="http://schemas.microsoft.com/office/drawing/2014/main" id="{075A2380-8D0D-4703-91E7-DD96F769DA55}"/>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完成业绩</a:t>
            </a:r>
          </a:p>
        </p:txBody>
      </p:sp>
      <p:sp>
        <p:nvSpPr>
          <p:cNvPr id="7" name="矩形 6">
            <a:extLst>
              <a:ext uri="{FF2B5EF4-FFF2-40B4-BE49-F238E27FC236}">
                <a16:creationId xmlns:a16="http://schemas.microsoft.com/office/drawing/2014/main" id="{9F61EDD5-DDBB-4CDE-A276-74BE1DF1336C}"/>
              </a:ext>
            </a:extLst>
          </p:cNvPr>
          <p:cNvSpPr/>
          <p:nvPr/>
        </p:nvSpPr>
        <p:spPr>
          <a:xfrm>
            <a:off x="6547757" y="2429308"/>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在这里输入业务内容在这里输入业务内容在这里输入业务内容在这里输入业务内容在这里输入业务内容</a:t>
            </a:r>
          </a:p>
        </p:txBody>
      </p:sp>
      <p:sp>
        <p:nvSpPr>
          <p:cNvPr id="8" name="文本框 7">
            <a:extLst>
              <a:ext uri="{FF2B5EF4-FFF2-40B4-BE49-F238E27FC236}">
                <a16:creationId xmlns:a16="http://schemas.microsoft.com/office/drawing/2014/main" id="{863582D0-7C7A-4824-B12C-C6E5E37DE926}"/>
              </a:ext>
            </a:extLst>
          </p:cNvPr>
          <p:cNvSpPr txBox="1"/>
          <p:nvPr/>
        </p:nvSpPr>
        <p:spPr>
          <a:xfrm>
            <a:off x="6547758" y="2123393"/>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业务</a:t>
            </a:r>
            <a:r>
              <a:rPr lang="en-US" altLang="zh-CN" sz="1800" kern="0" spc="300" dirty="0">
                <a:solidFill>
                  <a:schemeClr val="accent1"/>
                </a:solidFill>
              </a:rPr>
              <a:t>1</a:t>
            </a:r>
            <a:endParaRPr lang="zh-CN" altLang="en-US" sz="1800" kern="0" spc="300" dirty="0">
              <a:solidFill>
                <a:schemeClr val="accent1"/>
              </a:solidFill>
            </a:endParaRPr>
          </a:p>
        </p:txBody>
      </p:sp>
      <p:sp>
        <p:nvSpPr>
          <p:cNvPr id="9" name="矩形 8">
            <a:extLst>
              <a:ext uri="{FF2B5EF4-FFF2-40B4-BE49-F238E27FC236}">
                <a16:creationId xmlns:a16="http://schemas.microsoft.com/office/drawing/2014/main" id="{9E57EF73-81A3-4D73-B40B-5C496BB6F683}"/>
              </a:ext>
            </a:extLst>
          </p:cNvPr>
          <p:cNvSpPr/>
          <p:nvPr/>
        </p:nvSpPr>
        <p:spPr>
          <a:xfrm>
            <a:off x="6547757" y="4071024"/>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标题数字等都可以通过点击和重新输入进行更改，顶部“开始”面板中可以对字体、字号、颜色、行距等进行修改。</a:t>
            </a:r>
          </a:p>
        </p:txBody>
      </p:sp>
      <p:sp>
        <p:nvSpPr>
          <p:cNvPr id="10" name="文本框 9">
            <a:extLst>
              <a:ext uri="{FF2B5EF4-FFF2-40B4-BE49-F238E27FC236}">
                <a16:creationId xmlns:a16="http://schemas.microsoft.com/office/drawing/2014/main" id="{B0270099-3388-424E-A564-1B89CBC83C55}"/>
              </a:ext>
            </a:extLst>
          </p:cNvPr>
          <p:cNvSpPr txBox="1"/>
          <p:nvPr/>
        </p:nvSpPr>
        <p:spPr>
          <a:xfrm>
            <a:off x="6547758" y="3765109"/>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业务</a:t>
            </a:r>
            <a:r>
              <a:rPr lang="en-US" altLang="zh-CN" sz="1800" kern="0" spc="300" dirty="0">
                <a:solidFill>
                  <a:schemeClr val="accent4"/>
                </a:solidFill>
              </a:rPr>
              <a:t>2</a:t>
            </a:r>
            <a:endParaRPr lang="zh-CN" altLang="en-US" sz="1800" kern="0" spc="300" dirty="0">
              <a:solidFill>
                <a:schemeClr val="accent4"/>
              </a:solidFill>
            </a:endParaRPr>
          </a:p>
        </p:txBody>
      </p:sp>
    </p:spTree>
    <p:extLst>
      <p:ext uri="{BB962C8B-B14F-4D97-AF65-F5344CB8AC3E}">
        <p14:creationId xmlns:p14="http://schemas.microsoft.com/office/powerpoint/2010/main" val="28250997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等腰三角形 3">
            <a:extLst>
              <a:ext uri="{FF2B5EF4-FFF2-40B4-BE49-F238E27FC236}">
                <a16:creationId xmlns:a16="http://schemas.microsoft.com/office/drawing/2014/main" id="{3F1B7172-DCDF-496C-929F-79FB2DA30355}"/>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a:extLst>
              <a:ext uri="{FF2B5EF4-FFF2-40B4-BE49-F238E27FC236}">
                <a16:creationId xmlns:a16="http://schemas.microsoft.com/office/drawing/2014/main" id="{28272E4E-0213-41D1-896A-21E38218D669}"/>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存在的问题</a:t>
            </a:r>
          </a:p>
        </p:txBody>
      </p:sp>
      <p:grpSp>
        <p:nvGrpSpPr>
          <p:cNvPr id="16" name="组合 15">
            <a:extLst>
              <a:ext uri="{FF2B5EF4-FFF2-40B4-BE49-F238E27FC236}">
                <a16:creationId xmlns:a16="http://schemas.microsoft.com/office/drawing/2014/main" id="{D213ECFB-6ED4-4962-AF2E-4C0EDFEDF290}"/>
              </a:ext>
            </a:extLst>
          </p:cNvPr>
          <p:cNvGrpSpPr/>
          <p:nvPr/>
        </p:nvGrpSpPr>
        <p:grpSpPr>
          <a:xfrm>
            <a:off x="0" y="6515100"/>
            <a:ext cx="12192001" cy="342900"/>
            <a:chOff x="0" y="6515100"/>
            <a:chExt cx="12192001" cy="342900"/>
          </a:xfrm>
        </p:grpSpPr>
        <p:sp>
          <p:nvSpPr>
            <p:cNvPr id="6" name="任意多边形: 形状 5">
              <a:extLst>
                <a:ext uri="{FF2B5EF4-FFF2-40B4-BE49-F238E27FC236}">
                  <a16:creationId xmlns:a16="http://schemas.microsoft.com/office/drawing/2014/main" id="{3482E607-A802-483A-9670-0B83468D40EE}"/>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7" name="任意多边形: 形状 6">
              <a:extLst>
                <a:ext uri="{FF2B5EF4-FFF2-40B4-BE49-F238E27FC236}">
                  <a16:creationId xmlns:a16="http://schemas.microsoft.com/office/drawing/2014/main" id="{E502611A-E695-4B1E-A86E-505AAC09DE70}"/>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grpSp>
        <p:nvGrpSpPr>
          <p:cNvPr id="19" name="组合 18">
            <a:extLst>
              <a:ext uri="{FF2B5EF4-FFF2-40B4-BE49-F238E27FC236}">
                <a16:creationId xmlns:a16="http://schemas.microsoft.com/office/drawing/2014/main" id="{EF34ED7B-F861-4C8F-A218-812DE13249D3}"/>
              </a:ext>
            </a:extLst>
          </p:cNvPr>
          <p:cNvGrpSpPr/>
          <p:nvPr/>
        </p:nvGrpSpPr>
        <p:grpSpPr>
          <a:xfrm>
            <a:off x="3190672" y="1067957"/>
            <a:ext cx="8391728" cy="2222770"/>
            <a:chOff x="3190672" y="1067957"/>
            <a:chExt cx="8391728" cy="2222770"/>
          </a:xfrm>
        </p:grpSpPr>
        <p:sp>
          <p:nvSpPr>
            <p:cNvPr id="2" name="矩形 1">
              <a:extLst>
                <a:ext uri="{FF2B5EF4-FFF2-40B4-BE49-F238E27FC236}">
                  <a16:creationId xmlns:a16="http://schemas.microsoft.com/office/drawing/2014/main" id="{0D6F43DB-88F5-4D6A-8EB4-B4037ADABDA3}"/>
                </a:ext>
              </a:extLst>
            </p:cNvPr>
            <p:cNvSpPr/>
            <p:nvPr/>
          </p:nvSpPr>
          <p:spPr>
            <a:xfrm>
              <a:off x="3190672" y="1067957"/>
              <a:ext cx="8391728" cy="2222770"/>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3AD8F877-5321-4A38-87F5-1B9272C89CEF}"/>
                </a:ext>
              </a:extLst>
            </p:cNvPr>
            <p:cNvSpPr/>
            <p:nvPr/>
          </p:nvSpPr>
          <p:spPr>
            <a:xfrm>
              <a:off x="3523126" y="1701675"/>
              <a:ext cx="7417846"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a:t>
              </a:r>
            </a:p>
          </p:txBody>
        </p:sp>
        <p:sp>
          <p:nvSpPr>
            <p:cNvPr id="9" name="文本框 8">
              <a:extLst>
                <a:ext uri="{FF2B5EF4-FFF2-40B4-BE49-F238E27FC236}">
                  <a16:creationId xmlns:a16="http://schemas.microsoft.com/office/drawing/2014/main" id="{44309D26-286C-457D-BB79-F43E18705239}"/>
                </a:ext>
              </a:extLst>
            </p:cNvPr>
            <p:cNvSpPr txBox="1"/>
            <p:nvPr/>
          </p:nvSpPr>
          <p:spPr>
            <a:xfrm>
              <a:off x="3536399" y="1337963"/>
              <a:ext cx="1566258"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问题</a:t>
              </a:r>
              <a:r>
                <a:rPr lang="en-US" altLang="zh-CN" sz="1800" kern="0" spc="300" dirty="0">
                  <a:solidFill>
                    <a:schemeClr val="accent1"/>
                  </a:solidFill>
                </a:rPr>
                <a:t>1</a:t>
              </a:r>
              <a:endParaRPr lang="zh-CN" altLang="en-US" sz="1800" kern="0" spc="300" dirty="0">
                <a:solidFill>
                  <a:schemeClr val="accent1"/>
                </a:solidFill>
              </a:endParaRPr>
            </a:p>
          </p:txBody>
        </p:sp>
      </p:grpSp>
      <p:sp>
        <p:nvSpPr>
          <p:cNvPr id="12" name="椭圆 11">
            <a:extLst>
              <a:ext uri="{FF2B5EF4-FFF2-40B4-BE49-F238E27FC236}">
                <a16:creationId xmlns:a16="http://schemas.microsoft.com/office/drawing/2014/main" id="{913F6690-668B-4647-8637-221ABD44AF46}"/>
              </a:ext>
            </a:extLst>
          </p:cNvPr>
          <p:cNvSpPr/>
          <p:nvPr/>
        </p:nvSpPr>
        <p:spPr>
          <a:xfrm>
            <a:off x="858962" y="1337963"/>
            <a:ext cx="1850572" cy="185057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id="{ADEE0037-5BE9-4A00-9EEF-22133F5E0D80}"/>
              </a:ext>
            </a:extLst>
          </p:cNvPr>
          <p:cNvSpPr/>
          <p:nvPr/>
        </p:nvSpPr>
        <p:spPr>
          <a:xfrm>
            <a:off x="858962" y="3851342"/>
            <a:ext cx="1850572" cy="1850572"/>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形 13" descr="试管 轮廓">
            <a:extLst>
              <a:ext uri="{FF2B5EF4-FFF2-40B4-BE49-F238E27FC236}">
                <a16:creationId xmlns:a16="http://schemas.microsoft.com/office/drawing/2014/main" id="{AE0524B7-D81A-4038-804A-E50721FDC16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67249" y="4159629"/>
            <a:ext cx="1233998" cy="1233998"/>
          </a:xfrm>
          <a:prstGeom prst="rect">
            <a:avLst/>
          </a:prstGeom>
        </p:spPr>
      </p:pic>
      <p:pic>
        <p:nvPicPr>
          <p:cNvPr id="15" name="图形 14" descr="细菌 轮廓">
            <a:extLst>
              <a:ext uri="{FF2B5EF4-FFF2-40B4-BE49-F238E27FC236}">
                <a16:creationId xmlns:a16="http://schemas.microsoft.com/office/drawing/2014/main" id="{FCD78A37-CB6F-4224-90D0-B22A9F77CBB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1028" y="1730029"/>
            <a:ext cx="1066440" cy="1066440"/>
          </a:xfrm>
          <a:prstGeom prst="rect">
            <a:avLst/>
          </a:prstGeom>
        </p:spPr>
      </p:pic>
      <p:grpSp>
        <p:nvGrpSpPr>
          <p:cNvPr id="18" name="组合 17">
            <a:extLst>
              <a:ext uri="{FF2B5EF4-FFF2-40B4-BE49-F238E27FC236}">
                <a16:creationId xmlns:a16="http://schemas.microsoft.com/office/drawing/2014/main" id="{4A7B3827-B9E9-4E79-BCBA-9DCA3C4AD4EA}"/>
              </a:ext>
            </a:extLst>
          </p:cNvPr>
          <p:cNvGrpSpPr/>
          <p:nvPr/>
        </p:nvGrpSpPr>
        <p:grpSpPr>
          <a:xfrm>
            <a:off x="3190672" y="3665243"/>
            <a:ext cx="8391728" cy="2222770"/>
            <a:chOff x="3190672" y="3665243"/>
            <a:chExt cx="8391728" cy="2222770"/>
          </a:xfrm>
        </p:grpSpPr>
        <p:sp>
          <p:nvSpPr>
            <p:cNvPr id="3" name="矩形 2">
              <a:extLst>
                <a:ext uri="{FF2B5EF4-FFF2-40B4-BE49-F238E27FC236}">
                  <a16:creationId xmlns:a16="http://schemas.microsoft.com/office/drawing/2014/main" id="{B7628F00-449C-4426-A5F0-A14763BABCD0}"/>
                </a:ext>
              </a:extLst>
            </p:cNvPr>
            <p:cNvSpPr/>
            <p:nvPr/>
          </p:nvSpPr>
          <p:spPr>
            <a:xfrm>
              <a:off x="3190672" y="3665243"/>
              <a:ext cx="8391728" cy="2222770"/>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a:extLst>
                <a:ext uri="{FF2B5EF4-FFF2-40B4-BE49-F238E27FC236}">
                  <a16:creationId xmlns:a16="http://schemas.microsoft.com/office/drawing/2014/main" id="{D9A9310A-347C-4C50-B8F4-45FE42D048BD}"/>
                </a:ext>
              </a:extLst>
            </p:cNvPr>
            <p:cNvSpPr txBox="1"/>
            <p:nvPr/>
          </p:nvSpPr>
          <p:spPr>
            <a:xfrm>
              <a:off x="3549672" y="3925071"/>
              <a:ext cx="1566258"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问题</a:t>
              </a:r>
              <a:r>
                <a:rPr lang="en-US" altLang="zh-CN" sz="1800" kern="0" spc="300" dirty="0">
                  <a:solidFill>
                    <a:schemeClr val="accent4"/>
                  </a:solidFill>
                </a:rPr>
                <a:t>2</a:t>
              </a:r>
              <a:endParaRPr lang="zh-CN" altLang="en-US" sz="1800" kern="0" spc="300" dirty="0">
                <a:solidFill>
                  <a:schemeClr val="accent4"/>
                </a:solidFill>
              </a:endParaRPr>
            </a:p>
          </p:txBody>
        </p:sp>
        <p:sp>
          <p:nvSpPr>
            <p:cNvPr id="17" name="矩形 16">
              <a:extLst>
                <a:ext uri="{FF2B5EF4-FFF2-40B4-BE49-F238E27FC236}">
                  <a16:creationId xmlns:a16="http://schemas.microsoft.com/office/drawing/2014/main" id="{554C68D5-206C-45A4-9880-4ED388B596E9}"/>
                </a:ext>
              </a:extLst>
            </p:cNvPr>
            <p:cNvSpPr/>
            <p:nvPr/>
          </p:nvSpPr>
          <p:spPr>
            <a:xfrm>
              <a:off x="3549672" y="4319678"/>
              <a:ext cx="7417846"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在这里输入问题内容</a:t>
              </a:r>
            </a:p>
          </p:txBody>
        </p:sp>
      </p:grpSp>
    </p:spTree>
    <p:extLst>
      <p:ext uri="{BB962C8B-B14F-4D97-AF65-F5344CB8AC3E}">
        <p14:creationId xmlns:p14="http://schemas.microsoft.com/office/powerpoint/2010/main" val="12052361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白色分子">
            <a:extLst>
              <a:ext uri="{FF2B5EF4-FFF2-40B4-BE49-F238E27FC236}">
                <a16:creationId xmlns:a16="http://schemas.microsoft.com/office/drawing/2014/main" id="{6FBB2E18-D26F-45A0-9E22-6DB563BAC8AB}"/>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14" name="矩形 13">
            <a:extLst>
              <a:ext uri="{FF2B5EF4-FFF2-40B4-BE49-F238E27FC236}">
                <a16:creationId xmlns:a16="http://schemas.microsoft.com/office/drawing/2014/main" id="{89C14B08-0067-46AF-9417-9036B3F251C1}"/>
              </a:ext>
            </a:extLst>
          </p:cNvPr>
          <p:cNvSpPr/>
          <p:nvPr/>
        </p:nvSpPr>
        <p:spPr>
          <a:xfrm>
            <a:off x="0" y="153300"/>
            <a:ext cx="12192000" cy="42545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95869A53-3DE9-4D38-A4FE-167C23F1D007}"/>
              </a:ext>
            </a:extLst>
          </p:cNvPr>
          <p:cNvSpPr/>
          <p:nvPr/>
        </p:nvSpPr>
        <p:spPr>
          <a:xfrm>
            <a:off x="0" y="63999"/>
            <a:ext cx="12192000" cy="4254500"/>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1D0AC3EC-02F5-4D2D-9BC9-646DC0AD8F5B}"/>
              </a:ext>
            </a:extLst>
          </p:cNvPr>
          <p:cNvPicPr>
            <a:picLocks noChangeAspect="1"/>
          </p:cNvPicPr>
          <p:nvPr/>
        </p:nvPicPr>
        <p:blipFill rotWithShape="1">
          <a:blip r:embed="rId3">
            <a:extLst>
              <a:ext uri="{28A0092B-C50C-407E-A947-70E740481C1C}">
                <a14:useLocalDpi xmlns:a14="http://schemas.microsoft.com/office/drawing/2010/main" val="0"/>
              </a:ext>
            </a:extLst>
          </a:blip>
          <a:srcRect r="529" b="30843"/>
          <a:stretch/>
        </p:blipFill>
        <p:spPr>
          <a:xfrm>
            <a:off x="0" y="0"/>
            <a:ext cx="12192000" cy="4238240"/>
          </a:xfrm>
          <a:prstGeom prst="rect">
            <a:avLst/>
          </a:prstGeom>
        </p:spPr>
      </p:pic>
      <p:grpSp>
        <p:nvGrpSpPr>
          <p:cNvPr id="30" name="组合 29">
            <a:extLst>
              <a:ext uri="{FF2B5EF4-FFF2-40B4-BE49-F238E27FC236}">
                <a16:creationId xmlns:a16="http://schemas.microsoft.com/office/drawing/2014/main" id="{DDA7DC1D-B12D-45B6-9CCD-9A0BB7C23DC0}"/>
              </a:ext>
            </a:extLst>
          </p:cNvPr>
          <p:cNvGrpSpPr/>
          <p:nvPr/>
        </p:nvGrpSpPr>
        <p:grpSpPr>
          <a:xfrm>
            <a:off x="2848107" y="2454870"/>
            <a:ext cx="6495787" cy="923330"/>
            <a:chOff x="2811683" y="2967335"/>
            <a:chExt cx="6495787" cy="923330"/>
          </a:xfrm>
        </p:grpSpPr>
        <p:sp>
          <p:nvSpPr>
            <p:cNvPr id="18" name="文本框 17">
              <a:extLst>
                <a:ext uri="{FF2B5EF4-FFF2-40B4-BE49-F238E27FC236}">
                  <a16:creationId xmlns:a16="http://schemas.microsoft.com/office/drawing/2014/main" id="{52F664B8-B57F-4724-8CF3-3E2CD8B776D3}"/>
                </a:ext>
              </a:extLst>
            </p:cNvPr>
            <p:cNvSpPr txBox="1"/>
            <p:nvPr/>
          </p:nvSpPr>
          <p:spPr>
            <a:xfrm>
              <a:off x="2811683" y="2967335"/>
              <a:ext cx="3077766" cy="923330"/>
            </a:xfrm>
            <a:prstGeom prst="rect">
              <a:avLst/>
            </a:prstGeom>
            <a:noFill/>
          </p:spPr>
          <p:txBody>
            <a:bodyPr wrap="none" lIns="0" tIns="0" rIns="0" bIns="0" rtlCol="0">
              <a:spAutoFit/>
            </a:bodyPr>
            <a:lstStyle/>
            <a:p>
              <a:r>
                <a:rPr lang="zh-CN" altLang="en-US" sz="6000" b="1" dirty="0">
                  <a:solidFill>
                    <a:schemeClr val="bg1"/>
                  </a:solidFill>
                </a:rPr>
                <a:t>生物行业</a:t>
              </a:r>
            </a:p>
          </p:txBody>
        </p:sp>
        <p:sp>
          <p:nvSpPr>
            <p:cNvPr id="19" name="文本框 18">
              <a:extLst>
                <a:ext uri="{FF2B5EF4-FFF2-40B4-BE49-F238E27FC236}">
                  <a16:creationId xmlns:a16="http://schemas.microsoft.com/office/drawing/2014/main" id="{7E4755B2-9FB9-4F48-95DB-F91B6282C1B5}"/>
                </a:ext>
              </a:extLst>
            </p:cNvPr>
            <p:cNvSpPr txBox="1"/>
            <p:nvPr/>
          </p:nvSpPr>
          <p:spPr>
            <a:xfrm>
              <a:off x="6229704" y="2967335"/>
              <a:ext cx="3077766" cy="923330"/>
            </a:xfrm>
            <a:prstGeom prst="rect">
              <a:avLst/>
            </a:prstGeom>
            <a:noFill/>
          </p:spPr>
          <p:txBody>
            <a:bodyPr wrap="none" lIns="0" tIns="0" rIns="0" bIns="0" rtlCol="0">
              <a:spAutoFit/>
            </a:bodyPr>
            <a:lstStyle/>
            <a:p>
              <a:r>
                <a:rPr lang="zh-CN" altLang="en-US" sz="6000" b="1" dirty="0">
                  <a:solidFill>
                    <a:schemeClr val="bg1"/>
                  </a:solidFill>
                </a:rPr>
                <a:t>总结报告</a:t>
              </a:r>
            </a:p>
          </p:txBody>
        </p:sp>
        <p:sp>
          <p:nvSpPr>
            <p:cNvPr id="21" name="矩形 20">
              <a:extLst>
                <a:ext uri="{FF2B5EF4-FFF2-40B4-BE49-F238E27FC236}">
                  <a16:creationId xmlns:a16="http://schemas.microsoft.com/office/drawing/2014/main" id="{B2053744-7AF3-4964-95C8-EF07E4900CE7}"/>
                </a:ext>
              </a:extLst>
            </p:cNvPr>
            <p:cNvSpPr/>
            <p:nvPr/>
          </p:nvSpPr>
          <p:spPr>
            <a:xfrm>
              <a:off x="6052609" y="3028093"/>
              <a:ext cx="45719" cy="8121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a:extLst>
              <a:ext uri="{FF2B5EF4-FFF2-40B4-BE49-F238E27FC236}">
                <a16:creationId xmlns:a16="http://schemas.microsoft.com/office/drawing/2014/main" id="{D3E17FFB-FC58-49BB-97A1-1B6DE9C6B093}"/>
              </a:ext>
            </a:extLst>
          </p:cNvPr>
          <p:cNvGrpSpPr/>
          <p:nvPr/>
        </p:nvGrpSpPr>
        <p:grpSpPr>
          <a:xfrm>
            <a:off x="3553460" y="5181661"/>
            <a:ext cx="5221634" cy="521514"/>
            <a:chOff x="3553460" y="5181661"/>
            <a:chExt cx="5221634" cy="521514"/>
          </a:xfrm>
        </p:grpSpPr>
        <p:sp>
          <p:nvSpPr>
            <p:cNvPr id="25" name="矩形: 圆角 24">
              <a:extLst>
                <a:ext uri="{FF2B5EF4-FFF2-40B4-BE49-F238E27FC236}">
                  <a16:creationId xmlns:a16="http://schemas.microsoft.com/office/drawing/2014/main" id="{94828DDC-9B07-4E93-876B-E4A4F29C1964}"/>
                </a:ext>
              </a:extLst>
            </p:cNvPr>
            <p:cNvSpPr/>
            <p:nvPr/>
          </p:nvSpPr>
          <p:spPr>
            <a:xfrm>
              <a:off x="3553460" y="5181661"/>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26" name="矩形: 圆角 25">
              <a:extLst>
                <a:ext uri="{FF2B5EF4-FFF2-40B4-BE49-F238E27FC236}">
                  <a16:creationId xmlns:a16="http://schemas.microsoft.com/office/drawing/2014/main" id="{872839CB-7713-4306-B02D-57725D2F28CB}"/>
                </a:ext>
              </a:extLst>
            </p:cNvPr>
            <p:cNvSpPr/>
            <p:nvPr/>
          </p:nvSpPr>
          <p:spPr>
            <a:xfrm>
              <a:off x="6096000" y="5181661"/>
              <a:ext cx="2542540" cy="52151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
          <p:nvSpPr>
            <p:cNvPr id="27" name="文本框 26">
              <a:extLst>
                <a:ext uri="{FF2B5EF4-FFF2-40B4-BE49-F238E27FC236}">
                  <a16:creationId xmlns:a16="http://schemas.microsoft.com/office/drawing/2014/main" id="{6B2A3514-55CD-46F7-BF14-352C343DB9A5}"/>
                </a:ext>
              </a:extLst>
            </p:cNvPr>
            <p:cNvSpPr txBox="1"/>
            <p:nvPr/>
          </p:nvSpPr>
          <p:spPr>
            <a:xfrm>
              <a:off x="3721032" y="5257752"/>
              <a:ext cx="2305050" cy="369332"/>
            </a:xfrm>
            <a:prstGeom prst="rect">
              <a:avLst/>
            </a:prstGeom>
            <a:noFill/>
          </p:spPr>
          <p:txBody>
            <a:bodyPr wrap="square" rtlCol="0">
              <a:spAutoFit/>
            </a:bodyPr>
            <a:lstStyle/>
            <a:p>
              <a:r>
                <a:rPr lang="zh-CN" altLang="en-US" dirty="0">
                  <a:solidFill>
                    <a:schemeClr val="tx1">
                      <a:lumMod val="50000"/>
                      <a:lumOff val="50000"/>
                    </a:schemeClr>
                  </a:solidFill>
                </a:rPr>
                <a:t>汇报人：</a:t>
              </a:r>
              <a:r>
                <a:rPr lang="en-US" altLang="zh-CN" dirty="0">
                  <a:solidFill>
                    <a:schemeClr val="tx1">
                      <a:lumMod val="50000"/>
                      <a:lumOff val="50000"/>
                    </a:schemeClr>
                  </a:solidFill>
                </a:rPr>
                <a:t>office Plus</a:t>
              </a:r>
              <a:endParaRPr lang="zh-CN" altLang="en-US" dirty="0">
                <a:solidFill>
                  <a:schemeClr val="tx1">
                    <a:lumMod val="50000"/>
                    <a:lumOff val="50000"/>
                  </a:schemeClr>
                </a:solidFill>
              </a:endParaRPr>
            </a:p>
          </p:txBody>
        </p:sp>
        <p:sp>
          <p:nvSpPr>
            <p:cNvPr id="28" name="文本框 27">
              <a:extLst>
                <a:ext uri="{FF2B5EF4-FFF2-40B4-BE49-F238E27FC236}">
                  <a16:creationId xmlns:a16="http://schemas.microsoft.com/office/drawing/2014/main" id="{1FC1B74D-92E0-47AF-9195-2A0868F3F4E0}"/>
                </a:ext>
              </a:extLst>
            </p:cNvPr>
            <p:cNvSpPr txBox="1"/>
            <p:nvPr/>
          </p:nvSpPr>
          <p:spPr>
            <a:xfrm>
              <a:off x="6176874" y="5249237"/>
              <a:ext cx="2598220" cy="369332"/>
            </a:xfrm>
            <a:prstGeom prst="rect">
              <a:avLst/>
            </a:prstGeom>
            <a:noFill/>
          </p:spPr>
          <p:txBody>
            <a:bodyPr wrap="square" rtlCol="0">
              <a:spAutoFit/>
            </a:bodyPr>
            <a:lstStyle/>
            <a:p>
              <a:r>
                <a:rPr lang="zh-CN" altLang="en-US" dirty="0">
                  <a:solidFill>
                    <a:schemeClr val="bg1"/>
                  </a:solidFill>
                </a:rPr>
                <a:t>时间</a:t>
              </a:r>
              <a:r>
                <a:rPr lang="en-US" altLang="zh-CN" dirty="0">
                  <a:solidFill>
                    <a:schemeClr val="bg1"/>
                  </a:solidFill>
                </a:rPr>
                <a:t>:20XX</a:t>
              </a:r>
              <a:r>
                <a:rPr lang="zh-CN" altLang="en-US" dirty="0">
                  <a:solidFill>
                    <a:schemeClr val="bg1"/>
                  </a:solidFill>
                </a:rPr>
                <a:t>年</a:t>
              </a:r>
              <a:r>
                <a:rPr lang="en-US" altLang="zh-CN" dirty="0">
                  <a:solidFill>
                    <a:schemeClr val="bg1"/>
                  </a:solidFill>
                </a:rPr>
                <a:t>X</a:t>
              </a:r>
              <a:r>
                <a:rPr lang="zh-CN" altLang="en-US" dirty="0">
                  <a:solidFill>
                    <a:schemeClr val="bg1"/>
                  </a:solidFill>
                </a:rPr>
                <a:t>月</a:t>
              </a:r>
              <a:r>
                <a:rPr lang="en-US" altLang="zh-CN" dirty="0">
                  <a:solidFill>
                    <a:schemeClr val="bg1"/>
                  </a:solidFill>
                </a:rPr>
                <a:t>XX</a:t>
              </a:r>
              <a:r>
                <a:rPr lang="zh-CN" altLang="en-US" dirty="0">
                  <a:solidFill>
                    <a:schemeClr val="bg1"/>
                  </a:solidFill>
                </a:rPr>
                <a:t>日</a:t>
              </a:r>
            </a:p>
          </p:txBody>
        </p:sp>
      </p:grpSp>
      <p:pic>
        <p:nvPicPr>
          <p:cNvPr id="29" name="图片 28">
            <a:hlinkClick r:id="rId4"/>
            <a:extLst>
              <a:ext uri="{FF2B5EF4-FFF2-40B4-BE49-F238E27FC236}">
                <a16:creationId xmlns:a16="http://schemas.microsoft.com/office/drawing/2014/main" id="{8DF33CF7-32BA-4AEC-9AFF-DB28989CE1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1600" y="4646116"/>
            <a:ext cx="1828800" cy="243840"/>
          </a:xfrm>
          <a:prstGeom prst="rect">
            <a:avLst/>
          </a:prstGeom>
        </p:spPr>
      </p:pic>
    </p:spTree>
    <p:extLst>
      <p:ext uri="{BB962C8B-B14F-4D97-AF65-F5344CB8AC3E}">
        <p14:creationId xmlns:p14="http://schemas.microsoft.com/office/powerpoint/2010/main" val="412278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白色分子">
            <a:extLst>
              <a:ext uri="{FF2B5EF4-FFF2-40B4-BE49-F238E27FC236}">
                <a16:creationId xmlns:a16="http://schemas.microsoft.com/office/drawing/2014/main" id="{6E088BBC-4293-4C85-9DC2-0B74E3B545A5}"/>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2" name="矩形 1">
            <a:extLst>
              <a:ext uri="{FF2B5EF4-FFF2-40B4-BE49-F238E27FC236}">
                <a16:creationId xmlns:a16="http://schemas.microsoft.com/office/drawing/2014/main" id="{734CA936-F06B-45FE-B9B9-7F6BA3107183}"/>
              </a:ext>
            </a:extLst>
          </p:cNvPr>
          <p:cNvSpPr/>
          <p:nvPr/>
        </p:nvSpPr>
        <p:spPr>
          <a:xfrm>
            <a:off x="0" y="2152650"/>
            <a:ext cx="12192000" cy="2552700"/>
          </a:xfrm>
          <a:prstGeom prst="rect">
            <a:avLst/>
          </a:prstGeom>
          <a:gradFill>
            <a:gsLst>
              <a:gs pos="0">
                <a:schemeClr val="accent4"/>
              </a:gs>
              <a:gs pos="100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id="{92CF8FE3-A5B9-4796-80C7-86C0752D7985}"/>
              </a:ext>
            </a:extLst>
          </p:cNvPr>
          <p:cNvSpPr/>
          <p:nvPr/>
        </p:nvSpPr>
        <p:spPr>
          <a:xfrm>
            <a:off x="4267200" y="1600200"/>
            <a:ext cx="3657600" cy="3657600"/>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5" name="文本框 4">
            <a:extLst>
              <a:ext uri="{FF2B5EF4-FFF2-40B4-BE49-F238E27FC236}">
                <a16:creationId xmlns:a16="http://schemas.microsoft.com/office/drawing/2014/main" id="{19119A08-7C28-47BD-8029-7147604ABE8C}"/>
              </a:ext>
            </a:extLst>
          </p:cNvPr>
          <p:cNvSpPr txBox="1"/>
          <p:nvPr/>
        </p:nvSpPr>
        <p:spPr>
          <a:xfrm>
            <a:off x="5685631" y="1942224"/>
            <a:ext cx="820738" cy="1769715"/>
          </a:xfrm>
          <a:prstGeom prst="rect">
            <a:avLst/>
          </a:prstGeom>
          <a:noFill/>
        </p:spPr>
        <p:txBody>
          <a:bodyPr wrap="none" lIns="0" tIns="0" rIns="0" bIns="0" rtlCol="0">
            <a:spAutoFit/>
          </a:bodyPr>
          <a:lstStyle/>
          <a:p>
            <a:r>
              <a:rPr lang="en-US" altLang="zh-CN" sz="11500" b="1" dirty="0">
                <a:gradFill>
                  <a:gsLst>
                    <a:gs pos="100000">
                      <a:schemeClr val="accent1"/>
                    </a:gs>
                    <a:gs pos="2000">
                      <a:schemeClr val="accent4"/>
                    </a:gs>
                  </a:gsLst>
                  <a:lin ang="2700000" scaled="0"/>
                </a:gradFill>
              </a:rPr>
              <a:t>3</a:t>
            </a:r>
            <a:endParaRPr lang="zh-CN" altLang="en-US" sz="11500" b="1" dirty="0">
              <a:gradFill>
                <a:gsLst>
                  <a:gs pos="100000">
                    <a:schemeClr val="accent1"/>
                  </a:gs>
                  <a:gs pos="2000">
                    <a:schemeClr val="accent4"/>
                  </a:gs>
                </a:gsLst>
                <a:lin ang="2700000" scaled="0"/>
              </a:gradFill>
            </a:endParaRPr>
          </a:p>
        </p:txBody>
      </p:sp>
      <p:sp>
        <p:nvSpPr>
          <p:cNvPr id="6" name="文本框 5">
            <a:extLst>
              <a:ext uri="{FF2B5EF4-FFF2-40B4-BE49-F238E27FC236}">
                <a16:creationId xmlns:a16="http://schemas.microsoft.com/office/drawing/2014/main" id="{4C485D7B-E4E9-4B9B-B1BF-2AC7FCE6C587}"/>
              </a:ext>
            </a:extLst>
          </p:cNvPr>
          <p:cNvSpPr txBox="1"/>
          <p:nvPr/>
        </p:nvSpPr>
        <p:spPr>
          <a:xfrm>
            <a:off x="4864894" y="3429000"/>
            <a:ext cx="2462213" cy="738664"/>
          </a:xfrm>
          <a:prstGeom prst="rect">
            <a:avLst/>
          </a:prstGeom>
          <a:noFill/>
        </p:spPr>
        <p:txBody>
          <a:bodyPr wrap="none" lIns="0" tIns="0" rIns="0" bIns="0" rtlCol="0">
            <a:spAutoFit/>
          </a:bodyPr>
          <a:lstStyle/>
          <a:p>
            <a:r>
              <a:rPr lang="zh-CN" altLang="en-US" sz="4800" b="1" dirty="0">
                <a:solidFill>
                  <a:schemeClr val="accent1"/>
                </a:solidFill>
              </a:rPr>
              <a:t>新的计划</a:t>
            </a:r>
          </a:p>
        </p:txBody>
      </p:sp>
      <p:sp>
        <p:nvSpPr>
          <p:cNvPr id="7" name="文本占位符 11">
            <a:extLst>
              <a:ext uri="{FF2B5EF4-FFF2-40B4-BE49-F238E27FC236}">
                <a16:creationId xmlns:a16="http://schemas.microsoft.com/office/drawing/2014/main" id="{C4E7D6BD-EFEC-4466-8875-0F940D6D8BD8}"/>
              </a:ext>
            </a:extLst>
          </p:cNvPr>
          <p:cNvSpPr txBox="1">
            <a:spLocks/>
          </p:cNvSpPr>
          <p:nvPr/>
        </p:nvSpPr>
        <p:spPr>
          <a:xfrm>
            <a:off x="5615099" y="4146245"/>
            <a:ext cx="961802" cy="276999"/>
          </a:xfrm>
          <a:prstGeom prst="rect">
            <a:avLst/>
          </a:prstGeom>
        </p:spPr>
        <p:txBody>
          <a:bodyPr vert="horz" wrap="none" lIns="0" tIns="0" rIns="0" bIns="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f-ZA" altLang="zh-CN" sz="1800" dirty="0"/>
              <a:t>New plan</a:t>
            </a:r>
          </a:p>
        </p:txBody>
      </p:sp>
    </p:spTree>
    <p:extLst>
      <p:ext uri="{BB962C8B-B14F-4D97-AF65-F5344CB8AC3E}">
        <p14:creationId xmlns:p14="http://schemas.microsoft.com/office/powerpoint/2010/main" val="6695633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B4D48498-00EC-4445-9D28-A9E9319F3310}"/>
              </a:ext>
            </a:extLst>
          </p:cNvPr>
          <p:cNvSpPr/>
          <p:nvPr/>
        </p:nvSpPr>
        <p:spPr>
          <a:xfrm>
            <a:off x="1001026" y="1631974"/>
            <a:ext cx="2558599" cy="1346522"/>
          </a:xfrm>
          <a:prstGeom prst="rect">
            <a:avLst/>
          </a:prstGeom>
        </p:spPr>
        <p:txBody>
          <a:bodyPr wrap="square">
            <a:spAutoFit/>
          </a:bodyPr>
          <a:lstStyle/>
          <a:p>
            <a:pPr algn="r" defTabSz="914377">
              <a:lnSpc>
                <a:spcPct val="150000"/>
              </a:lnSpc>
            </a:pPr>
            <a:r>
              <a:rPr lang="zh-CN" altLang="en-US" sz="1400" dirty="0">
                <a:solidFill>
                  <a:schemeClr val="tx1">
                    <a:lumMod val="50000"/>
                    <a:lumOff val="50000"/>
                  </a:schemeClr>
                </a:solidFill>
                <a:cs typeface="+mn-ea"/>
                <a:sym typeface="+mn-lt"/>
              </a:rPr>
              <a:t>输入有关优势的内容输入有关优势的内容输入有关优势的内容输入有关优势的内容输入有关优势的内容</a:t>
            </a:r>
          </a:p>
        </p:txBody>
      </p:sp>
      <p:sp>
        <p:nvSpPr>
          <p:cNvPr id="13" name="文本框 12">
            <a:extLst>
              <a:ext uri="{FF2B5EF4-FFF2-40B4-BE49-F238E27FC236}">
                <a16:creationId xmlns:a16="http://schemas.microsoft.com/office/drawing/2014/main" id="{8D895388-6ADF-4853-B8D2-12C60BF2404E}"/>
              </a:ext>
            </a:extLst>
          </p:cNvPr>
          <p:cNvSpPr txBox="1"/>
          <p:nvPr/>
        </p:nvSpPr>
        <p:spPr>
          <a:xfrm>
            <a:off x="2609381" y="1326059"/>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defTabSz="914377">
              <a:defRPr/>
            </a:pPr>
            <a:r>
              <a:rPr lang="zh-CN" altLang="en-US" sz="1800" kern="0" spc="300" dirty="0">
                <a:solidFill>
                  <a:schemeClr val="accent1"/>
                </a:solidFill>
              </a:rPr>
              <a:t>优势</a:t>
            </a:r>
          </a:p>
        </p:txBody>
      </p:sp>
      <p:sp>
        <p:nvSpPr>
          <p:cNvPr id="16" name="矩形 15">
            <a:extLst>
              <a:ext uri="{FF2B5EF4-FFF2-40B4-BE49-F238E27FC236}">
                <a16:creationId xmlns:a16="http://schemas.microsoft.com/office/drawing/2014/main" id="{C2013CAD-5E8E-4980-8602-C5F00934E343}"/>
              </a:ext>
            </a:extLst>
          </p:cNvPr>
          <p:cNvSpPr/>
          <p:nvPr/>
        </p:nvSpPr>
        <p:spPr>
          <a:xfrm>
            <a:off x="1001026" y="4262331"/>
            <a:ext cx="2558599" cy="1346522"/>
          </a:xfrm>
          <a:prstGeom prst="rect">
            <a:avLst/>
          </a:prstGeom>
        </p:spPr>
        <p:txBody>
          <a:bodyPr wrap="square">
            <a:spAutoFit/>
          </a:bodyPr>
          <a:lstStyle/>
          <a:p>
            <a:pPr algn="r" defTabSz="914377">
              <a:lnSpc>
                <a:spcPct val="150000"/>
              </a:lnSpc>
            </a:pPr>
            <a:r>
              <a:rPr lang="zh-CN" altLang="en-US" sz="1400" dirty="0">
                <a:solidFill>
                  <a:schemeClr val="tx1">
                    <a:lumMod val="50000"/>
                    <a:lumOff val="50000"/>
                  </a:schemeClr>
                </a:solidFill>
                <a:cs typeface="+mn-ea"/>
                <a:sym typeface="+mn-lt"/>
              </a:rPr>
              <a:t>输入有关机会的内容输入有关机会的内容输入有关机会的内容输入有关机会的内容输入有关机会的内容</a:t>
            </a:r>
          </a:p>
        </p:txBody>
      </p:sp>
      <p:sp>
        <p:nvSpPr>
          <p:cNvPr id="17" name="文本框 16">
            <a:extLst>
              <a:ext uri="{FF2B5EF4-FFF2-40B4-BE49-F238E27FC236}">
                <a16:creationId xmlns:a16="http://schemas.microsoft.com/office/drawing/2014/main" id="{2C0A1251-0B74-45C2-AC24-39307E1FB02B}"/>
              </a:ext>
            </a:extLst>
          </p:cNvPr>
          <p:cNvSpPr txBox="1"/>
          <p:nvPr/>
        </p:nvSpPr>
        <p:spPr>
          <a:xfrm>
            <a:off x="2609382" y="3956416"/>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defTabSz="914377">
              <a:defRPr/>
            </a:pPr>
            <a:r>
              <a:rPr lang="zh-CN" altLang="en-US" sz="1800" kern="0" spc="300" dirty="0">
                <a:solidFill>
                  <a:schemeClr val="accent1"/>
                </a:solidFill>
              </a:rPr>
              <a:t>机会</a:t>
            </a:r>
          </a:p>
        </p:txBody>
      </p:sp>
      <p:sp>
        <p:nvSpPr>
          <p:cNvPr id="19" name="矩形 18">
            <a:extLst>
              <a:ext uri="{FF2B5EF4-FFF2-40B4-BE49-F238E27FC236}">
                <a16:creationId xmlns:a16="http://schemas.microsoft.com/office/drawing/2014/main" id="{5FADB06F-FE20-45F0-9C87-32B5D61A5D6D}"/>
              </a:ext>
            </a:extLst>
          </p:cNvPr>
          <p:cNvSpPr/>
          <p:nvPr/>
        </p:nvSpPr>
        <p:spPr>
          <a:xfrm>
            <a:off x="8632376" y="1631972"/>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输入有关劣势的内容输入有关劣势的内容输入有关劣势的内容输入有关劣势的内容输入有关劣势的内容</a:t>
            </a:r>
          </a:p>
        </p:txBody>
      </p:sp>
      <p:sp>
        <p:nvSpPr>
          <p:cNvPr id="20" name="文本框 19">
            <a:extLst>
              <a:ext uri="{FF2B5EF4-FFF2-40B4-BE49-F238E27FC236}">
                <a16:creationId xmlns:a16="http://schemas.microsoft.com/office/drawing/2014/main" id="{6CBD09F5-CDF6-4121-A780-95325A387AC3}"/>
              </a:ext>
            </a:extLst>
          </p:cNvPr>
          <p:cNvSpPr txBox="1"/>
          <p:nvPr/>
        </p:nvSpPr>
        <p:spPr>
          <a:xfrm>
            <a:off x="8632376" y="1326057"/>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劣势</a:t>
            </a:r>
          </a:p>
        </p:txBody>
      </p:sp>
      <p:sp>
        <p:nvSpPr>
          <p:cNvPr id="23" name="矩形 22">
            <a:extLst>
              <a:ext uri="{FF2B5EF4-FFF2-40B4-BE49-F238E27FC236}">
                <a16:creationId xmlns:a16="http://schemas.microsoft.com/office/drawing/2014/main" id="{297EB888-9C27-419F-941E-62F42B6AC4CB}"/>
              </a:ext>
            </a:extLst>
          </p:cNvPr>
          <p:cNvSpPr/>
          <p:nvPr/>
        </p:nvSpPr>
        <p:spPr>
          <a:xfrm>
            <a:off x="8632375" y="4262331"/>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输入有关威胁的内容输入有关威胁的内容输入有关威胁的内容输入有关威胁的内容输入有关威胁的内容</a:t>
            </a:r>
          </a:p>
        </p:txBody>
      </p:sp>
      <p:sp>
        <p:nvSpPr>
          <p:cNvPr id="24" name="文本框 23">
            <a:extLst>
              <a:ext uri="{FF2B5EF4-FFF2-40B4-BE49-F238E27FC236}">
                <a16:creationId xmlns:a16="http://schemas.microsoft.com/office/drawing/2014/main" id="{FFAA1098-4878-45BE-A988-F2E52E8A09AF}"/>
              </a:ext>
            </a:extLst>
          </p:cNvPr>
          <p:cNvSpPr txBox="1"/>
          <p:nvPr/>
        </p:nvSpPr>
        <p:spPr>
          <a:xfrm>
            <a:off x="8632375" y="3956416"/>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威胁</a:t>
            </a:r>
          </a:p>
        </p:txBody>
      </p:sp>
      <p:sp>
        <p:nvSpPr>
          <p:cNvPr id="27" name="文本框 26">
            <a:extLst>
              <a:ext uri="{FF2B5EF4-FFF2-40B4-BE49-F238E27FC236}">
                <a16:creationId xmlns:a16="http://schemas.microsoft.com/office/drawing/2014/main" id="{B3465BDC-300D-495B-AE9F-65EDD584FE4D}"/>
              </a:ext>
            </a:extLst>
          </p:cNvPr>
          <p:cNvSpPr txBox="1"/>
          <p:nvPr/>
        </p:nvSpPr>
        <p:spPr>
          <a:xfrm>
            <a:off x="518585" y="238185"/>
            <a:ext cx="3015124" cy="646331"/>
          </a:xfrm>
          <a:prstGeom prst="rect">
            <a:avLst/>
          </a:prstGeom>
          <a:noFill/>
        </p:spPr>
        <p:txBody>
          <a:bodyPr wrap="square" rtlCol="0">
            <a:spAutoFit/>
          </a:bodyPr>
          <a:lstStyle/>
          <a:p>
            <a:r>
              <a:rPr lang="en-US" altLang="zh-CN" sz="3600" b="1" dirty="0">
                <a:gradFill>
                  <a:gsLst>
                    <a:gs pos="0">
                      <a:schemeClr val="accent1"/>
                    </a:gs>
                    <a:gs pos="100000">
                      <a:schemeClr val="accent4"/>
                    </a:gs>
                  </a:gsLst>
                  <a:lin ang="2700000" scaled="0"/>
                </a:gradFill>
              </a:rPr>
              <a:t>SWOT</a:t>
            </a:r>
            <a:r>
              <a:rPr lang="zh-CN" altLang="en-US" sz="3600" b="1" dirty="0">
                <a:gradFill>
                  <a:gsLst>
                    <a:gs pos="0">
                      <a:schemeClr val="accent1"/>
                    </a:gs>
                    <a:gs pos="100000">
                      <a:schemeClr val="accent4"/>
                    </a:gs>
                  </a:gsLst>
                  <a:lin ang="2700000" scaled="0"/>
                </a:gradFill>
              </a:rPr>
              <a:t>分析</a:t>
            </a:r>
          </a:p>
        </p:txBody>
      </p:sp>
      <p:sp>
        <p:nvSpPr>
          <p:cNvPr id="2" name="椭圆 1">
            <a:extLst>
              <a:ext uri="{FF2B5EF4-FFF2-40B4-BE49-F238E27FC236}">
                <a16:creationId xmlns:a16="http://schemas.microsoft.com/office/drawing/2014/main" id="{9E1BD0E7-38D4-406C-8C49-8B9D3BDB64CA}"/>
              </a:ext>
            </a:extLst>
          </p:cNvPr>
          <p:cNvSpPr/>
          <p:nvPr/>
        </p:nvSpPr>
        <p:spPr>
          <a:xfrm>
            <a:off x="3769144" y="1102144"/>
            <a:ext cx="2023353" cy="2023353"/>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28" name="文本框 27">
            <a:extLst>
              <a:ext uri="{FF2B5EF4-FFF2-40B4-BE49-F238E27FC236}">
                <a16:creationId xmlns:a16="http://schemas.microsoft.com/office/drawing/2014/main" id="{5FB0D757-8C05-4FD6-AF7E-5F40740F7187}"/>
              </a:ext>
            </a:extLst>
          </p:cNvPr>
          <p:cNvSpPr txBox="1"/>
          <p:nvPr/>
        </p:nvSpPr>
        <p:spPr>
          <a:xfrm>
            <a:off x="4288698" y="1228962"/>
            <a:ext cx="984244" cy="1769715"/>
          </a:xfrm>
          <a:prstGeom prst="rect">
            <a:avLst/>
          </a:prstGeom>
          <a:noFill/>
        </p:spPr>
        <p:txBody>
          <a:bodyPr wrap="square" lIns="0" tIns="0" rIns="0" bIns="0" rtlCol="0">
            <a:spAutoFit/>
          </a:bodyPr>
          <a:lstStyle/>
          <a:p>
            <a:r>
              <a:rPr lang="en-US" altLang="zh-CN" sz="11500" b="1" dirty="0">
                <a:gradFill>
                  <a:gsLst>
                    <a:gs pos="0">
                      <a:schemeClr val="accent1"/>
                    </a:gs>
                    <a:gs pos="100000">
                      <a:schemeClr val="accent4"/>
                    </a:gs>
                  </a:gsLst>
                  <a:lin ang="2700000" scaled="0"/>
                </a:gradFill>
              </a:rPr>
              <a:t>S</a:t>
            </a:r>
            <a:endParaRPr lang="zh-CN" altLang="en-US" sz="11500" b="1" dirty="0">
              <a:gradFill>
                <a:gsLst>
                  <a:gs pos="0">
                    <a:schemeClr val="accent1"/>
                  </a:gs>
                  <a:gs pos="100000">
                    <a:schemeClr val="accent4"/>
                  </a:gs>
                </a:gsLst>
                <a:lin ang="2700000" scaled="0"/>
              </a:gradFill>
            </a:endParaRPr>
          </a:p>
        </p:txBody>
      </p:sp>
      <p:sp>
        <p:nvSpPr>
          <p:cNvPr id="9" name="椭圆 8">
            <a:extLst>
              <a:ext uri="{FF2B5EF4-FFF2-40B4-BE49-F238E27FC236}">
                <a16:creationId xmlns:a16="http://schemas.microsoft.com/office/drawing/2014/main" id="{31CBA059-51FE-4CB7-B49B-C533D5457CDA}"/>
              </a:ext>
            </a:extLst>
          </p:cNvPr>
          <p:cNvSpPr/>
          <p:nvPr/>
        </p:nvSpPr>
        <p:spPr>
          <a:xfrm>
            <a:off x="3769144" y="3732503"/>
            <a:ext cx="2023353" cy="2023353"/>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30" name="文本框 29">
            <a:extLst>
              <a:ext uri="{FF2B5EF4-FFF2-40B4-BE49-F238E27FC236}">
                <a16:creationId xmlns:a16="http://schemas.microsoft.com/office/drawing/2014/main" id="{51F1CACC-0DEE-4B59-9CC5-74A89482FA18}"/>
              </a:ext>
            </a:extLst>
          </p:cNvPr>
          <p:cNvSpPr txBox="1"/>
          <p:nvPr/>
        </p:nvSpPr>
        <p:spPr>
          <a:xfrm>
            <a:off x="4335185" y="3782377"/>
            <a:ext cx="891270" cy="1923604"/>
          </a:xfrm>
          <a:prstGeom prst="rect">
            <a:avLst/>
          </a:prstGeom>
          <a:noFill/>
        </p:spPr>
        <p:txBody>
          <a:bodyPr wrap="none" lIns="0" tIns="0" rIns="0" bIns="0" rtlCol="0">
            <a:spAutoFit/>
          </a:bodyPr>
          <a:lstStyle/>
          <a:p>
            <a:r>
              <a:rPr lang="en-US" altLang="zh-CN" sz="12500" b="1" dirty="0">
                <a:gradFill>
                  <a:gsLst>
                    <a:gs pos="0">
                      <a:schemeClr val="accent1"/>
                    </a:gs>
                    <a:gs pos="100000">
                      <a:schemeClr val="accent4"/>
                    </a:gs>
                  </a:gsLst>
                  <a:lin ang="2700000" scaled="0"/>
                </a:gradFill>
              </a:rPr>
              <a:t>0</a:t>
            </a:r>
            <a:endParaRPr lang="zh-CN" altLang="en-US" sz="12500" b="1" dirty="0">
              <a:gradFill>
                <a:gsLst>
                  <a:gs pos="0">
                    <a:schemeClr val="accent1"/>
                  </a:gs>
                  <a:gs pos="100000">
                    <a:schemeClr val="accent4"/>
                  </a:gs>
                </a:gsLst>
                <a:lin ang="2700000" scaled="0"/>
              </a:gradFill>
            </a:endParaRPr>
          </a:p>
        </p:txBody>
      </p:sp>
      <p:sp>
        <p:nvSpPr>
          <p:cNvPr id="10" name="椭圆 9">
            <a:extLst>
              <a:ext uri="{FF2B5EF4-FFF2-40B4-BE49-F238E27FC236}">
                <a16:creationId xmlns:a16="http://schemas.microsoft.com/office/drawing/2014/main" id="{E856ED8D-7C50-436F-BF29-276C4C267C06}"/>
              </a:ext>
            </a:extLst>
          </p:cNvPr>
          <p:cNvSpPr/>
          <p:nvPr/>
        </p:nvSpPr>
        <p:spPr>
          <a:xfrm>
            <a:off x="6399503" y="3732503"/>
            <a:ext cx="2023353" cy="2023353"/>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31" name="文本框 30">
            <a:extLst>
              <a:ext uri="{FF2B5EF4-FFF2-40B4-BE49-F238E27FC236}">
                <a16:creationId xmlns:a16="http://schemas.microsoft.com/office/drawing/2014/main" id="{04591E08-2C2F-43EE-950A-8CA98FF643FB}"/>
              </a:ext>
            </a:extLst>
          </p:cNvPr>
          <p:cNvSpPr txBox="1"/>
          <p:nvPr/>
        </p:nvSpPr>
        <p:spPr>
          <a:xfrm>
            <a:off x="6960735" y="3859322"/>
            <a:ext cx="900888" cy="1769715"/>
          </a:xfrm>
          <a:prstGeom prst="rect">
            <a:avLst/>
          </a:prstGeom>
          <a:noFill/>
        </p:spPr>
        <p:txBody>
          <a:bodyPr wrap="none" lIns="0" tIns="0" rIns="0" bIns="0" rtlCol="0">
            <a:spAutoFit/>
          </a:bodyPr>
          <a:lstStyle/>
          <a:p>
            <a:r>
              <a:rPr lang="en-US" altLang="zh-CN" sz="11500" b="1" dirty="0">
                <a:gradFill>
                  <a:gsLst>
                    <a:gs pos="0">
                      <a:schemeClr val="accent1"/>
                    </a:gs>
                    <a:gs pos="100000">
                      <a:schemeClr val="accent4"/>
                    </a:gs>
                  </a:gsLst>
                  <a:lin ang="2700000" scaled="0"/>
                </a:gradFill>
              </a:rPr>
              <a:t>T</a:t>
            </a:r>
            <a:endParaRPr lang="zh-CN" altLang="en-US" sz="11500" b="1" dirty="0">
              <a:gradFill>
                <a:gsLst>
                  <a:gs pos="0">
                    <a:schemeClr val="accent1"/>
                  </a:gs>
                  <a:gs pos="100000">
                    <a:schemeClr val="accent4"/>
                  </a:gs>
                </a:gsLst>
                <a:lin ang="2700000" scaled="0"/>
              </a:gradFill>
            </a:endParaRPr>
          </a:p>
        </p:txBody>
      </p:sp>
      <p:sp>
        <p:nvSpPr>
          <p:cNvPr id="8" name="椭圆 7">
            <a:extLst>
              <a:ext uri="{FF2B5EF4-FFF2-40B4-BE49-F238E27FC236}">
                <a16:creationId xmlns:a16="http://schemas.microsoft.com/office/drawing/2014/main" id="{3BBC65D8-7A7E-4192-91C1-E23EA0704F7A}"/>
              </a:ext>
            </a:extLst>
          </p:cNvPr>
          <p:cNvSpPr/>
          <p:nvPr/>
        </p:nvSpPr>
        <p:spPr>
          <a:xfrm>
            <a:off x="6399503" y="1102144"/>
            <a:ext cx="2023353" cy="2023353"/>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32" name="文本框 31">
            <a:extLst>
              <a:ext uri="{FF2B5EF4-FFF2-40B4-BE49-F238E27FC236}">
                <a16:creationId xmlns:a16="http://schemas.microsoft.com/office/drawing/2014/main" id="{C7CF209C-BC17-4A0D-B861-B86D748D0BE5}"/>
              </a:ext>
            </a:extLst>
          </p:cNvPr>
          <p:cNvSpPr txBox="1"/>
          <p:nvPr/>
        </p:nvSpPr>
        <p:spPr>
          <a:xfrm>
            <a:off x="6745131" y="1267435"/>
            <a:ext cx="1332096" cy="1692771"/>
          </a:xfrm>
          <a:prstGeom prst="rect">
            <a:avLst/>
          </a:prstGeom>
          <a:noFill/>
        </p:spPr>
        <p:txBody>
          <a:bodyPr wrap="none" lIns="0" tIns="0" rIns="0" bIns="0" rtlCol="0">
            <a:spAutoFit/>
          </a:bodyPr>
          <a:lstStyle/>
          <a:p>
            <a:r>
              <a:rPr lang="en-US" altLang="zh-CN" sz="11000" b="1" dirty="0">
                <a:gradFill>
                  <a:gsLst>
                    <a:gs pos="0">
                      <a:schemeClr val="accent1"/>
                    </a:gs>
                    <a:gs pos="100000">
                      <a:schemeClr val="accent4"/>
                    </a:gs>
                  </a:gsLst>
                  <a:lin ang="2700000" scaled="0"/>
                </a:gradFill>
              </a:rPr>
              <a:t>W</a:t>
            </a:r>
            <a:endParaRPr lang="zh-CN" altLang="en-US" sz="11000" b="1" dirty="0">
              <a:gradFill>
                <a:gsLst>
                  <a:gs pos="0">
                    <a:schemeClr val="accent1"/>
                  </a:gs>
                  <a:gs pos="100000">
                    <a:schemeClr val="accent4"/>
                  </a:gs>
                </a:gsLst>
                <a:lin ang="2700000" scaled="0"/>
              </a:gradFill>
            </a:endParaRPr>
          </a:p>
        </p:txBody>
      </p:sp>
      <p:sp>
        <p:nvSpPr>
          <p:cNvPr id="21" name="等腰三角形 20">
            <a:extLst>
              <a:ext uri="{FF2B5EF4-FFF2-40B4-BE49-F238E27FC236}">
                <a16:creationId xmlns:a16="http://schemas.microsoft.com/office/drawing/2014/main" id="{B9E8B889-DE3E-4144-B2BD-C5A7C0532329}"/>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a:extLst>
              <a:ext uri="{FF2B5EF4-FFF2-40B4-BE49-F238E27FC236}">
                <a16:creationId xmlns:a16="http://schemas.microsoft.com/office/drawing/2014/main" id="{94955DAF-FD7D-46BF-8023-F0D552E1F7D0}"/>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9" name="任意多边形: 形状 28">
            <a:extLst>
              <a:ext uri="{FF2B5EF4-FFF2-40B4-BE49-F238E27FC236}">
                <a16:creationId xmlns:a16="http://schemas.microsoft.com/office/drawing/2014/main" id="{BF6D8436-C5C9-4EF6-AAFC-97B55FC10E9E}"/>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469931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ardrop 1">
            <a:extLst>
              <a:ext uri="{FF2B5EF4-FFF2-40B4-BE49-F238E27FC236}">
                <a16:creationId xmlns:a16="http://schemas.microsoft.com/office/drawing/2014/main" id="{5D192921-A2E8-4EBA-877E-160B90A98E4B}"/>
              </a:ext>
            </a:extLst>
          </p:cNvPr>
          <p:cNvSpPr/>
          <p:nvPr/>
        </p:nvSpPr>
        <p:spPr>
          <a:xfrm rot="5400000">
            <a:off x="4165600" y="1501682"/>
            <a:ext cx="1863835" cy="1863834"/>
          </a:xfrm>
          <a:prstGeom prst="teardrop">
            <a:avLst/>
          </a:prstGeom>
          <a:solidFill>
            <a:schemeClr val="accent1"/>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a:ln>
                <a:noFill/>
              </a:ln>
              <a:solidFill>
                <a:prstClr val="black"/>
              </a:solidFill>
              <a:effectLst/>
              <a:uLnTx/>
              <a:uFillTx/>
              <a:latin typeface="+mn-ea"/>
              <a:cs typeface="+mn-cs"/>
            </a:endParaRPr>
          </a:p>
        </p:txBody>
      </p:sp>
      <p:sp>
        <p:nvSpPr>
          <p:cNvPr id="11" name="文本框 10">
            <a:extLst>
              <a:ext uri="{FF2B5EF4-FFF2-40B4-BE49-F238E27FC236}">
                <a16:creationId xmlns:a16="http://schemas.microsoft.com/office/drawing/2014/main" id="{6D28E398-C6FF-4CD1-81BC-E980E2D2B252}"/>
              </a:ext>
            </a:extLst>
          </p:cNvPr>
          <p:cNvSpPr txBox="1"/>
          <p:nvPr/>
        </p:nvSpPr>
        <p:spPr>
          <a:xfrm>
            <a:off x="4696835" y="1694935"/>
            <a:ext cx="984244" cy="1477328"/>
          </a:xfrm>
          <a:prstGeom prst="rect">
            <a:avLst/>
          </a:prstGeom>
          <a:noFill/>
        </p:spPr>
        <p:txBody>
          <a:bodyPr wrap="square" lIns="0" tIns="0" rIns="0" bIns="0" rtlCol="0">
            <a:spAutoFit/>
          </a:bodyPr>
          <a:lstStyle/>
          <a:p>
            <a:r>
              <a:rPr lang="en-US" altLang="zh-CN" sz="9600" b="1" dirty="0">
                <a:solidFill>
                  <a:schemeClr val="bg1"/>
                </a:solidFill>
              </a:rPr>
              <a:t>S</a:t>
            </a:r>
            <a:endParaRPr lang="zh-CN" altLang="en-US" sz="9600" b="1" dirty="0">
              <a:solidFill>
                <a:schemeClr val="bg1"/>
              </a:solidFill>
            </a:endParaRPr>
          </a:p>
        </p:txBody>
      </p:sp>
      <p:grpSp>
        <p:nvGrpSpPr>
          <p:cNvPr id="3" name="组合 2">
            <a:extLst>
              <a:ext uri="{FF2B5EF4-FFF2-40B4-BE49-F238E27FC236}">
                <a16:creationId xmlns:a16="http://schemas.microsoft.com/office/drawing/2014/main" id="{7D232BC5-AC1B-4F17-A018-2660C25E480A}"/>
              </a:ext>
            </a:extLst>
          </p:cNvPr>
          <p:cNvGrpSpPr/>
          <p:nvPr/>
        </p:nvGrpSpPr>
        <p:grpSpPr>
          <a:xfrm>
            <a:off x="4165601" y="3492485"/>
            <a:ext cx="1863834" cy="1863835"/>
            <a:chOff x="4165601" y="3492485"/>
            <a:chExt cx="1863834" cy="1863835"/>
          </a:xfrm>
        </p:grpSpPr>
        <p:sp>
          <p:nvSpPr>
            <p:cNvPr id="8" name="Teardrop 354">
              <a:extLst>
                <a:ext uri="{FF2B5EF4-FFF2-40B4-BE49-F238E27FC236}">
                  <a16:creationId xmlns:a16="http://schemas.microsoft.com/office/drawing/2014/main" id="{E4623604-180F-4EF0-A508-C89B88A01E88}"/>
                </a:ext>
              </a:extLst>
            </p:cNvPr>
            <p:cNvSpPr/>
            <p:nvPr/>
          </p:nvSpPr>
          <p:spPr>
            <a:xfrm rot="16200000" flipV="1">
              <a:off x="4165600" y="3492486"/>
              <a:ext cx="1863835" cy="1863834"/>
            </a:xfrm>
            <a:prstGeom prst="teardrop">
              <a:avLst/>
            </a:prstGeom>
            <a:solidFill>
              <a:schemeClr val="accent4"/>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a:ln>
                  <a:noFill/>
                </a:ln>
                <a:solidFill>
                  <a:prstClr val="black"/>
                </a:solidFill>
                <a:effectLst/>
                <a:uLnTx/>
                <a:uFillTx/>
                <a:latin typeface="+mn-ea"/>
                <a:cs typeface="+mn-cs"/>
              </a:endParaRPr>
            </a:p>
          </p:txBody>
        </p:sp>
        <p:sp>
          <p:nvSpPr>
            <p:cNvPr id="12" name="文本框 11">
              <a:extLst>
                <a:ext uri="{FF2B5EF4-FFF2-40B4-BE49-F238E27FC236}">
                  <a16:creationId xmlns:a16="http://schemas.microsoft.com/office/drawing/2014/main" id="{760ACDB2-01B6-40F0-885F-2AA70300D2F4}"/>
                </a:ext>
              </a:extLst>
            </p:cNvPr>
            <p:cNvSpPr txBox="1"/>
            <p:nvPr/>
          </p:nvSpPr>
          <p:spPr>
            <a:xfrm>
              <a:off x="4726421" y="3624184"/>
              <a:ext cx="742191" cy="1600438"/>
            </a:xfrm>
            <a:prstGeom prst="rect">
              <a:avLst/>
            </a:prstGeom>
            <a:noFill/>
          </p:spPr>
          <p:txBody>
            <a:bodyPr wrap="none" lIns="0" tIns="0" rIns="0" bIns="0" rtlCol="0">
              <a:spAutoFit/>
            </a:bodyPr>
            <a:lstStyle/>
            <a:p>
              <a:r>
                <a:rPr lang="en-US" altLang="zh-CN" sz="10400" b="1" dirty="0">
                  <a:solidFill>
                    <a:schemeClr val="bg1"/>
                  </a:solidFill>
                </a:rPr>
                <a:t>0</a:t>
              </a:r>
              <a:endParaRPr lang="zh-CN" altLang="en-US" sz="10400" b="1" dirty="0">
                <a:solidFill>
                  <a:schemeClr val="bg1"/>
                </a:solidFill>
              </a:endParaRPr>
            </a:p>
          </p:txBody>
        </p:sp>
      </p:grpSp>
      <p:sp>
        <p:nvSpPr>
          <p:cNvPr id="9" name="Teardrop 355">
            <a:extLst>
              <a:ext uri="{FF2B5EF4-FFF2-40B4-BE49-F238E27FC236}">
                <a16:creationId xmlns:a16="http://schemas.microsoft.com/office/drawing/2014/main" id="{DF78EC58-43D3-4076-9CF9-18D8AD40674E}"/>
              </a:ext>
            </a:extLst>
          </p:cNvPr>
          <p:cNvSpPr/>
          <p:nvPr/>
        </p:nvSpPr>
        <p:spPr>
          <a:xfrm rot="5400000" flipH="1" flipV="1">
            <a:off x="6162566" y="3492486"/>
            <a:ext cx="1863835" cy="1863834"/>
          </a:xfrm>
          <a:prstGeom prst="teardrop">
            <a:avLst/>
          </a:prstGeom>
          <a:solidFill>
            <a:schemeClr val="accent1"/>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a:ln>
                <a:noFill/>
              </a:ln>
              <a:solidFill>
                <a:prstClr val="black"/>
              </a:solidFill>
              <a:effectLst/>
              <a:uLnTx/>
              <a:uFillTx/>
              <a:latin typeface="+mn-ea"/>
              <a:cs typeface="+mn-cs"/>
            </a:endParaRPr>
          </a:p>
        </p:txBody>
      </p:sp>
      <p:sp>
        <p:nvSpPr>
          <p:cNvPr id="13" name="文本框 12">
            <a:extLst>
              <a:ext uri="{FF2B5EF4-FFF2-40B4-BE49-F238E27FC236}">
                <a16:creationId xmlns:a16="http://schemas.microsoft.com/office/drawing/2014/main" id="{D779A928-561D-4E2F-84CB-27DA92DFDB73}"/>
              </a:ext>
            </a:extLst>
          </p:cNvPr>
          <p:cNvSpPr txBox="1"/>
          <p:nvPr/>
        </p:nvSpPr>
        <p:spPr>
          <a:xfrm>
            <a:off x="6718578" y="3685739"/>
            <a:ext cx="751809" cy="1477328"/>
          </a:xfrm>
          <a:prstGeom prst="rect">
            <a:avLst/>
          </a:prstGeom>
          <a:noFill/>
        </p:spPr>
        <p:txBody>
          <a:bodyPr wrap="none" lIns="0" tIns="0" rIns="0" bIns="0" rtlCol="0">
            <a:spAutoFit/>
          </a:bodyPr>
          <a:lstStyle/>
          <a:p>
            <a:r>
              <a:rPr lang="en-US" altLang="zh-CN" sz="9600" b="1" dirty="0">
                <a:solidFill>
                  <a:schemeClr val="bg1"/>
                </a:solidFill>
              </a:rPr>
              <a:t>T</a:t>
            </a:r>
            <a:endParaRPr lang="zh-CN" altLang="en-US" sz="9600" b="1" dirty="0">
              <a:solidFill>
                <a:schemeClr val="bg1"/>
              </a:solidFill>
            </a:endParaRPr>
          </a:p>
        </p:txBody>
      </p:sp>
      <p:grpSp>
        <p:nvGrpSpPr>
          <p:cNvPr id="5" name="组合 4">
            <a:extLst>
              <a:ext uri="{FF2B5EF4-FFF2-40B4-BE49-F238E27FC236}">
                <a16:creationId xmlns:a16="http://schemas.microsoft.com/office/drawing/2014/main" id="{C03E2E10-9B21-43F8-9A41-17F3536F8141}"/>
              </a:ext>
            </a:extLst>
          </p:cNvPr>
          <p:cNvGrpSpPr/>
          <p:nvPr/>
        </p:nvGrpSpPr>
        <p:grpSpPr>
          <a:xfrm>
            <a:off x="6162567" y="1501681"/>
            <a:ext cx="1863834" cy="1863835"/>
            <a:chOff x="6162567" y="1501681"/>
            <a:chExt cx="1863834" cy="1863835"/>
          </a:xfrm>
        </p:grpSpPr>
        <p:sp>
          <p:nvSpPr>
            <p:cNvPr id="7" name="Teardrop 352">
              <a:extLst>
                <a:ext uri="{FF2B5EF4-FFF2-40B4-BE49-F238E27FC236}">
                  <a16:creationId xmlns:a16="http://schemas.microsoft.com/office/drawing/2014/main" id="{34D17D0C-2A43-4F9C-8F71-869656469E9D}"/>
                </a:ext>
              </a:extLst>
            </p:cNvPr>
            <p:cNvSpPr/>
            <p:nvPr/>
          </p:nvSpPr>
          <p:spPr>
            <a:xfrm rot="16200000" flipH="1">
              <a:off x="6162566" y="1501682"/>
              <a:ext cx="1863835" cy="1863834"/>
            </a:xfrm>
            <a:prstGeom prst="teardrop">
              <a:avLst/>
            </a:prstGeom>
            <a:solidFill>
              <a:schemeClr val="accent4"/>
            </a:solidFill>
            <a:ln w="12700" cap="flat" cmpd="sng" algn="ctr">
              <a:noFill/>
              <a:prstDash val="solid"/>
              <a:miter lim="800000"/>
            </a:ln>
            <a:effectLst/>
          </p:spPr>
          <p:txBody>
            <a:bodyPr rtlCol="0" anchor="ctr"/>
            <a:lstStyle/>
            <a:p>
              <a:pPr marL="0" marR="0" lvl="0" indent="0" algn="ctr" defTabSz="1828800" eaLnBrk="1" fontAlgn="auto" latinLnBrk="0" hangingPunct="1">
                <a:lnSpc>
                  <a:spcPct val="100000"/>
                </a:lnSpc>
                <a:spcBef>
                  <a:spcPts val="0"/>
                </a:spcBef>
                <a:spcAft>
                  <a:spcPts val="0"/>
                </a:spcAft>
                <a:buClrTx/>
                <a:buSzTx/>
                <a:buFontTx/>
                <a:buNone/>
                <a:tabLst/>
                <a:defRPr/>
              </a:pPr>
              <a:endParaRPr kumimoji="0" lang="tr-TR" sz="3600" b="0" i="0" u="none" strike="noStrike" kern="0" cap="none" spc="0" normalizeH="0" baseline="0" noProof="0">
                <a:ln>
                  <a:noFill/>
                </a:ln>
                <a:solidFill>
                  <a:prstClr val="black"/>
                </a:solidFill>
                <a:effectLst/>
                <a:uLnTx/>
                <a:uFillTx/>
                <a:latin typeface="+mn-ea"/>
                <a:cs typeface="+mn-cs"/>
              </a:endParaRPr>
            </a:p>
          </p:txBody>
        </p:sp>
        <p:sp>
          <p:nvSpPr>
            <p:cNvPr id="14" name="文本框 13">
              <a:extLst>
                <a:ext uri="{FF2B5EF4-FFF2-40B4-BE49-F238E27FC236}">
                  <a16:creationId xmlns:a16="http://schemas.microsoft.com/office/drawing/2014/main" id="{406F915A-F519-4599-98A8-6BE26E42DF26}"/>
                </a:ext>
              </a:extLst>
            </p:cNvPr>
            <p:cNvSpPr txBox="1"/>
            <p:nvPr/>
          </p:nvSpPr>
          <p:spPr>
            <a:xfrm>
              <a:off x="6562286" y="1756490"/>
              <a:ext cx="1064394" cy="1354217"/>
            </a:xfrm>
            <a:prstGeom prst="rect">
              <a:avLst/>
            </a:prstGeom>
            <a:noFill/>
          </p:spPr>
          <p:txBody>
            <a:bodyPr wrap="none" lIns="0" tIns="0" rIns="0" bIns="0" rtlCol="0">
              <a:spAutoFit/>
            </a:bodyPr>
            <a:lstStyle/>
            <a:p>
              <a:r>
                <a:rPr lang="en-US" altLang="zh-CN" sz="8800" b="1" dirty="0">
                  <a:solidFill>
                    <a:schemeClr val="bg1"/>
                  </a:solidFill>
                </a:rPr>
                <a:t>W</a:t>
              </a:r>
              <a:endParaRPr lang="zh-CN" altLang="en-US" sz="8800" b="1" dirty="0">
                <a:solidFill>
                  <a:schemeClr val="bg1"/>
                </a:solidFill>
              </a:endParaRPr>
            </a:p>
          </p:txBody>
        </p:sp>
      </p:grpSp>
      <p:sp>
        <p:nvSpPr>
          <p:cNvPr id="15" name="矩形 14">
            <a:extLst>
              <a:ext uri="{FF2B5EF4-FFF2-40B4-BE49-F238E27FC236}">
                <a16:creationId xmlns:a16="http://schemas.microsoft.com/office/drawing/2014/main" id="{00FE2612-5D63-4152-A3BA-F74BD950CCCB}"/>
              </a:ext>
            </a:extLst>
          </p:cNvPr>
          <p:cNvSpPr/>
          <p:nvPr/>
        </p:nvSpPr>
        <p:spPr>
          <a:xfrm>
            <a:off x="1130863" y="1756796"/>
            <a:ext cx="2558599" cy="1346522"/>
          </a:xfrm>
          <a:prstGeom prst="rect">
            <a:avLst/>
          </a:prstGeom>
        </p:spPr>
        <p:txBody>
          <a:bodyPr wrap="square">
            <a:spAutoFit/>
          </a:bodyPr>
          <a:lstStyle/>
          <a:p>
            <a:pPr algn="r" defTabSz="914377">
              <a:lnSpc>
                <a:spcPct val="150000"/>
              </a:lnSpc>
            </a:pPr>
            <a:r>
              <a:rPr lang="zh-CN" altLang="en-US" sz="1400" dirty="0">
                <a:solidFill>
                  <a:schemeClr val="tx1">
                    <a:lumMod val="50000"/>
                    <a:lumOff val="50000"/>
                  </a:schemeClr>
                </a:solidFill>
                <a:cs typeface="+mn-ea"/>
                <a:sym typeface="+mn-lt"/>
              </a:rPr>
              <a:t>输入有关优势的内容输入有关优势的内容输入有关优势的内容输入有关优势的内容输入有关优势的内容</a:t>
            </a:r>
          </a:p>
        </p:txBody>
      </p:sp>
      <p:sp>
        <p:nvSpPr>
          <p:cNvPr id="16" name="文本框 15">
            <a:extLst>
              <a:ext uri="{FF2B5EF4-FFF2-40B4-BE49-F238E27FC236}">
                <a16:creationId xmlns:a16="http://schemas.microsoft.com/office/drawing/2014/main" id="{13C37B25-7981-4663-87EE-AF0994BA77A5}"/>
              </a:ext>
            </a:extLst>
          </p:cNvPr>
          <p:cNvSpPr txBox="1"/>
          <p:nvPr/>
        </p:nvSpPr>
        <p:spPr>
          <a:xfrm>
            <a:off x="2696883" y="144874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defTabSz="914377">
              <a:defRPr/>
            </a:pPr>
            <a:r>
              <a:rPr lang="zh-CN" altLang="en-US" sz="1800" kern="0" spc="300" dirty="0">
                <a:solidFill>
                  <a:schemeClr val="accent1"/>
                </a:solidFill>
              </a:rPr>
              <a:t>优势</a:t>
            </a:r>
          </a:p>
        </p:txBody>
      </p:sp>
      <p:sp>
        <p:nvSpPr>
          <p:cNvPr id="17" name="矩形 16">
            <a:extLst>
              <a:ext uri="{FF2B5EF4-FFF2-40B4-BE49-F238E27FC236}">
                <a16:creationId xmlns:a16="http://schemas.microsoft.com/office/drawing/2014/main" id="{62070BDD-20D3-4E63-BBB7-8F7FF338DD78}"/>
              </a:ext>
            </a:extLst>
          </p:cNvPr>
          <p:cNvSpPr/>
          <p:nvPr/>
        </p:nvSpPr>
        <p:spPr>
          <a:xfrm>
            <a:off x="1130863" y="3734198"/>
            <a:ext cx="2558599" cy="1346522"/>
          </a:xfrm>
          <a:prstGeom prst="rect">
            <a:avLst/>
          </a:prstGeom>
        </p:spPr>
        <p:txBody>
          <a:bodyPr wrap="square">
            <a:spAutoFit/>
          </a:bodyPr>
          <a:lstStyle/>
          <a:p>
            <a:pPr algn="r" defTabSz="914377">
              <a:lnSpc>
                <a:spcPct val="150000"/>
              </a:lnSpc>
            </a:pPr>
            <a:r>
              <a:rPr lang="zh-CN" altLang="en-US" sz="1400" dirty="0">
                <a:solidFill>
                  <a:schemeClr val="tx1">
                    <a:lumMod val="50000"/>
                    <a:lumOff val="50000"/>
                  </a:schemeClr>
                </a:solidFill>
                <a:cs typeface="+mn-ea"/>
                <a:sym typeface="+mn-lt"/>
              </a:rPr>
              <a:t>输入有关机会的内容输入有关机会的内容输入有关机会的内容输入有关机会的内容输入有关机会的内容</a:t>
            </a:r>
          </a:p>
        </p:txBody>
      </p:sp>
      <p:sp>
        <p:nvSpPr>
          <p:cNvPr id="18" name="文本框 17">
            <a:extLst>
              <a:ext uri="{FF2B5EF4-FFF2-40B4-BE49-F238E27FC236}">
                <a16:creationId xmlns:a16="http://schemas.microsoft.com/office/drawing/2014/main" id="{86CF7253-351E-40BE-9389-F76AE1D7A07B}"/>
              </a:ext>
            </a:extLst>
          </p:cNvPr>
          <p:cNvSpPr txBox="1"/>
          <p:nvPr/>
        </p:nvSpPr>
        <p:spPr>
          <a:xfrm>
            <a:off x="2696883" y="3428283"/>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defTabSz="914377">
              <a:defRPr/>
            </a:pPr>
            <a:r>
              <a:rPr lang="zh-CN" altLang="en-US" sz="1800" kern="0" spc="300" dirty="0">
                <a:solidFill>
                  <a:schemeClr val="accent1"/>
                </a:solidFill>
              </a:rPr>
              <a:t>机会</a:t>
            </a:r>
          </a:p>
        </p:txBody>
      </p:sp>
      <p:sp>
        <p:nvSpPr>
          <p:cNvPr id="19" name="矩形 18">
            <a:extLst>
              <a:ext uri="{FF2B5EF4-FFF2-40B4-BE49-F238E27FC236}">
                <a16:creationId xmlns:a16="http://schemas.microsoft.com/office/drawing/2014/main" id="{BA7110F9-D9EC-42A1-849C-1DD7674BFC4E}"/>
              </a:ext>
            </a:extLst>
          </p:cNvPr>
          <p:cNvSpPr/>
          <p:nvPr/>
        </p:nvSpPr>
        <p:spPr>
          <a:xfrm>
            <a:off x="8542322" y="1754660"/>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输入有关劣势的内容输入有关劣势的内容输入有关劣势的内容输入有关劣势的内容输入有关劣势的内容</a:t>
            </a:r>
          </a:p>
        </p:txBody>
      </p:sp>
      <p:sp>
        <p:nvSpPr>
          <p:cNvPr id="20" name="文本框 19">
            <a:extLst>
              <a:ext uri="{FF2B5EF4-FFF2-40B4-BE49-F238E27FC236}">
                <a16:creationId xmlns:a16="http://schemas.microsoft.com/office/drawing/2014/main" id="{88329FF0-4911-450A-9798-2543E8FE2EE8}"/>
              </a:ext>
            </a:extLst>
          </p:cNvPr>
          <p:cNvSpPr txBox="1"/>
          <p:nvPr/>
        </p:nvSpPr>
        <p:spPr>
          <a:xfrm>
            <a:off x="8542322" y="144874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劣势</a:t>
            </a:r>
          </a:p>
        </p:txBody>
      </p:sp>
      <p:sp>
        <p:nvSpPr>
          <p:cNvPr id="21" name="矩形 20">
            <a:extLst>
              <a:ext uri="{FF2B5EF4-FFF2-40B4-BE49-F238E27FC236}">
                <a16:creationId xmlns:a16="http://schemas.microsoft.com/office/drawing/2014/main" id="{37FEA9A7-8BFD-4EEC-874D-B0513DC6EACE}"/>
              </a:ext>
            </a:extLst>
          </p:cNvPr>
          <p:cNvSpPr/>
          <p:nvPr/>
        </p:nvSpPr>
        <p:spPr>
          <a:xfrm>
            <a:off x="8542322" y="3737031"/>
            <a:ext cx="2558599"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输入有关威胁的内容输入有关威胁的内容输入有关威胁的内容输入有关威胁的内容输入有关威胁的内容</a:t>
            </a:r>
          </a:p>
        </p:txBody>
      </p:sp>
      <p:sp>
        <p:nvSpPr>
          <p:cNvPr id="22" name="文本框 21">
            <a:extLst>
              <a:ext uri="{FF2B5EF4-FFF2-40B4-BE49-F238E27FC236}">
                <a16:creationId xmlns:a16="http://schemas.microsoft.com/office/drawing/2014/main" id="{E41F06D1-EA4E-41B7-9FF4-4CA2C775B7DF}"/>
              </a:ext>
            </a:extLst>
          </p:cNvPr>
          <p:cNvSpPr txBox="1"/>
          <p:nvPr/>
        </p:nvSpPr>
        <p:spPr>
          <a:xfrm>
            <a:off x="8542322" y="3431116"/>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威胁</a:t>
            </a:r>
          </a:p>
        </p:txBody>
      </p:sp>
      <p:sp>
        <p:nvSpPr>
          <p:cNvPr id="27" name="等腰三角形 26">
            <a:extLst>
              <a:ext uri="{FF2B5EF4-FFF2-40B4-BE49-F238E27FC236}">
                <a16:creationId xmlns:a16="http://schemas.microsoft.com/office/drawing/2014/main" id="{0EEAA1F8-27F6-4349-9842-13B2B9C77C49}"/>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a:extLst>
              <a:ext uri="{FF2B5EF4-FFF2-40B4-BE49-F238E27FC236}">
                <a16:creationId xmlns:a16="http://schemas.microsoft.com/office/drawing/2014/main" id="{993D6CDB-DD42-44CE-B27C-3686E4CF869C}"/>
              </a:ext>
            </a:extLst>
          </p:cNvPr>
          <p:cNvSpPr txBox="1"/>
          <p:nvPr/>
        </p:nvSpPr>
        <p:spPr>
          <a:xfrm>
            <a:off x="518585" y="238185"/>
            <a:ext cx="3015124" cy="646331"/>
          </a:xfrm>
          <a:prstGeom prst="rect">
            <a:avLst/>
          </a:prstGeom>
          <a:noFill/>
        </p:spPr>
        <p:txBody>
          <a:bodyPr wrap="square" rtlCol="0">
            <a:spAutoFit/>
          </a:bodyPr>
          <a:lstStyle/>
          <a:p>
            <a:r>
              <a:rPr lang="en-US" altLang="zh-CN" sz="3600" b="1" dirty="0">
                <a:gradFill>
                  <a:gsLst>
                    <a:gs pos="0">
                      <a:schemeClr val="accent1"/>
                    </a:gs>
                    <a:gs pos="100000">
                      <a:schemeClr val="accent4"/>
                    </a:gs>
                  </a:gsLst>
                  <a:lin ang="2700000" scaled="0"/>
                </a:gradFill>
              </a:rPr>
              <a:t>SWOT</a:t>
            </a:r>
            <a:r>
              <a:rPr lang="zh-CN" altLang="en-US" sz="3600" b="1" dirty="0">
                <a:gradFill>
                  <a:gsLst>
                    <a:gs pos="0">
                      <a:schemeClr val="accent1"/>
                    </a:gs>
                    <a:gs pos="100000">
                      <a:schemeClr val="accent4"/>
                    </a:gs>
                  </a:gsLst>
                  <a:lin ang="2700000" scaled="0"/>
                </a:gradFill>
              </a:rPr>
              <a:t>分析</a:t>
            </a:r>
          </a:p>
        </p:txBody>
      </p:sp>
      <p:sp>
        <p:nvSpPr>
          <p:cNvPr id="31" name="任意多边形: 形状 30">
            <a:extLst>
              <a:ext uri="{FF2B5EF4-FFF2-40B4-BE49-F238E27FC236}">
                <a16:creationId xmlns:a16="http://schemas.microsoft.com/office/drawing/2014/main" id="{FDDF8EF7-F19C-48B5-BA34-2285DAA63E6E}"/>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2" name="任意多边形: 形状 31">
            <a:extLst>
              <a:ext uri="{FF2B5EF4-FFF2-40B4-BE49-F238E27FC236}">
                <a16:creationId xmlns:a16="http://schemas.microsoft.com/office/drawing/2014/main" id="{53FD58D3-9297-44FD-9B35-B9B7127CB4F3}"/>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40710316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形状 2">
            <a:extLst>
              <a:ext uri="{FF2B5EF4-FFF2-40B4-BE49-F238E27FC236}">
                <a16:creationId xmlns:a16="http://schemas.microsoft.com/office/drawing/2014/main" id="{EEDDB64E-CF4A-4FD0-B71E-453FA0EE45AF}"/>
              </a:ext>
            </a:extLst>
          </p:cNvPr>
          <p:cNvSpPr/>
          <p:nvPr/>
        </p:nvSpPr>
        <p:spPr>
          <a:xfrm>
            <a:off x="-1748004" y="987793"/>
            <a:ext cx="16535146" cy="6493703"/>
          </a:xfrm>
          <a:custGeom>
            <a:avLst/>
            <a:gdLst>
              <a:gd name="connsiteX0" fmla="*/ 573659 w 16535146"/>
              <a:gd name="connsiteY0" fmla="*/ 5895607 h 6493703"/>
              <a:gd name="connsiteX1" fmla="*/ 3316859 w 16535146"/>
              <a:gd name="connsiteY1" fmla="*/ 3076207 h 6493703"/>
              <a:gd name="connsiteX2" fmla="*/ 6491859 w 16535146"/>
              <a:gd name="connsiteY2" fmla="*/ 3139707 h 6493703"/>
              <a:gd name="connsiteX3" fmla="*/ 8193659 w 16535146"/>
              <a:gd name="connsiteY3" fmla="*/ 1450607 h 6493703"/>
              <a:gd name="connsiteX4" fmla="*/ 11368659 w 16535146"/>
              <a:gd name="connsiteY4" fmla="*/ 1730007 h 6493703"/>
              <a:gd name="connsiteX5" fmla="*/ 13387959 w 16535146"/>
              <a:gd name="connsiteY5" fmla="*/ 53607 h 6493703"/>
              <a:gd name="connsiteX6" fmla="*/ 15572359 w 16535146"/>
              <a:gd name="connsiteY6" fmla="*/ 4054107 h 6493703"/>
              <a:gd name="connsiteX7" fmla="*/ 15254859 w 16535146"/>
              <a:gd name="connsiteY7" fmla="*/ 6352807 h 6493703"/>
              <a:gd name="connsiteX8" fmla="*/ 573659 w 16535146"/>
              <a:gd name="connsiteY8" fmla="*/ 5895607 h 6493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5146" h="6493703">
                <a:moveTo>
                  <a:pt x="573659" y="5895607"/>
                </a:moveTo>
                <a:cubicBezTo>
                  <a:pt x="-1416008" y="5349507"/>
                  <a:pt x="2330492" y="3535524"/>
                  <a:pt x="3316859" y="3076207"/>
                </a:cubicBezTo>
                <a:cubicBezTo>
                  <a:pt x="4303226" y="2616890"/>
                  <a:pt x="5679059" y="3410640"/>
                  <a:pt x="6491859" y="3139707"/>
                </a:cubicBezTo>
                <a:cubicBezTo>
                  <a:pt x="7304659" y="2868774"/>
                  <a:pt x="7380859" y="1685557"/>
                  <a:pt x="8193659" y="1450607"/>
                </a:cubicBezTo>
                <a:cubicBezTo>
                  <a:pt x="9006459" y="1215657"/>
                  <a:pt x="10502942" y="1962840"/>
                  <a:pt x="11368659" y="1730007"/>
                </a:cubicBezTo>
                <a:cubicBezTo>
                  <a:pt x="12234376" y="1497174"/>
                  <a:pt x="12687342" y="-333743"/>
                  <a:pt x="13387959" y="53607"/>
                </a:cubicBezTo>
                <a:cubicBezTo>
                  <a:pt x="14088576" y="440957"/>
                  <a:pt x="15261209" y="3004240"/>
                  <a:pt x="15572359" y="4054107"/>
                </a:cubicBezTo>
                <a:cubicBezTo>
                  <a:pt x="15883509" y="5103974"/>
                  <a:pt x="17750409" y="6043774"/>
                  <a:pt x="15254859" y="6352807"/>
                </a:cubicBezTo>
                <a:cubicBezTo>
                  <a:pt x="12759309" y="6661840"/>
                  <a:pt x="2563326" y="6441707"/>
                  <a:pt x="573659" y="5895607"/>
                </a:cubicBezTo>
                <a:close/>
              </a:path>
            </a:pathLst>
          </a:custGeom>
          <a:gradFill>
            <a:gsLst>
              <a:gs pos="100000">
                <a:schemeClr val="accent4"/>
              </a:gs>
              <a:gs pos="47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a:extLst>
              <a:ext uri="{FF2B5EF4-FFF2-40B4-BE49-F238E27FC236}">
                <a16:creationId xmlns:a16="http://schemas.microsoft.com/office/drawing/2014/main" id="{C96913E6-16FF-4903-A6C9-E43DE9525452}"/>
              </a:ext>
            </a:extLst>
          </p:cNvPr>
          <p:cNvGrpSpPr/>
          <p:nvPr/>
        </p:nvGrpSpPr>
        <p:grpSpPr>
          <a:xfrm>
            <a:off x="1369526" y="1015558"/>
            <a:ext cx="4396720" cy="2269906"/>
            <a:chOff x="1369526" y="1015558"/>
            <a:chExt cx="4396720" cy="2269906"/>
          </a:xfrm>
        </p:grpSpPr>
        <p:sp>
          <p:nvSpPr>
            <p:cNvPr id="4" name="矩形: 圆角 3">
              <a:extLst>
                <a:ext uri="{FF2B5EF4-FFF2-40B4-BE49-F238E27FC236}">
                  <a16:creationId xmlns:a16="http://schemas.microsoft.com/office/drawing/2014/main" id="{8EA5DA41-7015-4DFD-86F9-A007BEC4D2D0}"/>
                </a:ext>
              </a:extLst>
            </p:cNvPr>
            <p:cNvSpPr/>
            <p:nvPr/>
          </p:nvSpPr>
          <p:spPr>
            <a:xfrm>
              <a:off x="1369526" y="1371644"/>
              <a:ext cx="4396720" cy="1913820"/>
            </a:xfrm>
            <a:prstGeom prst="roundRect">
              <a:avLst>
                <a:gd name="adj" fmla="val 8193"/>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916005E3-C5FF-46E5-91F1-F209A4FF3C7D}"/>
                </a:ext>
              </a:extLst>
            </p:cNvPr>
            <p:cNvSpPr txBox="1"/>
            <p:nvPr/>
          </p:nvSpPr>
          <p:spPr>
            <a:xfrm>
              <a:off x="4788096" y="1015558"/>
              <a:ext cx="748923" cy="1006429"/>
            </a:xfrm>
            <a:prstGeom prst="rect">
              <a:avLst/>
            </a:prstGeom>
            <a:noFill/>
          </p:spPr>
          <p:txBody>
            <a:bodyPr wrap="none" rtlCol="0">
              <a:spAutoFit/>
            </a:bodyPr>
            <a:lstStyle>
              <a:lvl1pPr indent="0" algn="ctr">
                <a:lnSpc>
                  <a:spcPct val="90000"/>
                </a:lnSpc>
                <a:spcBef>
                  <a:spcPts val="1000"/>
                </a:spcBef>
                <a:buFont typeface="Arial" panose="020B0604020202020204" pitchFamily="34" charset="0"/>
                <a:buNone/>
                <a:defRPr kumimoji="0" lang="zh-CN" altLang="en-US" sz="6600" b="1" i="0" u="none" strike="noStrike" cap="none" spc="0" normalizeH="0" baseline="0" dirty="0">
                  <a:ln>
                    <a:noFill/>
                  </a:ln>
                  <a:gradFill flip="none" rotWithShape="1">
                    <a:gsLst>
                      <a:gs pos="49000">
                        <a:schemeClr val="tx1"/>
                      </a:gs>
                      <a:gs pos="100000">
                        <a:schemeClr val="tx1">
                          <a:alpha val="0"/>
                        </a:schemeClr>
                      </a:gs>
                    </a:gsLst>
                    <a:lin ang="5400000" scaled="1"/>
                    <a:tileRect/>
                  </a:gradFill>
                  <a:effectLst/>
                  <a:uLnTx/>
                  <a:uFillTx/>
                  <a:latin typeface="Arial"/>
                  <a:ea typeface="微软雅黑"/>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accent4"/>
                  </a:solidFill>
                </a:rPr>
                <a:t>P</a:t>
              </a:r>
            </a:p>
          </p:txBody>
        </p:sp>
        <p:sp>
          <p:nvSpPr>
            <p:cNvPr id="11" name="矩形 10">
              <a:extLst>
                <a:ext uri="{FF2B5EF4-FFF2-40B4-BE49-F238E27FC236}">
                  <a16:creationId xmlns:a16="http://schemas.microsoft.com/office/drawing/2014/main" id="{A45A8B55-690C-4143-A2D1-04A97638A36E}"/>
                </a:ext>
              </a:extLst>
            </p:cNvPr>
            <p:cNvSpPr/>
            <p:nvPr/>
          </p:nvSpPr>
          <p:spPr>
            <a:xfrm>
              <a:off x="4820556" y="1739657"/>
              <a:ext cx="723275" cy="369332"/>
            </a:xfrm>
            <a:prstGeom prst="rect">
              <a:avLst/>
            </a:prstGeom>
            <a:noFill/>
          </p:spPr>
          <p:txBody>
            <a:bodyPr wrap="none" rtlCol="0">
              <a:spAutoFit/>
            </a:bodyPr>
            <a:lstStyle/>
            <a:p>
              <a:pPr defTabSz="914377"/>
              <a:r>
                <a:rPr lang="zh-CN" altLang="en-US" b="1" kern="0" spc="300" dirty="0">
                  <a:solidFill>
                    <a:schemeClr val="accent1"/>
                  </a:solidFill>
                </a:rPr>
                <a:t>政治</a:t>
              </a:r>
            </a:p>
          </p:txBody>
        </p:sp>
        <p:sp>
          <p:nvSpPr>
            <p:cNvPr id="12" name="矩形 11">
              <a:extLst>
                <a:ext uri="{FF2B5EF4-FFF2-40B4-BE49-F238E27FC236}">
                  <a16:creationId xmlns:a16="http://schemas.microsoft.com/office/drawing/2014/main" id="{A7FF9269-1D69-499C-A513-7C9A7EED8826}"/>
                </a:ext>
              </a:extLst>
            </p:cNvPr>
            <p:cNvSpPr/>
            <p:nvPr/>
          </p:nvSpPr>
          <p:spPr>
            <a:xfrm>
              <a:off x="1930840" y="1714303"/>
              <a:ext cx="2841195" cy="1346522"/>
            </a:xfrm>
            <a:prstGeom prst="rect">
              <a:avLst/>
            </a:prstGeom>
          </p:spPr>
          <p:txBody>
            <a:bodyPr wrap="square">
              <a:spAutoFit/>
            </a:bodyPr>
            <a:lstStyle/>
            <a:p>
              <a:pPr algn="r" defTabSz="914377">
                <a:lnSpc>
                  <a:spcPct val="150000"/>
                </a:lnSpc>
              </a:pPr>
              <a:r>
                <a:rPr lang="zh-CN" altLang="en-US" sz="1400" dirty="0">
                  <a:solidFill>
                    <a:schemeClr val="tx1">
                      <a:lumMod val="50000"/>
                      <a:lumOff val="50000"/>
                    </a:schemeClr>
                  </a:solidFill>
                  <a:cs typeface="+mn-ea"/>
                  <a:sym typeface="+mn-lt"/>
                </a:rPr>
                <a:t>输入政治相关的内容输入政治相关的内容输入政治相关的内容输入政治相关的内容输入政治相关的内容输入政治相关的内容</a:t>
              </a:r>
            </a:p>
          </p:txBody>
        </p:sp>
      </p:grpSp>
      <p:grpSp>
        <p:nvGrpSpPr>
          <p:cNvPr id="9" name="组合 8">
            <a:extLst>
              <a:ext uri="{FF2B5EF4-FFF2-40B4-BE49-F238E27FC236}">
                <a16:creationId xmlns:a16="http://schemas.microsoft.com/office/drawing/2014/main" id="{512C02E6-8AE2-49D6-A907-B0F7E28DF8B9}"/>
              </a:ext>
            </a:extLst>
          </p:cNvPr>
          <p:cNvGrpSpPr/>
          <p:nvPr/>
        </p:nvGrpSpPr>
        <p:grpSpPr>
          <a:xfrm>
            <a:off x="1369526" y="3222018"/>
            <a:ext cx="4396720" cy="2264339"/>
            <a:chOff x="1369526" y="3222018"/>
            <a:chExt cx="4396720" cy="2264339"/>
          </a:xfrm>
        </p:grpSpPr>
        <p:sp>
          <p:nvSpPr>
            <p:cNvPr id="7" name="矩形: 圆角 6">
              <a:extLst>
                <a:ext uri="{FF2B5EF4-FFF2-40B4-BE49-F238E27FC236}">
                  <a16:creationId xmlns:a16="http://schemas.microsoft.com/office/drawing/2014/main" id="{7B85ABBE-A8BC-4084-8FAC-0117B7045611}"/>
                </a:ext>
              </a:extLst>
            </p:cNvPr>
            <p:cNvSpPr/>
            <p:nvPr/>
          </p:nvSpPr>
          <p:spPr>
            <a:xfrm>
              <a:off x="1369526" y="3572537"/>
              <a:ext cx="4396720" cy="1913820"/>
            </a:xfrm>
            <a:prstGeom prst="roundRect">
              <a:avLst>
                <a:gd name="adj" fmla="val 8193"/>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a:extLst>
                <a:ext uri="{FF2B5EF4-FFF2-40B4-BE49-F238E27FC236}">
                  <a16:creationId xmlns:a16="http://schemas.microsoft.com/office/drawing/2014/main" id="{DDC6626A-ABED-4025-A6BB-1523D57024F0}"/>
                </a:ext>
              </a:extLst>
            </p:cNvPr>
            <p:cNvSpPr txBox="1"/>
            <p:nvPr/>
          </p:nvSpPr>
          <p:spPr>
            <a:xfrm>
              <a:off x="4788096" y="3222018"/>
              <a:ext cx="748923" cy="1006429"/>
            </a:xfrm>
            <a:prstGeom prst="rect">
              <a:avLst/>
            </a:prstGeom>
            <a:noFill/>
          </p:spPr>
          <p:txBody>
            <a:bodyPr wrap="none" rtlCol="0">
              <a:spAutoFit/>
            </a:bodyPr>
            <a:lstStyle>
              <a:defPPr>
                <a:defRPr lang="zh-CN"/>
              </a:defPPr>
              <a:lvl1pPr indent="0" algn="ctr">
                <a:lnSpc>
                  <a:spcPct val="90000"/>
                </a:lnSpc>
                <a:spcBef>
                  <a:spcPts val="1000"/>
                </a:spcBef>
                <a:buFont typeface="Arial" panose="020B0604020202020204" pitchFamily="34" charset="0"/>
                <a:buNone/>
                <a:defRPr kumimoji="0" sz="6600" b="1" i="0" u="none" strike="noStrike" cap="none" spc="0" normalizeH="0" baseline="0">
                  <a:ln>
                    <a:noFill/>
                  </a:ln>
                  <a:gradFill flip="none" rotWithShape="1">
                    <a:gsLst>
                      <a:gs pos="49000">
                        <a:schemeClr val="tx1"/>
                      </a:gs>
                      <a:gs pos="100000">
                        <a:schemeClr val="tx1">
                          <a:alpha val="0"/>
                        </a:schemeClr>
                      </a:gs>
                    </a:gsLst>
                    <a:lin ang="5400000" scaled="1"/>
                    <a:tileRect/>
                  </a:gradFill>
                  <a:effectLst/>
                  <a:uLnTx/>
                  <a:uFillTx/>
                  <a:latin typeface="Arial"/>
                  <a:ea typeface="微软雅黑"/>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accent4"/>
                  </a:solidFill>
                </a:rPr>
                <a:t>S</a:t>
              </a:r>
            </a:p>
          </p:txBody>
        </p:sp>
        <p:sp>
          <p:nvSpPr>
            <p:cNvPr id="14" name="矩形 13">
              <a:extLst>
                <a:ext uri="{FF2B5EF4-FFF2-40B4-BE49-F238E27FC236}">
                  <a16:creationId xmlns:a16="http://schemas.microsoft.com/office/drawing/2014/main" id="{28A3295F-9882-4A23-8508-678596B192A9}"/>
                </a:ext>
              </a:extLst>
            </p:cNvPr>
            <p:cNvSpPr/>
            <p:nvPr/>
          </p:nvSpPr>
          <p:spPr>
            <a:xfrm>
              <a:off x="4820556" y="3946117"/>
              <a:ext cx="723275" cy="369332"/>
            </a:xfrm>
            <a:prstGeom prst="rect">
              <a:avLst/>
            </a:prstGeom>
            <a:noFill/>
          </p:spPr>
          <p:txBody>
            <a:bodyPr wrap="none" rtlCol="0">
              <a:spAutoFit/>
            </a:bodyPr>
            <a:lstStyle/>
            <a:p>
              <a:pPr defTabSz="914377"/>
              <a:r>
                <a:rPr lang="zh-CN" altLang="en-US" b="1" kern="0" spc="300" dirty="0">
                  <a:solidFill>
                    <a:schemeClr val="accent1"/>
                  </a:solidFill>
                </a:rPr>
                <a:t>社会</a:t>
              </a:r>
            </a:p>
          </p:txBody>
        </p:sp>
        <p:sp>
          <p:nvSpPr>
            <p:cNvPr id="15" name="矩形 14">
              <a:extLst>
                <a:ext uri="{FF2B5EF4-FFF2-40B4-BE49-F238E27FC236}">
                  <a16:creationId xmlns:a16="http://schemas.microsoft.com/office/drawing/2014/main" id="{04F11EDB-4AEE-4919-B66B-BAAF77254DEC}"/>
                </a:ext>
              </a:extLst>
            </p:cNvPr>
            <p:cNvSpPr/>
            <p:nvPr/>
          </p:nvSpPr>
          <p:spPr>
            <a:xfrm>
              <a:off x="1930840" y="3814217"/>
              <a:ext cx="2841195" cy="1346522"/>
            </a:xfrm>
            <a:prstGeom prst="rect">
              <a:avLst/>
            </a:prstGeom>
          </p:spPr>
          <p:txBody>
            <a:bodyPr wrap="square">
              <a:spAutoFit/>
            </a:bodyPr>
            <a:lstStyle/>
            <a:p>
              <a:pPr algn="r" defTabSz="914377">
                <a:lnSpc>
                  <a:spcPct val="150000"/>
                </a:lnSpc>
              </a:pPr>
              <a:r>
                <a:rPr lang="zh-CN" altLang="en-US" sz="1400" dirty="0">
                  <a:solidFill>
                    <a:schemeClr val="tx1">
                      <a:lumMod val="50000"/>
                      <a:lumOff val="50000"/>
                    </a:schemeClr>
                  </a:solidFill>
                  <a:cs typeface="+mn-ea"/>
                  <a:sym typeface="+mn-lt"/>
                </a:rPr>
                <a:t>输入社会相关的内容输入社会相关的内容输入社会相关的内容输入社会相关的内容输入社会相关的内容输入社会相关的内容</a:t>
              </a:r>
            </a:p>
          </p:txBody>
        </p:sp>
      </p:grpSp>
      <p:grpSp>
        <p:nvGrpSpPr>
          <p:cNvPr id="24" name="组合 23">
            <a:extLst>
              <a:ext uri="{FF2B5EF4-FFF2-40B4-BE49-F238E27FC236}">
                <a16:creationId xmlns:a16="http://schemas.microsoft.com/office/drawing/2014/main" id="{1C55F5A1-4257-4B8E-865E-978B41AD2842}"/>
              </a:ext>
            </a:extLst>
          </p:cNvPr>
          <p:cNvGrpSpPr/>
          <p:nvPr/>
        </p:nvGrpSpPr>
        <p:grpSpPr>
          <a:xfrm>
            <a:off x="6425754" y="1015558"/>
            <a:ext cx="4396720" cy="2269906"/>
            <a:chOff x="6425754" y="1015558"/>
            <a:chExt cx="4396720" cy="2269906"/>
          </a:xfrm>
        </p:grpSpPr>
        <p:sp>
          <p:nvSpPr>
            <p:cNvPr id="6" name="矩形: 圆角 5">
              <a:extLst>
                <a:ext uri="{FF2B5EF4-FFF2-40B4-BE49-F238E27FC236}">
                  <a16:creationId xmlns:a16="http://schemas.microsoft.com/office/drawing/2014/main" id="{D1FA44C1-8858-4E35-8A14-EDF3DF12188B}"/>
                </a:ext>
              </a:extLst>
            </p:cNvPr>
            <p:cNvSpPr/>
            <p:nvPr/>
          </p:nvSpPr>
          <p:spPr>
            <a:xfrm>
              <a:off x="6425754" y="1371644"/>
              <a:ext cx="4396720" cy="1913820"/>
            </a:xfrm>
            <a:prstGeom prst="roundRect">
              <a:avLst>
                <a:gd name="adj" fmla="val 8193"/>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30B444EC-DE38-4088-89FC-FAB089075792}"/>
                </a:ext>
              </a:extLst>
            </p:cNvPr>
            <p:cNvSpPr txBox="1"/>
            <p:nvPr/>
          </p:nvSpPr>
          <p:spPr>
            <a:xfrm>
              <a:off x="6630803" y="1015558"/>
              <a:ext cx="748923" cy="1006429"/>
            </a:xfrm>
            <a:prstGeom prst="rect">
              <a:avLst/>
            </a:prstGeom>
            <a:noFill/>
          </p:spPr>
          <p:txBody>
            <a:bodyPr wrap="none" rtlCol="0">
              <a:spAutoFit/>
            </a:bodyPr>
            <a:lstStyle>
              <a:defPPr>
                <a:defRPr lang="zh-CN"/>
              </a:defPPr>
              <a:lvl1pPr indent="0" algn="ctr">
                <a:lnSpc>
                  <a:spcPct val="90000"/>
                </a:lnSpc>
                <a:spcBef>
                  <a:spcPts val="1000"/>
                </a:spcBef>
                <a:buFont typeface="Arial" panose="020B0604020202020204" pitchFamily="34" charset="0"/>
                <a:buNone/>
                <a:defRPr kumimoji="0" sz="6600" b="1" i="0" u="none" strike="noStrike" cap="none" spc="0" normalizeH="0" baseline="0">
                  <a:ln>
                    <a:noFill/>
                  </a:ln>
                  <a:gradFill flip="none" rotWithShape="1">
                    <a:gsLst>
                      <a:gs pos="49000">
                        <a:schemeClr val="tx1"/>
                      </a:gs>
                      <a:gs pos="100000">
                        <a:schemeClr val="tx1">
                          <a:alpha val="0"/>
                        </a:schemeClr>
                      </a:gs>
                    </a:gsLst>
                    <a:lin ang="5400000" scaled="1"/>
                    <a:tileRect/>
                  </a:gradFill>
                  <a:effectLst/>
                  <a:uLnTx/>
                  <a:uFillTx/>
                  <a:latin typeface="Arial"/>
                  <a:ea typeface="微软雅黑"/>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accent4"/>
                  </a:solidFill>
                </a:rPr>
                <a:t>E</a:t>
              </a:r>
            </a:p>
          </p:txBody>
        </p:sp>
        <p:sp>
          <p:nvSpPr>
            <p:cNvPr id="17" name="矩形 16">
              <a:extLst>
                <a:ext uri="{FF2B5EF4-FFF2-40B4-BE49-F238E27FC236}">
                  <a16:creationId xmlns:a16="http://schemas.microsoft.com/office/drawing/2014/main" id="{DF003CD3-5439-43EE-8642-E08EDB73C9FD}"/>
                </a:ext>
              </a:extLst>
            </p:cNvPr>
            <p:cNvSpPr/>
            <p:nvPr/>
          </p:nvSpPr>
          <p:spPr>
            <a:xfrm>
              <a:off x="6632060" y="1739657"/>
              <a:ext cx="723275" cy="369332"/>
            </a:xfrm>
            <a:prstGeom prst="rect">
              <a:avLst/>
            </a:prstGeom>
            <a:noFill/>
          </p:spPr>
          <p:txBody>
            <a:bodyPr wrap="none" rtlCol="0">
              <a:spAutoFit/>
            </a:bodyPr>
            <a:lstStyle/>
            <a:p>
              <a:pPr defTabSz="914377"/>
              <a:r>
                <a:rPr lang="zh-CN" altLang="en-US" b="1" kern="0" spc="300" dirty="0">
                  <a:solidFill>
                    <a:schemeClr val="accent1"/>
                  </a:solidFill>
                </a:rPr>
                <a:t>经济</a:t>
              </a:r>
            </a:p>
          </p:txBody>
        </p:sp>
        <p:sp>
          <p:nvSpPr>
            <p:cNvPr id="18" name="矩形 17">
              <a:extLst>
                <a:ext uri="{FF2B5EF4-FFF2-40B4-BE49-F238E27FC236}">
                  <a16:creationId xmlns:a16="http://schemas.microsoft.com/office/drawing/2014/main" id="{C10BAF1F-3658-4B60-8F2F-3E5AAD324771}"/>
                </a:ext>
              </a:extLst>
            </p:cNvPr>
            <p:cNvSpPr/>
            <p:nvPr/>
          </p:nvSpPr>
          <p:spPr>
            <a:xfrm>
              <a:off x="7405374" y="1714302"/>
              <a:ext cx="2835906" cy="1346522"/>
            </a:xfrm>
            <a:prstGeom prst="rect">
              <a:avLst/>
            </a:prstGeom>
          </p:spPr>
          <p:txBody>
            <a:bodyPr wrap="square">
              <a:spAutoFit/>
            </a:bodyPr>
            <a:lstStyle/>
            <a:p>
              <a:pPr defTabSz="914377">
                <a:lnSpc>
                  <a:spcPct val="150000"/>
                </a:lnSpc>
              </a:pPr>
              <a:r>
                <a:rPr lang="zh-CN" altLang="en-US" sz="1400" dirty="0">
                  <a:solidFill>
                    <a:schemeClr val="tx1">
                      <a:lumMod val="50000"/>
                      <a:lumOff val="50000"/>
                    </a:schemeClr>
                  </a:solidFill>
                  <a:cs typeface="+mn-ea"/>
                  <a:sym typeface="+mn-lt"/>
                </a:rPr>
                <a:t>输入经济相关的内容输入经济相关的内容输入经济相关的内容输入经济相关的内容输入经济相关的内容输入经济相关的内容</a:t>
              </a:r>
            </a:p>
          </p:txBody>
        </p:sp>
      </p:grpSp>
      <p:grpSp>
        <p:nvGrpSpPr>
          <p:cNvPr id="25" name="组合 24">
            <a:extLst>
              <a:ext uri="{FF2B5EF4-FFF2-40B4-BE49-F238E27FC236}">
                <a16:creationId xmlns:a16="http://schemas.microsoft.com/office/drawing/2014/main" id="{59F1D179-56CD-4421-879C-C028187955A3}"/>
              </a:ext>
            </a:extLst>
          </p:cNvPr>
          <p:cNvGrpSpPr/>
          <p:nvPr/>
        </p:nvGrpSpPr>
        <p:grpSpPr>
          <a:xfrm>
            <a:off x="6425754" y="3184323"/>
            <a:ext cx="4396720" cy="2302034"/>
            <a:chOff x="6425754" y="3184323"/>
            <a:chExt cx="4396720" cy="2302034"/>
          </a:xfrm>
        </p:grpSpPr>
        <p:sp>
          <p:nvSpPr>
            <p:cNvPr id="8" name="矩形: 圆角 7">
              <a:extLst>
                <a:ext uri="{FF2B5EF4-FFF2-40B4-BE49-F238E27FC236}">
                  <a16:creationId xmlns:a16="http://schemas.microsoft.com/office/drawing/2014/main" id="{2894FFFD-64DF-44CA-A2EB-365467C2F306}"/>
                </a:ext>
              </a:extLst>
            </p:cNvPr>
            <p:cNvSpPr/>
            <p:nvPr/>
          </p:nvSpPr>
          <p:spPr>
            <a:xfrm>
              <a:off x="6425754" y="3572537"/>
              <a:ext cx="4396720" cy="1913820"/>
            </a:xfrm>
            <a:prstGeom prst="roundRect">
              <a:avLst>
                <a:gd name="adj" fmla="val 8193"/>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a:extLst>
                <a:ext uri="{FF2B5EF4-FFF2-40B4-BE49-F238E27FC236}">
                  <a16:creationId xmlns:a16="http://schemas.microsoft.com/office/drawing/2014/main" id="{0D5EBBDB-F1F8-4221-9BC1-4FFAFC887816}"/>
                </a:ext>
              </a:extLst>
            </p:cNvPr>
            <p:cNvSpPr txBox="1"/>
            <p:nvPr/>
          </p:nvSpPr>
          <p:spPr>
            <a:xfrm>
              <a:off x="6633924" y="3184323"/>
              <a:ext cx="702436" cy="1006429"/>
            </a:xfrm>
            <a:prstGeom prst="rect">
              <a:avLst/>
            </a:prstGeom>
            <a:noFill/>
          </p:spPr>
          <p:txBody>
            <a:bodyPr wrap="none" rtlCol="0">
              <a:spAutoFit/>
            </a:bodyPr>
            <a:lstStyle>
              <a:defPPr>
                <a:defRPr lang="zh-CN"/>
              </a:defPPr>
              <a:lvl1pPr indent="0" algn="ctr">
                <a:lnSpc>
                  <a:spcPct val="90000"/>
                </a:lnSpc>
                <a:spcBef>
                  <a:spcPts val="1000"/>
                </a:spcBef>
                <a:buFont typeface="Arial" panose="020B0604020202020204" pitchFamily="34" charset="0"/>
                <a:buNone/>
                <a:defRPr kumimoji="0" sz="6600" b="1" i="0" u="none" strike="noStrike" cap="none" spc="0" normalizeH="0" baseline="0">
                  <a:ln>
                    <a:noFill/>
                  </a:ln>
                  <a:gradFill flip="none" rotWithShape="1">
                    <a:gsLst>
                      <a:gs pos="49000">
                        <a:schemeClr val="tx1"/>
                      </a:gs>
                      <a:gs pos="100000">
                        <a:schemeClr val="tx1">
                          <a:alpha val="0"/>
                        </a:schemeClr>
                      </a:gs>
                    </a:gsLst>
                    <a:lin ang="5400000" scaled="1"/>
                    <a:tileRect/>
                  </a:gradFill>
                  <a:effectLst/>
                  <a:uLnTx/>
                  <a:uFillTx/>
                  <a:latin typeface="Arial"/>
                  <a:ea typeface="微软雅黑"/>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altLang="zh-CN" dirty="0">
                  <a:solidFill>
                    <a:schemeClr val="accent4"/>
                  </a:solidFill>
                </a:rPr>
                <a:t>T</a:t>
              </a:r>
            </a:p>
          </p:txBody>
        </p:sp>
        <p:sp>
          <p:nvSpPr>
            <p:cNvPr id="20" name="矩形 19">
              <a:extLst>
                <a:ext uri="{FF2B5EF4-FFF2-40B4-BE49-F238E27FC236}">
                  <a16:creationId xmlns:a16="http://schemas.microsoft.com/office/drawing/2014/main" id="{66297B42-E71F-4D66-828B-41B46908A626}"/>
                </a:ext>
              </a:extLst>
            </p:cNvPr>
            <p:cNvSpPr/>
            <p:nvPr/>
          </p:nvSpPr>
          <p:spPr>
            <a:xfrm>
              <a:off x="6641820" y="3946117"/>
              <a:ext cx="723275" cy="369332"/>
            </a:xfrm>
            <a:prstGeom prst="rect">
              <a:avLst/>
            </a:prstGeom>
            <a:noFill/>
          </p:spPr>
          <p:txBody>
            <a:bodyPr wrap="none" rtlCol="0">
              <a:spAutoFit/>
            </a:bodyPr>
            <a:lstStyle/>
            <a:p>
              <a:pPr defTabSz="914377"/>
              <a:r>
                <a:rPr lang="zh-CN" altLang="en-US" b="1" kern="0" spc="300" dirty="0">
                  <a:solidFill>
                    <a:schemeClr val="accent1"/>
                  </a:solidFill>
                </a:rPr>
                <a:t>技术</a:t>
              </a:r>
            </a:p>
          </p:txBody>
        </p:sp>
        <p:sp>
          <p:nvSpPr>
            <p:cNvPr id="21" name="矩形 20">
              <a:extLst>
                <a:ext uri="{FF2B5EF4-FFF2-40B4-BE49-F238E27FC236}">
                  <a16:creationId xmlns:a16="http://schemas.microsoft.com/office/drawing/2014/main" id="{FC50E97B-713B-4E27-A022-540210CB5589}"/>
                </a:ext>
              </a:extLst>
            </p:cNvPr>
            <p:cNvSpPr/>
            <p:nvPr/>
          </p:nvSpPr>
          <p:spPr>
            <a:xfrm>
              <a:off x="7425254" y="3814216"/>
              <a:ext cx="2835906" cy="1346522"/>
            </a:xfrm>
            <a:prstGeom prst="rect">
              <a:avLst/>
            </a:prstGeom>
          </p:spPr>
          <p:txBody>
            <a:bodyPr wrap="square">
              <a:spAutoFit/>
            </a:bodyPr>
            <a:lstStyle/>
            <a:p>
              <a:pPr defTabSz="914377">
                <a:lnSpc>
                  <a:spcPct val="150000"/>
                </a:lnSpc>
              </a:pPr>
              <a:r>
                <a:rPr lang="zh-CN" altLang="en-US" sz="1400" dirty="0">
                  <a:solidFill>
                    <a:schemeClr val="tx1">
                      <a:lumMod val="50000"/>
                      <a:lumOff val="50000"/>
                    </a:schemeClr>
                  </a:solidFill>
                  <a:cs typeface="+mn-ea"/>
                  <a:sym typeface="+mn-lt"/>
                </a:rPr>
                <a:t>输入技术相关的内容输入技术相关的内容输入技术相关的内容输入技术相关的内容输入技术相关的内容输入技术相关的内容</a:t>
              </a:r>
            </a:p>
          </p:txBody>
        </p:sp>
      </p:grpSp>
      <p:sp>
        <p:nvSpPr>
          <p:cNvPr id="22" name="等腰三角形 21">
            <a:extLst>
              <a:ext uri="{FF2B5EF4-FFF2-40B4-BE49-F238E27FC236}">
                <a16:creationId xmlns:a16="http://schemas.microsoft.com/office/drawing/2014/main" id="{916B407D-CEBD-4E4B-B629-A226D53A01D9}"/>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a:extLst>
              <a:ext uri="{FF2B5EF4-FFF2-40B4-BE49-F238E27FC236}">
                <a16:creationId xmlns:a16="http://schemas.microsoft.com/office/drawing/2014/main" id="{BCDA0FE0-969E-4F4A-A771-451137718CF4}"/>
              </a:ext>
            </a:extLst>
          </p:cNvPr>
          <p:cNvSpPr txBox="1"/>
          <p:nvPr/>
        </p:nvSpPr>
        <p:spPr>
          <a:xfrm>
            <a:off x="518585" y="238185"/>
            <a:ext cx="3015124" cy="646331"/>
          </a:xfrm>
          <a:prstGeom prst="rect">
            <a:avLst/>
          </a:prstGeom>
          <a:noFill/>
        </p:spPr>
        <p:txBody>
          <a:bodyPr wrap="square" rtlCol="0">
            <a:spAutoFit/>
          </a:bodyPr>
          <a:lstStyle/>
          <a:p>
            <a:r>
              <a:rPr lang="en-US" altLang="zh-CN" sz="3600" b="1" dirty="0">
                <a:gradFill>
                  <a:gsLst>
                    <a:gs pos="0">
                      <a:schemeClr val="accent1"/>
                    </a:gs>
                    <a:gs pos="100000">
                      <a:schemeClr val="accent4"/>
                    </a:gs>
                  </a:gsLst>
                  <a:lin ang="2700000" scaled="0"/>
                </a:gradFill>
              </a:rPr>
              <a:t>PEST</a:t>
            </a:r>
            <a:r>
              <a:rPr lang="zh-CN" altLang="en-US" sz="3600" b="1" dirty="0">
                <a:gradFill>
                  <a:gsLst>
                    <a:gs pos="0">
                      <a:schemeClr val="accent1"/>
                    </a:gs>
                    <a:gs pos="100000">
                      <a:schemeClr val="accent4"/>
                    </a:gs>
                  </a:gsLst>
                  <a:lin ang="2700000" scaled="0"/>
                </a:gradFill>
              </a:rPr>
              <a:t>分析</a:t>
            </a:r>
          </a:p>
        </p:txBody>
      </p:sp>
    </p:spTree>
    <p:extLst>
      <p:ext uri="{BB962C8B-B14F-4D97-AF65-F5344CB8AC3E}">
        <p14:creationId xmlns:p14="http://schemas.microsoft.com/office/powerpoint/2010/main" val="2862475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a:extLst>
              <a:ext uri="{FF2B5EF4-FFF2-40B4-BE49-F238E27FC236}">
                <a16:creationId xmlns:a16="http://schemas.microsoft.com/office/drawing/2014/main" id="{1007E192-2AA1-49F4-BD7A-9520D38B0AE2}"/>
              </a:ext>
            </a:extLst>
          </p:cNvPr>
          <p:cNvSpPr/>
          <p:nvPr/>
        </p:nvSpPr>
        <p:spPr>
          <a:xfrm>
            <a:off x="-950912" y="3913931"/>
            <a:ext cx="14020800" cy="6112727"/>
          </a:xfrm>
          <a:prstGeom prst="ellipse">
            <a:avLst/>
          </a:prstGeom>
          <a:noFill/>
          <a:ln w="12700" cap="flat" cmpd="sng" algn="ctr">
            <a:gradFill flip="none" rotWithShape="1">
              <a:gsLst>
                <a:gs pos="66000">
                  <a:schemeClr val="accent1">
                    <a:alpha val="0"/>
                  </a:schemeClr>
                </a:gs>
                <a:gs pos="100000">
                  <a:schemeClr val="accent1"/>
                </a:gs>
              </a:gsLst>
              <a:lin ang="16200000" scaled="1"/>
              <a:tileRect/>
            </a:gra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mn-ea"/>
              <a:cs typeface="+mn-cs"/>
            </a:endParaRPr>
          </a:p>
        </p:txBody>
      </p:sp>
      <p:sp>
        <p:nvSpPr>
          <p:cNvPr id="7" name="椭圆 6">
            <a:extLst>
              <a:ext uri="{FF2B5EF4-FFF2-40B4-BE49-F238E27FC236}">
                <a16:creationId xmlns:a16="http://schemas.microsoft.com/office/drawing/2014/main" id="{4E57078D-DCFF-494F-85D8-37DD1B0B6B85}"/>
              </a:ext>
            </a:extLst>
          </p:cNvPr>
          <p:cNvSpPr/>
          <p:nvPr/>
        </p:nvSpPr>
        <p:spPr>
          <a:xfrm>
            <a:off x="1391739" y="1796823"/>
            <a:ext cx="2177143" cy="2177143"/>
          </a:xfrm>
          <a:prstGeom prst="ellipse">
            <a:avLst/>
          </a:prstGeom>
          <a:solidFill>
            <a:schemeClr val="accent1"/>
          </a:solidFill>
          <a:ln>
            <a:noFill/>
          </a:ln>
          <a:effectLst>
            <a:outerShdw blurRad="127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a:extLst>
              <a:ext uri="{FF2B5EF4-FFF2-40B4-BE49-F238E27FC236}">
                <a16:creationId xmlns:a16="http://schemas.microsoft.com/office/drawing/2014/main" id="{2F8D7277-05B9-49FB-AFB4-6977CC91109E}"/>
              </a:ext>
            </a:extLst>
          </p:cNvPr>
          <p:cNvSpPr/>
          <p:nvPr/>
        </p:nvSpPr>
        <p:spPr>
          <a:xfrm>
            <a:off x="5007429" y="1124659"/>
            <a:ext cx="2177143" cy="2177143"/>
          </a:xfrm>
          <a:prstGeom prst="ellipse">
            <a:avLst/>
          </a:prstGeom>
          <a:solidFill>
            <a:schemeClr val="accent4"/>
          </a:solidFill>
          <a:ln>
            <a:noFill/>
          </a:ln>
          <a:effectLst>
            <a:outerShdw blurRad="127000" algn="ctr" rotWithShape="0">
              <a:schemeClr val="accent4">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a:extLst>
              <a:ext uri="{FF2B5EF4-FFF2-40B4-BE49-F238E27FC236}">
                <a16:creationId xmlns:a16="http://schemas.microsoft.com/office/drawing/2014/main" id="{3A20A001-C710-456C-BB15-0222CC294FE7}"/>
              </a:ext>
            </a:extLst>
          </p:cNvPr>
          <p:cNvSpPr/>
          <p:nvPr/>
        </p:nvSpPr>
        <p:spPr>
          <a:xfrm>
            <a:off x="8623119" y="1796823"/>
            <a:ext cx="2177143" cy="2177143"/>
          </a:xfrm>
          <a:prstGeom prst="ellipse">
            <a:avLst/>
          </a:prstGeom>
          <a:solidFill>
            <a:schemeClr val="accent1"/>
          </a:solidFill>
          <a:ln>
            <a:noFill/>
          </a:ln>
          <a:effectLst>
            <a:outerShdw blurRad="127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等腰三角形 5">
            <a:extLst>
              <a:ext uri="{FF2B5EF4-FFF2-40B4-BE49-F238E27FC236}">
                <a16:creationId xmlns:a16="http://schemas.microsoft.com/office/drawing/2014/main" id="{28295054-6CEE-4E1D-8160-1FC8D0EA32A6}"/>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90267ACB-CB64-4EDA-BC6F-2BCC4868B2A4}"/>
              </a:ext>
            </a:extLst>
          </p:cNvPr>
          <p:cNvSpPr txBox="1"/>
          <p:nvPr/>
        </p:nvSpPr>
        <p:spPr>
          <a:xfrm>
            <a:off x="518585" y="23818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准备计划</a:t>
            </a:r>
          </a:p>
        </p:txBody>
      </p:sp>
      <p:sp>
        <p:nvSpPr>
          <p:cNvPr id="13" name="矩形 12">
            <a:extLst>
              <a:ext uri="{FF2B5EF4-FFF2-40B4-BE49-F238E27FC236}">
                <a16:creationId xmlns:a16="http://schemas.microsoft.com/office/drawing/2014/main" id="{8C98545D-1586-40D6-B9A2-C9EC15DB10D3}"/>
              </a:ext>
            </a:extLst>
          </p:cNvPr>
          <p:cNvSpPr/>
          <p:nvPr/>
        </p:nvSpPr>
        <p:spPr>
          <a:xfrm>
            <a:off x="1216250" y="4827571"/>
            <a:ext cx="2558599" cy="1023357"/>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输入计划内容输入计划内容输入计划内容输入计划内容输入计划内容输入计划内容</a:t>
            </a:r>
          </a:p>
        </p:txBody>
      </p:sp>
      <p:sp>
        <p:nvSpPr>
          <p:cNvPr id="14" name="文本框 13">
            <a:extLst>
              <a:ext uri="{FF2B5EF4-FFF2-40B4-BE49-F238E27FC236}">
                <a16:creationId xmlns:a16="http://schemas.microsoft.com/office/drawing/2014/main" id="{9C450EDF-619F-49D0-A9B3-E23AFDBC62E3}"/>
              </a:ext>
            </a:extLst>
          </p:cNvPr>
          <p:cNvSpPr txBox="1"/>
          <p:nvPr/>
        </p:nvSpPr>
        <p:spPr>
          <a:xfrm>
            <a:off x="1999260" y="4521656"/>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计划</a:t>
            </a:r>
            <a:r>
              <a:rPr lang="en-US" altLang="zh-CN" sz="1800" kern="0" spc="300" dirty="0">
                <a:solidFill>
                  <a:schemeClr val="accent1"/>
                </a:solidFill>
              </a:rPr>
              <a:t>1</a:t>
            </a:r>
            <a:endParaRPr lang="zh-CN" altLang="en-US" sz="1800" kern="0" spc="300" dirty="0">
              <a:solidFill>
                <a:schemeClr val="accent1"/>
              </a:solidFill>
            </a:endParaRPr>
          </a:p>
        </p:txBody>
      </p:sp>
      <p:sp>
        <p:nvSpPr>
          <p:cNvPr id="16" name="矩形 15">
            <a:extLst>
              <a:ext uri="{FF2B5EF4-FFF2-40B4-BE49-F238E27FC236}">
                <a16:creationId xmlns:a16="http://schemas.microsoft.com/office/drawing/2014/main" id="{5A480E86-627F-452D-9517-49B6BD9F9079}"/>
              </a:ext>
            </a:extLst>
          </p:cNvPr>
          <p:cNvSpPr/>
          <p:nvPr/>
        </p:nvSpPr>
        <p:spPr>
          <a:xfrm>
            <a:off x="4810668" y="4356339"/>
            <a:ext cx="2558599" cy="1023357"/>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输入计划内容输入计划内容输入计划内容输入计划内容输入计划内容输入计划内容</a:t>
            </a:r>
          </a:p>
        </p:txBody>
      </p:sp>
      <p:sp>
        <p:nvSpPr>
          <p:cNvPr id="17" name="文本框 16">
            <a:extLst>
              <a:ext uri="{FF2B5EF4-FFF2-40B4-BE49-F238E27FC236}">
                <a16:creationId xmlns:a16="http://schemas.microsoft.com/office/drawing/2014/main" id="{2C6EFEEA-4FCD-4AC7-9520-38DE4C6054B1}"/>
              </a:ext>
            </a:extLst>
          </p:cNvPr>
          <p:cNvSpPr txBox="1"/>
          <p:nvPr/>
        </p:nvSpPr>
        <p:spPr>
          <a:xfrm>
            <a:off x="5593678" y="4050424"/>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计划</a:t>
            </a:r>
            <a:r>
              <a:rPr lang="en-US" altLang="zh-CN" sz="1800" kern="0" spc="300" dirty="0">
                <a:solidFill>
                  <a:schemeClr val="accent1"/>
                </a:solidFill>
              </a:rPr>
              <a:t>2</a:t>
            </a:r>
            <a:endParaRPr lang="zh-CN" altLang="en-US" sz="1800" kern="0" spc="300" dirty="0">
              <a:solidFill>
                <a:schemeClr val="accent1"/>
              </a:solidFill>
            </a:endParaRPr>
          </a:p>
        </p:txBody>
      </p:sp>
      <p:sp>
        <p:nvSpPr>
          <p:cNvPr id="19" name="矩形 18">
            <a:extLst>
              <a:ext uri="{FF2B5EF4-FFF2-40B4-BE49-F238E27FC236}">
                <a16:creationId xmlns:a16="http://schemas.microsoft.com/office/drawing/2014/main" id="{3C5FF872-41CA-4025-A742-E713CD015825}"/>
              </a:ext>
            </a:extLst>
          </p:cNvPr>
          <p:cNvSpPr/>
          <p:nvPr/>
        </p:nvSpPr>
        <p:spPr>
          <a:xfrm>
            <a:off x="8432390" y="4827571"/>
            <a:ext cx="2558599" cy="1023357"/>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输入计划内容输入计划内容输入计划内容输入计划内容输入计划内容输入计划内容</a:t>
            </a:r>
          </a:p>
        </p:txBody>
      </p:sp>
      <p:sp>
        <p:nvSpPr>
          <p:cNvPr id="20" name="文本框 19">
            <a:extLst>
              <a:ext uri="{FF2B5EF4-FFF2-40B4-BE49-F238E27FC236}">
                <a16:creationId xmlns:a16="http://schemas.microsoft.com/office/drawing/2014/main" id="{48CD3472-3AA9-4288-9AEA-80F264038EA8}"/>
              </a:ext>
            </a:extLst>
          </p:cNvPr>
          <p:cNvSpPr txBox="1"/>
          <p:nvPr/>
        </p:nvSpPr>
        <p:spPr>
          <a:xfrm>
            <a:off x="9215400" y="4521656"/>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计划</a:t>
            </a:r>
            <a:r>
              <a:rPr lang="en-US" altLang="zh-CN" sz="1800" kern="0" spc="300" dirty="0">
                <a:solidFill>
                  <a:schemeClr val="accent1"/>
                </a:solidFill>
              </a:rPr>
              <a:t>3</a:t>
            </a:r>
            <a:endParaRPr lang="zh-CN" altLang="en-US" sz="1800" kern="0" spc="300" dirty="0">
              <a:solidFill>
                <a:schemeClr val="accent1"/>
              </a:solidFill>
            </a:endParaRPr>
          </a:p>
        </p:txBody>
      </p:sp>
      <p:pic>
        <p:nvPicPr>
          <p:cNvPr id="21" name="图形 20" descr="试管 轮廓">
            <a:extLst>
              <a:ext uri="{FF2B5EF4-FFF2-40B4-BE49-F238E27FC236}">
                <a16:creationId xmlns:a16="http://schemas.microsoft.com/office/drawing/2014/main" id="{95F08D63-6E63-400C-A333-BE7CAF9209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2030" y="1475293"/>
            <a:ext cx="1475874" cy="1475874"/>
          </a:xfrm>
          <a:prstGeom prst="rect">
            <a:avLst/>
          </a:prstGeom>
        </p:spPr>
      </p:pic>
      <p:pic>
        <p:nvPicPr>
          <p:cNvPr id="22" name="图形 21" descr="培养皿 轮廓">
            <a:extLst>
              <a:ext uri="{FF2B5EF4-FFF2-40B4-BE49-F238E27FC236}">
                <a16:creationId xmlns:a16="http://schemas.microsoft.com/office/drawing/2014/main" id="{CE2D645C-B05E-44AE-BA73-636C3C312F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13045" y="1855680"/>
            <a:ext cx="1997288" cy="1997288"/>
          </a:xfrm>
          <a:prstGeom prst="rect">
            <a:avLst/>
          </a:prstGeom>
        </p:spPr>
      </p:pic>
      <p:pic>
        <p:nvPicPr>
          <p:cNvPr id="23" name="图形 22" descr="细菌 轮廓">
            <a:extLst>
              <a:ext uri="{FF2B5EF4-FFF2-40B4-BE49-F238E27FC236}">
                <a16:creationId xmlns:a16="http://schemas.microsoft.com/office/drawing/2014/main" id="{D838C2D5-036E-464E-9B19-2A77B726F1F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42573" y="2247657"/>
            <a:ext cx="1275474" cy="1275474"/>
          </a:xfrm>
          <a:prstGeom prst="rect">
            <a:avLst/>
          </a:prstGeom>
        </p:spPr>
      </p:pic>
      <p:sp>
        <p:nvSpPr>
          <p:cNvPr id="24" name="任意多边形: 形状 23">
            <a:extLst>
              <a:ext uri="{FF2B5EF4-FFF2-40B4-BE49-F238E27FC236}">
                <a16:creationId xmlns:a16="http://schemas.microsoft.com/office/drawing/2014/main" id="{A35344DC-0A53-41A7-B07A-20F0452B26E4}"/>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a:extLst>
              <a:ext uri="{FF2B5EF4-FFF2-40B4-BE49-F238E27FC236}">
                <a16:creationId xmlns:a16="http://schemas.microsoft.com/office/drawing/2014/main" id="{FB6DB248-48CA-46C4-8701-40F988E785D3}"/>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extLst>
      <p:ext uri="{BB962C8B-B14F-4D97-AF65-F5344CB8AC3E}">
        <p14:creationId xmlns:p14="http://schemas.microsoft.com/office/powerpoint/2010/main" val="1045473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descr="DNA 图">
            <a:extLst>
              <a:ext uri="{FF2B5EF4-FFF2-40B4-BE49-F238E27FC236}">
                <a16:creationId xmlns:a16="http://schemas.microsoft.com/office/drawing/2014/main" id="{6CA08055-A01C-42D5-8349-ED81D3BFA310}"/>
              </a:ext>
            </a:extLst>
          </p:cNvPr>
          <p:cNvPicPr>
            <a:picLocks noChangeAspect="1"/>
          </p:cNvPicPr>
          <p:nvPr/>
        </p:nvPicPr>
        <p:blipFill>
          <a:blip r:embed="rId2">
            <a:extLst>
              <a:ext uri="{28A0092B-C50C-407E-A947-70E740481C1C}">
                <a14:useLocalDpi xmlns:a14="http://schemas.microsoft.com/office/drawing/2010/main" val="0"/>
              </a:ext>
            </a:extLst>
          </a:blip>
          <a:srcRect l="20780" t="5122" r="16183" b="4237"/>
          <a:stretch>
            <a:fillRect/>
          </a:stretch>
        </p:blipFill>
        <p:spPr>
          <a:xfrm>
            <a:off x="9016465" y="4006426"/>
            <a:ext cx="1741237" cy="1536700"/>
          </a:xfrm>
          <a:custGeom>
            <a:avLst/>
            <a:gdLst>
              <a:gd name="connsiteX0" fmla="*/ 0 w 1741237"/>
              <a:gd name="connsiteY0" fmla="*/ 0 h 1536700"/>
              <a:gd name="connsiteX1" fmla="*/ 1741237 w 1741237"/>
              <a:gd name="connsiteY1" fmla="*/ 0 h 1536700"/>
              <a:gd name="connsiteX2" fmla="*/ 1741237 w 1741237"/>
              <a:gd name="connsiteY2" fmla="*/ 1536700 h 1536700"/>
              <a:gd name="connsiteX3" fmla="*/ 0 w 1741237"/>
              <a:gd name="connsiteY3" fmla="*/ 1536700 h 1536700"/>
            </a:gdLst>
            <a:ahLst/>
            <a:cxnLst>
              <a:cxn ang="0">
                <a:pos x="connsiteX0" y="connsiteY0"/>
              </a:cxn>
              <a:cxn ang="0">
                <a:pos x="connsiteX1" y="connsiteY1"/>
              </a:cxn>
              <a:cxn ang="0">
                <a:pos x="connsiteX2" y="connsiteY2"/>
              </a:cxn>
              <a:cxn ang="0">
                <a:pos x="connsiteX3" y="connsiteY3"/>
              </a:cxn>
            </a:cxnLst>
            <a:rect l="l" t="t" r="r" b="b"/>
            <a:pathLst>
              <a:path w="1741237" h="1536700">
                <a:moveTo>
                  <a:pt x="0" y="0"/>
                </a:moveTo>
                <a:lnTo>
                  <a:pt x="1741237" y="0"/>
                </a:lnTo>
                <a:lnTo>
                  <a:pt x="1741237" y="1536700"/>
                </a:lnTo>
                <a:lnTo>
                  <a:pt x="0" y="1536700"/>
                </a:lnTo>
                <a:close/>
              </a:path>
            </a:pathLst>
          </a:custGeom>
        </p:spPr>
      </p:pic>
      <p:pic>
        <p:nvPicPr>
          <p:cNvPr id="21" name="图片 20" descr="显微镜载物片">
            <a:extLst>
              <a:ext uri="{FF2B5EF4-FFF2-40B4-BE49-F238E27FC236}">
                <a16:creationId xmlns:a16="http://schemas.microsoft.com/office/drawing/2014/main" id="{0CC16400-5C0E-474C-95DE-145C52E7D043}"/>
              </a:ext>
            </a:extLst>
          </p:cNvPr>
          <p:cNvPicPr>
            <a:picLocks noChangeAspect="1"/>
          </p:cNvPicPr>
          <p:nvPr/>
        </p:nvPicPr>
        <p:blipFill>
          <a:blip r:embed="rId3">
            <a:extLst>
              <a:ext uri="{28A0092B-C50C-407E-A947-70E740481C1C}">
                <a14:useLocalDpi xmlns:a14="http://schemas.microsoft.com/office/drawing/2010/main" val="0"/>
              </a:ext>
            </a:extLst>
          </a:blip>
          <a:srcRect l="13570" t="7753" r="17977" b="1606"/>
          <a:stretch>
            <a:fillRect/>
          </a:stretch>
        </p:blipFill>
        <p:spPr>
          <a:xfrm>
            <a:off x="6996764" y="4006426"/>
            <a:ext cx="1741237" cy="1536700"/>
          </a:xfrm>
          <a:custGeom>
            <a:avLst/>
            <a:gdLst>
              <a:gd name="connsiteX0" fmla="*/ 0 w 1741237"/>
              <a:gd name="connsiteY0" fmla="*/ 0 h 1536700"/>
              <a:gd name="connsiteX1" fmla="*/ 1741237 w 1741237"/>
              <a:gd name="connsiteY1" fmla="*/ 0 h 1536700"/>
              <a:gd name="connsiteX2" fmla="*/ 1741237 w 1741237"/>
              <a:gd name="connsiteY2" fmla="*/ 1536700 h 1536700"/>
              <a:gd name="connsiteX3" fmla="*/ 0 w 1741237"/>
              <a:gd name="connsiteY3" fmla="*/ 1536700 h 1536700"/>
            </a:gdLst>
            <a:ahLst/>
            <a:cxnLst>
              <a:cxn ang="0">
                <a:pos x="connsiteX0" y="connsiteY0"/>
              </a:cxn>
              <a:cxn ang="0">
                <a:pos x="connsiteX1" y="connsiteY1"/>
              </a:cxn>
              <a:cxn ang="0">
                <a:pos x="connsiteX2" y="connsiteY2"/>
              </a:cxn>
              <a:cxn ang="0">
                <a:pos x="connsiteX3" y="connsiteY3"/>
              </a:cxn>
            </a:cxnLst>
            <a:rect l="l" t="t" r="r" b="b"/>
            <a:pathLst>
              <a:path w="1741237" h="1536700">
                <a:moveTo>
                  <a:pt x="0" y="0"/>
                </a:moveTo>
                <a:lnTo>
                  <a:pt x="1741237" y="0"/>
                </a:lnTo>
                <a:lnTo>
                  <a:pt x="1741237" y="1536700"/>
                </a:lnTo>
                <a:lnTo>
                  <a:pt x="0" y="1536700"/>
                </a:lnTo>
                <a:close/>
              </a:path>
            </a:pathLst>
          </a:custGeom>
        </p:spPr>
      </p:pic>
      <p:pic>
        <p:nvPicPr>
          <p:cNvPr id="20" name="图片 19" descr="科学家拿着 DNA 胶片在实验室中的样品前进行测试">
            <a:extLst>
              <a:ext uri="{FF2B5EF4-FFF2-40B4-BE49-F238E27FC236}">
                <a16:creationId xmlns:a16="http://schemas.microsoft.com/office/drawing/2014/main" id="{F0493DB5-2CDC-4395-AFC3-07D07DBB718C}"/>
              </a:ext>
            </a:extLst>
          </p:cNvPr>
          <p:cNvPicPr>
            <a:picLocks noChangeAspect="1"/>
          </p:cNvPicPr>
          <p:nvPr/>
        </p:nvPicPr>
        <p:blipFill>
          <a:blip r:embed="rId4">
            <a:extLst>
              <a:ext uri="{28A0092B-C50C-407E-A947-70E740481C1C}">
                <a14:useLocalDpi xmlns:a14="http://schemas.microsoft.com/office/drawing/2010/main" val="0"/>
              </a:ext>
            </a:extLst>
          </a:blip>
          <a:srcRect l="13904" t="3509" r="9068" b="5851"/>
          <a:stretch>
            <a:fillRect/>
          </a:stretch>
        </p:blipFill>
        <p:spPr>
          <a:xfrm>
            <a:off x="4977063" y="4006426"/>
            <a:ext cx="1741237" cy="1536700"/>
          </a:xfrm>
          <a:custGeom>
            <a:avLst/>
            <a:gdLst>
              <a:gd name="connsiteX0" fmla="*/ 0 w 1741237"/>
              <a:gd name="connsiteY0" fmla="*/ 0 h 1536700"/>
              <a:gd name="connsiteX1" fmla="*/ 1741237 w 1741237"/>
              <a:gd name="connsiteY1" fmla="*/ 0 h 1536700"/>
              <a:gd name="connsiteX2" fmla="*/ 1741237 w 1741237"/>
              <a:gd name="connsiteY2" fmla="*/ 1536700 h 1536700"/>
              <a:gd name="connsiteX3" fmla="*/ 0 w 1741237"/>
              <a:gd name="connsiteY3" fmla="*/ 1536700 h 1536700"/>
            </a:gdLst>
            <a:ahLst/>
            <a:cxnLst>
              <a:cxn ang="0">
                <a:pos x="connsiteX0" y="connsiteY0"/>
              </a:cxn>
              <a:cxn ang="0">
                <a:pos x="connsiteX1" y="connsiteY1"/>
              </a:cxn>
              <a:cxn ang="0">
                <a:pos x="connsiteX2" y="connsiteY2"/>
              </a:cxn>
              <a:cxn ang="0">
                <a:pos x="connsiteX3" y="connsiteY3"/>
              </a:cxn>
            </a:cxnLst>
            <a:rect l="l" t="t" r="r" b="b"/>
            <a:pathLst>
              <a:path w="1741237" h="1536700">
                <a:moveTo>
                  <a:pt x="0" y="0"/>
                </a:moveTo>
                <a:lnTo>
                  <a:pt x="1741237" y="0"/>
                </a:lnTo>
                <a:lnTo>
                  <a:pt x="1741237" y="1536700"/>
                </a:lnTo>
                <a:lnTo>
                  <a:pt x="0" y="1536700"/>
                </a:lnTo>
                <a:close/>
              </a:path>
            </a:pathLst>
          </a:custGeom>
        </p:spPr>
      </p:pic>
      <p:sp>
        <p:nvSpPr>
          <p:cNvPr id="2" name="椭圆 1">
            <a:extLst>
              <a:ext uri="{FF2B5EF4-FFF2-40B4-BE49-F238E27FC236}">
                <a16:creationId xmlns:a16="http://schemas.microsoft.com/office/drawing/2014/main" id="{C3C874D7-D36F-43B1-A143-FBB0A5A28F9B}"/>
              </a:ext>
            </a:extLst>
          </p:cNvPr>
          <p:cNvSpPr/>
          <p:nvPr/>
        </p:nvSpPr>
        <p:spPr>
          <a:xfrm>
            <a:off x="609600" y="1675044"/>
            <a:ext cx="3507912" cy="3507912"/>
          </a:xfrm>
          <a:prstGeom prst="ellipse">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dirty="0"/>
          </a:p>
        </p:txBody>
      </p:sp>
      <p:sp>
        <p:nvSpPr>
          <p:cNvPr id="3" name="矩形 2">
            <a:extLst>
              <a:ext uri="{FF2B5EF4-FFF2-40B4-BE49-F238E27FC236}">
                <a16:creationId xmlns:a16="http://schemas.microsoft.com/office/drawing/2014/main" id="{3D95AD92-F095-4C2C-A924-52CA3CC02A27}"/>
              </a:ext>
            </a:extLst>
          </p:cNvPr>
          <p:cNvSpPr/>
          <p:nvPr/>
        </p:nvSpPr>
        <p:spPr>
          <a:xfrm>
            <a:off x="4912904" y="1760786"/>
            <a:ext cx="5913846" cy="1023357"/>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输入措施内容输入措施内容输入措施内容输入措施内容输入措施内容输入措施内容输入措施内容输入措施内容输入措施内容输入措施内容输入措施内容输入措施内容输入措施内容输入措施内容</a:t>
            </a:r>
          </a:p>
        </p:txBody>
      </p:sp>
      <p:sp>
        <p:nvSpPr>
          <p:cNvPr id="4" name="文本框 3">
            <a:extLst>
              <a:ext uri="{FF2B5EF4-FFF2-40B4-BE49-F238E27FC236}">
                <a16:creationId xmlns:a16="http://schemas.microsoft.com/office/drawing/2014/main" id="{6F09E77D-B36D-4101-8173-D0B543A44657}"/>
              </a:ext>
            </a:extLst>
          </p:cNvPr>
          <p:cNvSpPr txBox="1"/>
          <p:nvPr/>
        </p:nvSpPr>
        <p:spPr>
          <a:xfrm>
            <a:off x="4912904" y="1454871"/>
            <a:ext cx="1373596"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措施名字</a:t>
            </a:r>
          </a:p>
        </p:txBody>
      </p:sp>
      <p:sp>
        <p:nvSpPr>
          <p:cNvPr id="5" name="文本框 4">
            <a:extLst>
              <a:ext uri="{FF2B5EF4-FFF2-40B4-BE49-F238E27FC236}">
                <a16:creationId xmlns:a16="http://schemas.microsoft.com/office/drawing/2014/main" id="{332DFC3E-6DDF-4C0D-8621-C3C036B3AD68}"/>
              </a:ext>
            </a:extLst>
          </p:cNvPr>
          <p:cNvSpPr txBox="1"/>
          <p:nvPr/>
        </p:nvSpPr>
        <p:spPr>
          <a:xfrm>
            <a:off x="4912904" y="3550249"/>
            <a:ext cx="1284696"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相关照片</a:t>
            </a:r>
          </a:p>
        </p:txBody>
      </p:sp>
      <p:sp>
        <p:nvSpPr>
          <p:cNvPr id="9" name="等腰三角形 8">
            <a:extLst>
              <a:ext uri="{FF2B5EF4-FFF2-40B4-BE49-F238E27FC236}">
                <a16:creationId xmlns:a16="http://schemas.microsoft.com/office/drawing/2014/main" id="{DD071A21-F6B7-477F-A649-4EFD4B57706B}"/>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2D1759EB-2856-48D5-A1BE-135F44EB20CF}"/>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改进措施</a:t>
            </a:r>
          </a:p>
        </p:txBody>
      </p:sp>
      <p:sp>
        <p:nvSpPr>
          <p:cNvPr id="11" name="任意多边形: 形状 10">
            <a:extLst>
              <a:ext uri="{FF2B5EF4-FFF2-40B4-BE49-F238E27FC236}">
                <a16:creationId xmlns:a16="http://schemas.microsoft.com/office/drawing/2014/main" id="{B9C20286-9D5A-4367-8294-C3FE455BEC7F}"/>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2" name="任意多边形: 形状 11">
            <a:extLst>
              <a:ext uri="{FF2B5EF4-FFF2-40B4-BE49-F238E27FC236}">
                <a16:creationId xmlns:a16="http://schemas.microsoft.com/office/drawing/2014/main" id="{BB75CAFF-97C2-4AF8-A729-C5A0279AF468}"/>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pic>
        <p:nvPicPr>
          <p:cNvPr id="13" name="图形 12" descr="签名 轮廓">
            <a:extLst>
              <a:ext uri="{FF2B5EF4-FFF2-40B4-BE49-F238E27FC236}">
                <a16:creationId xmlns:a16="http://schemas.microsoft.com/office/drawing/2014/main" id="{8E0EC377-DDFD-4BBA-94B9-EA3D0777837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05902" y="2219310"/>
            <a:ext cx="2319142" cy="2319142"/>
          </a:xfrm>
          <a:prstGeom prst="rect">
            <a:avLst/>
          </a:prstGeom>
        </p:spPr>
      </p:pic>
    </p:spTree>
    <p:extLst>
      <p:ext uri="{BB962C8B-B14F-4D97-AF65-F5344CB8AC3E}">
        <p14:creationId xmlns:p14="http://schemas.microsoft.com/office/powerpoint/2010/main" val="38416226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等腰三角形 5">
            <a:extLst>
              <a:ext uri="{FF2B5EF4-FFF2-40B4-BE49-F238E27FC236}">
                <a16:creationId xmlns:a16="http://schemas.microsoft.com/office/drawing/2014/main" id="{B67ECD58-2D0E-42AE-B80C-B3489521C281}"/>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06EEB38-9C2A-4E45-B1F5-BD332F726FC2}"/>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行动方案</a:t>
            </a:r>
          </a:p>
        </p:txBody>
      </p:sp>
      <p:grpSp>
        <p:nvGrpSpPr>
          <p:cNvPr id="10" name="组合 9">
            <a:extLst>
              <a:ext uri="{FF2B5EF4-FFF2-40B4-BE49-F238E27FC236}">
                <a16:creationId xmlns:a16="http://schemas.microsoft.com/office/drawing/2014/main" id="{E16C87D7-39AA-4531-8CD0-0F555C8930F1}"/>
              </a:ext>
            </a:extLst>
          </p:cNvPr>
          <p:cNvGrpSpPr/>
          <p:nvPr/>
        </p:nvGrpSpPr>
        <p:grpSpPr>
          <a:xfrm>
            <a:off x="6844057" y="827840"/>
            <a:ext cx="3443379" cy="2232932"/>
            <a:chOff x="6844057" y="827840"/>
            <a:chExt cx="3443379" cy="2232932"/>
          </a:xfrm>
        </p:grpSpPr>
        <p:sp>
          <p:nvSpPr>
            <p:cNvPr id="2" name="矩形: 圆角 1">
              <a:extLst>
                <a:ext uri="{FF2B5EF4-FFF2-40B4-BE49-F238E27FC236}">
                  <a16:creationId xmlns:a16="http://schemas.microsoft.com/office/drawing/2014/main" id="{9C754771-4369-4133-AF0A-DA0E67C0D3AC}"/>
                </a:ext>
              </a:extLst>
            </p:cNvPr>
            <p:cNvSpPr>
              <a:spLocks/>
            </p:cNvSpPr>
            <p:nvPr/>
          </p:nvSpPr>
          <p:spPr>
            <a:xfrm flipH="1">
              <a:off x="6844057" y="827840"/>
              <a:ext cx="3443379" cy="2232932"/>
            </a:xfrm>
            <a:prstGeom prst="roundRect">
              <a:avLst>
                <a:gd name="adj" fmla="val 704"/>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3" name="直接连接符 2">
              <a:extLst>
                <a:ext uri="{FF2B5EF4-FFF2-40B4-BE49-F238E27FC236}">
                  <a16:creationId xmlns:a16="http://schemas.microsoft.com/office/drawing/2014/main" id="{F5E1F7EB-969E-4207-9325-6E08887664DB}"/>
                </a:ext>
              </a:extLst>
            </p:cNvPr>
            <p:cNvCxnSpPr>
              <a:cxnSpLocks/>
            </p:cNvCxnSpPr>
            <p:nvPr/>
          </p:nvCxnSpPr>
          <p:spPr>
            <a:xfrm flipH="1">
              <a:off x="6869215" y="843499"/>
              <a:ext cx="3395629" cy="0"/>
            </a:xfrm>
            <a:prstGeom prst="line">
              <a:avLst/>
            </a:prstGeom>
            <a:noFill/>
            <a:ln w="28575" cap="rnd" cmpd="sng" algn="ctr">
              <a:solidFill>
                <a:schemeClr val="accent1"/>
              </a:solidFill>
              <a:prstDash val="solid"/>
              <a:miter lim="800000"/>
            </a:ln>
            <a:effectLst/>
          </p:spPr>
        </p:cxnSp>
        <p:sp>
          <p:nvSpPr>
            <p:cNvPr id="8" name="矩形 7">
              <a:extLst>
                <a:ext uri="{FF2B5EF4-FFF2-40B4-BE49-F238E27FC236}">
                  <a16:creationId xmlns:a16="http://schemas.microsoft.com/office/drawing/2014/main" id="{FF516CD8-5740-400C-9318-4B8BFFBD46AE}"/>
                </a:ext>
              </a:extLst>
            </p:cNvPr>
            <p:cNvSpPr/>
            <p:nvPr/>
          </p:nvSpPr>
          <p:spPr>
            <a:xfrm>
              <a:off x="7151780" y="1355650"/>
              <a:ext cx="2971934" cy="1346522"/>
            </a:xfrm>
            <a:prstGeom prst="rect">
              <a:avLst/>
            </a:prstGeom>
          </p:spPr>
          <p:txBody>
            <a:bodyPr wrap="square">
              <a:spAutoFit/>
            </a:bodyPr>
            <a:lstStyle/>
            <a:p>
              <a:pPr defTabSz="914377">
                <a:lnSpc>
                  <a:spcPct val="150000"/>
                </a:lnSpc>
              </a:pPr>
              <a:r>
                <a:rPr lang="zh-CN" altLang="en-US" sz="1400" dirty="0">
                  <a:solidFill>
                    <a:schemeClr val="tx1">
                      <a:lumMod val="50000"/>
                      <a:lumOff val="50000"/>
                    </a:schemeClr>
                  </a:solidFill>
                  <a:cs typeface="+mn-ea"/>
                  <a:sym typeface="+mn-lt"/>
                </a:rPr>
                <a:t>输入具体措施内容输入具体措施内容输入具体措施内容输入具体措施内容输入具体措施内容输入具体措施内容输入具体措施内容</a:t>
              </a:r>
            </a:p>
          </p:txBody>
        </p:sp>
        <p:sp>
          <p:nvSpPr>
            <p:cNvPr id="9" name="文本框 8">
              <a:extLst>
                <a:ext uri="{FF2B5EF4-FFF2-40B4-BE49-F238E27FC236}">
                  <a16:creationId xmlns:a16="http://schemas.microsoft.com/office/drawing/2014/main" id="{3B467550-A11F-435F-87D2-C9A3CBF0E3EA}"/>
                </a:ext>
              </a:extLst>
            </p:cNvPr>
            <p:cNvSpPr txBox="1"/>
            <p:nvPr/>
          </p:nvSpPr>
          <p:spPr>
            <a:xfrm>
              <a:off x="7151779" y="1049735"/>
              <a:ext cx="158795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具体措施</a:t>
              </a:r>
              <a:r>
                <a:rPr lang="en-US" altLang="zh-CN" sz="1800" kern="0" spc="300" dirty="0">
                  <a:solidFill>
                    <a:schemeClr val="accent4"/>
                  </a:solidFill>
                </a:rPr>
                <a:t>1</a:t>
              </a:r>
              <a:endParaRPr lang="zh-CN" altLang="en-US" sz="1800" kern="0" spc="300" dirty="0">
                <a:solidFill>
                  <a:schemeClr val="accent4"/>
                </a:solidFill>
              </a:endParaRPr>
            </a:p>
          </p:txBody>
        </p:sp>
      </p:grpSp>
      <p:grpSp>
        <p:nvGrpSpPr>
          <p:cNvPr id="11" name="组合 10">
            <a:extLst>
              <a:ext uri="{FF2B5EF4-FFF2-40B4-BE49-F238E27FC236}">
                <a16:creationId xmlns:a16="http://schemas.microsoft.com/office/drawing/2014/main" id="{3435DC3A-10D3-440F-883F-6358ADCB09B8}"/>
              </a:ext>
            </a:extLst>
          </p:cNvPr>
          <p:cNvGrpSpPr/>
          <p:nvPr/>
        </p:nvGrpSpPr>
        <p:grpSpPr>
          <a:xfrm>
            <a:off x="6869214" y="3996009"/>
            <a:ext cx="3443379" cy="2232932"/>
            <a:chOff x="6869214" y="3996009"/>
            <a:chExt cx="3443379" cy="2232932"/>
          </a:xfrm>
        </p:grpSpPr>
        <p:sp>
          <p:nvSpPr>
            <p:cNvPr id="4" name="矩形: 圆角 3">
              <a:extLst>
                <a:ext uri="{FF2B5EF4-FFF2-40B4-BE49-F238E27FC236}">
                  <a16:creationId xmlns:a16="http://schemas.microsoft.com/office/drawing/2014/main" id="{162F850B-C9BE-44E5-8AEF-214BCEDF464B}"/>
                </a:ext>
              </a:extLst>
            </p:cNvPr>
            <p:cNvSpPr>
              <a:spLocks/>
            </p:cNvSpPr>
            <p:nvPr/>
          </p:nvSpPr>
          <p:spPr>
            <a:xfrm flipH="1">
              <a:off x="6869214" y="3996009"/>
              <a:ext cx="3443379" cy="2232932"/>
            </a:xfrm>
            <a:prstGeom prst="roundRect">
              <a:avLst>
                <a:gd name="adj" fmla="val 1415"/>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5" name="直接连接符 4">
              <a:extLst>
                <a:ext uri="{FF2B5EF4-FFF2-40B4-BE49-F238E27FC236}">
                  <a16:creationId xmlns:a16="http://schemas.microsoft.com/office/drawing/2014/main" id="{E11DC4C2-B798-4708-96B4-6A97F642E7D8}"/>
                </a:ext>
              </a:extLst>
            </p:cNvPr>
            <p:cNvCxnSpPr>
              <a:cxnSpLocks/>
            </p:cNvCxnSpPr>
            <p:nvPr/>
          </p:nvCxnSpPr>
          <p:spPr>
            <a:xfrm flipH="1">
              <a:off x="6894372" y="4005319"/>
              <a:ext cx="3395629" cy="0"/>
            </a:xfrm>
            <a:prstGeom prst="line">
              <a:avLst/>
            </a:prstGeom>
            <a:noFill/>
            <a:ln w="28575" cap="rnd" cmpd="sng" algn="ctr">
              <a:solidFill>
                <a:schemeClr val="accent1"/>
              </a:solidFill>
              <a:prstDash val="solid"/>
              <a:miter lim="800000"/>
            </a:ln>
            <a:effectLst/>
          </p:spPr>
        </p:cxnSp>
        <p:sp>
          <p:nvSpPr>
            <p:cNvPr id="12" name="矩形 11">
              <a:extLst>
                <a:ext uri="{FF2B5EF4-FFF2-40B4-BE49-F238E27FC236}">
                  <a16:creationId xmlns:a16="http://schemas.microsoft.com/office/drawing/2014/main" id="{815D30FE-E772-471C-859C-9B428B73055F}"/>
                </a:ext>
              </a:extLst>
            </p:cNvPr>
            <p:cNvSpPr/>
            <p:nvPr/>
          </p:nvSpPr>
          <p:spPr>
            <a:xfrm>
              <a:off x="7151780" y="4461743"/>
              <a:ext cx="2971934" cy="1346522"/>
            </a:xfrm>
            <a:prstGeom prst="rect">
              <a:avLst/>
            </a:prstGeom>
          </p:spPr>
          <p:txBody>
            <a:bodyPr wrap="square">
              <a:spAutoFit/>
            </a:bodyPr>
            <a:lstStyle/>
            <a:p>
              <a:pPr defTabSz="914377">
                <a:lnSpc>
                  <a:spcPct val="150000"/>
                </a:lnSpc>
              </a:pPr>
              <a:r>
                <a:rPr lang="zh-CN" altLang="en-US" sz="1400" dirty="0">
                  <a:solidFill>
                    <a:schemeClr val="tx1">
                      <a:lumMod val="50000"/>
                      <a:lumOff val="50000"/>
                    </a:schemeClr>
                  </a:solidFill>
                  <a:cs typeface="+mn-ea"/>
                  <a:sym typeface="+mn-lt"/>
                </a:rPr>
                <a:t>输入具体措施内容输入具体措施内容输入具体措施内容输入具体措施内容输入具体措施内容输入具体措施内容输入具体措施内容</a:t>
              </a:r>
            </a:p>
          </p:txBody>
        </p:sp>
        <p:sp>
          <p:nvSpPr>
            <p:cNvPr id="13" name="文本框 12">
              <a:extLst>
                <a:ext uri="{FF2B5EF4-FFF2-40B4-BE49-F238E27FC236}">
                  <a16:creationId xmlns:a16="http://schemas.microsoft.com/office/drawing/2014/main" id="{2949F6FD-EF61-45E7-AD41-D7FE676FC275}"/>
                </a:ext>
              </a:extLst>
            </p:cNvPr>
            <p:cNvSpPr txBox="1"/>
            <p:nvPr/>
          </p:nvSpPr>
          <p:spPr>
            <a:xfrm>
              <a:off x="7151780" y="4155828"/>
              <a:ext cx="1636620"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具体措施</a:t>
              </a:r>
              <a:r>
                <a:rPr lang="en-US" altLang="zh-CN" sz="1800" kern="0" spc="300" dirty="0">
                  <a:solidFill>
                    <a:schemeClr val="accent4"/>
                  </a:solidFill>
                </a:rPr>
                <a:t>2</a:t>
              </a:r>
            </a:p>
          </p:txBody>
        </p:sp>
      </p:grpSp>
      <p:sp>
        <p:nvSpPr>
          <p:cNvPr id="14" name="任意多边形: 形状 13">
            <a:extLst>
              <a:ext uri="{FF2B5EF4-FFF2-40B4-BE49-F238E27FC236}">
                <a16:creationId xmlns:a16="http://schemas.microsoft.com/office/drawing/2014/main" id="{86BF6BD1-BA6B-4050-A4F4-56D17790852B}"/>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5" name="任意多边形: 形状 14">
            <a:extLst>
              <a:ext uri="{FF2B5EF4-FFF2-40B4-BE49-F238E27FC236}">
                <a16:creationId xmlns:a16="http://schemas.microsoft.com/office/drawing/2014/main" id="{10043EA7-6172-43A7-97BE-39AAA2152745}"/>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矩形 15">
            <a:extLst>
              <a:ext uri="{FF2B5EF4-FFF2-40B4-BE49-F238E27FC236}">
                <a16:creationId xmlns:a16="http://schemas.microsoft.com/office/drawing/2014/main" id="{55E9E943-1502-4943-8246-03FD870E0DDD}"/>
              </a:ext>
            </a:extLst>
          </p:cNvPr>
          <p:cNvSpPr/>
          <p:nvPr/>
        </p:nvSpPr>
        <p:spPr>
          <a:xfrm>
            <a:off x="557810" y="2601313"/>
            <a:ext cx="5538189" cy="1669688"/>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a:t>
            </a:r>
          </a:p>
        </p:txBody>
      </p:sp>
      <p:sp>
        <p:nvSpPr>
          <p:cNvPr id="17" name="文本框 16">
            <a:extLst>
              <a:ext uri="{FF2B5EF4-FFF2-40B4-BE49-F238E27FC236}">
                <a16:creationId xmlns:a16="http://schemas.microsoft.com/office/drawing/2014/main" id="{60B32BFC-1B2E-4B23-A162-46FA9D6A413E}"/>
              </a:ext>
            </a:extLst>
          </p:cNvPr>
          <p:cNvSpPr txBox="1"/>
          <p:nvPr/>
        </p:nvSpPr>
        <p:spPr>
          <a:xfrm>
            <a:off x="571083" y="2144466"/>
            <a:ext cx="1566258" cy="461665"/>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2400" kern="0" spc="300" dirty="0">
                <a:solidFill>
                  <a:schemeClr val="accent1"/>
                </a:solidFill>
              </a:rPr>
              <a:t>方案一</a:t>
            </a:r>
          </a:p>
        </p:txBody>
      </p:sp>
    </p:spTree>
    <p:extLst>
      <p:ext uri="{BB962C8B-B14F-4D97-AF65-F5344CB8AC3E}">
        <p14:creationId xmlns:p14="http://schemas.microsoft.com/office/powerpoint/2010/main" val="37990478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66CF3A10-649A-4598-A607-1BBF78A59387}"/>
              </a:ext>
            </a:extLst>
          </p:cNvPr>
          <p:cNvSpPr/>
          <p:nvPr/>
        </p:nvSpPr>
        <p:spPr>
          <a:xfrm>
            <a:off x="6059488" y="-1"/>
            <a:ext cx="6132512" cy="4238241"/>
          </a:xfrm>
          <a:prstGeom prst="rect">
            <a:avLst/>
          </a:prstGeom>
          <a:gradFill>
            <a:gsLst>
              <a:gs pos="100000">
                <a:schemeClr val="accent1"/>
              </a:gs>
              <a:gs pos="0">
                <a:schemeClr val="accent4"/>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A3CA9A1E-91FF-4EE5-8679-95BFF4B71E9D}"/>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CD088449-92D5-4E03-B2BF-2ACCE7D14796}"/>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行动方案</a:t>
            </a:r>
          </a:p>
        </p:txBody>
      </p:sp>
      <p:sp>
        <p:nvSpPr>
          <p:cNvPr id="9" name="矩形 8">
            <a:extLst>
              <a:ext uri="{FF2B5EF4-FFF2-40B4-BE49-F238E27FC236}">
                <a16:creationId xmlns:a16="http://schemas.microsoft.com/office/drawing/2014/main" id="{480BB19D-C417-45DA-9F8C-18818332BAB0}"/>
              </a:ext>
            </a:extLst>
          </p:cNvPr>
          <p:cNvSpPr/>
          <p:nvPr/>
        </p:nvSpPr>
        <p:spPr>
          <a:xfrm>
            <a:off x="557811" y="1645282"/>
            <a:ext cx="4406075" cy="1669688"/>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a:t>
            </a:r>
          </a:p>
        </p:txBody>
      </p:sp>
      <p:sp>
        <p:nvSpPr>
          <p:cNvPr id="10" name="文本框 9">
            <a:extLst>
              <a:ext uri="{FF2B5EF4-FFF2-40B4-BE49-F238E27FC236}">
                <a16:creationId xmlns:a16="http://schemas.microsoft.com/office/drawing/2014/main" id="{BE43D115-9D86-4088-8DB9-AB6C8AA091DF}"/>
              </a:ext>
            </a:extLst>
          </p:cNvPr>
          <p:cNvSpPr txBox="1"/>
          <p:nvPr/>
        </p:nvSpPr>
        <p:spPr>
          <a:xfrm>
            <a:off x="571084" y="1303939"/>
            <a:ext cx="1566258"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方案一</a:t>
            </a:r>
          </a:p>
        </p:txBody>
      </p:sp>
      <p:sp>
        <p:nvSpPr>
          <p:cNvPr id="11" name="矩形 10">
            <a:extLst>
              <a:ext uri="{FF2B5EF4-FFF2-40B4-BE49-F238E27FC236}">
                <a16:creationId xmlns:a16="http://schemas.microsoft.com/office/drawing/2014/main" id="{53F2B59D-79B1-42C4-8A92-9DFCF7E07780}"/>
              </a:ext>
            </a:extLst>
          </p:cNvPr>
          <p:cNvSpPr/>
          <p:nvPr/>
        </p:nvSpPr>
        <p:spPr>
          <a:xfrm>
            <a:off x="557811" y="4178323"/>
            <a:ext cx="3798289" cy="1992853"/>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输入方案内容</a:t>
            </a:r>
          </a:p>
        </p:txBody>
      </p:sp>
      <p:sp>
        <p:nvSpPr>
          <p:cNvPr id="12" name="文本框 11">
            <a:extLst>
              <a:ext uri="{FF2B5EF4-FFF2-40B4-BE49-F238E27FC236}">
                <a16:creationId xmlns:a16="http://schemas.microsoft.com/office/drawing/2014/main" id="{A0423D9D-758C-4CED-A1DA-72CCB18FA9E8}"/>
              </a:ext>
            </a:extLst>
          </p:cNvPr>
          <p:cNvSpPr txBox="1"/>
          <p:nvPr/>
        </p:nvSpPr>
        <p:spPr>
          <a:xfrm>
            <a:off x="571084" y="3836980"/>
            <a:ext cx="1566258"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方案二</a:t>
            </a:r>
          </a:p>
        </p:txBody>
      </p:sp>
      <p:sp>
        <p:nvSpPr>
          <p:cNvPr id="13" name="任意多边形: 形状 12">
            <a:extLst>
              <a:ext uri="{FF2B5EF4-FFF2-40B4-BE49-F238E27FC236}">
                <a16:creationId xmlns:a16="http://schemas.microsoft.com/office/drawing/2014/main" id="{F39BB16C-9592-4C09-9E2F-0C15057619C1}"/>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任意多边形: 形状 13">
            <a:extLst>
              <a:ext uri="{FF2B5EF4-FFF2-40B4-BE49-F238E27FC236}">
                <a16:creationId xmlns:a16="http://schemas.microsoft.com/office/drawing/2014/main" id="{6A5E5076-02D6-467C-B18E-8CE0C0039755}"/>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4" name="组合 3">
            <a:extLst>
              <a:ext uri="{FF2B5EF4-FFF2-40B4-BE49-F238E27FC236}">
                <a16:creationId xmlns:a16="http://schemas.microsoft.com/office/drawing/2014/main" id="{0BD8CD83-F087-4378-8269-BB9E6AD7916A}"/>
              </a:ext>
            </a:extLst>
          </p:cNvPr>
          <p:cNvGrpSpPr/>
          <p:nvPr/>
        </p:nvGrpSpPr>
        <p:grpSpPr>
          <a:xfrm>
            <a:off x="4702629" y="3276600"/>
            <a:ext cx="3193143" cy="2111830"/>
            <a:chOff x="4702629" y="3276600"/>
            <a:chExt cx="3193143" cy="2111830"/>
          </a:xfrm>
        </p:grpSpPr>
        <p:sp>
          <p:nvSpPr>
            <p:cNvPr id="5" name="矩形 4">
              <a:extLst>
                <a:ext uri="{FF2B5EF4-FFF2-40B4-BE49-F238E27FC236}">
                  <a16:creationId xmlns:a16="http://schemas.microsoft.com/office/drawing/2014/main" id="{1D07A0CC-8548-45E4-AE3E-5684050CC0FB}"/>
                </a:ext>
              </a:extLst>
            </p:cNvPr>
            <p:cNvSpPr/>
            <p:nvPr/>
          </p:nvSpPr>
          <p:spPr>
            <a:xfrm>
              <a:off x="4702629" y="3276600"/>
              <a:ext cx="3193143" cy="2111830"/>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a:extLst>
                <a:ext uri="{FF2B5EF4-FFF2-40B4-BE49-F238E27FC236}">
                  <a16:creationId xmlns:a16="http://schemas.microsoft.com/office/drawing/2014/main" id="{7A45EECC-04D4-4C46-914C-D273EEC11901}"/>
                </a:ext>
              </a:extLst>
            </p:cNvPr>
            <p:cNvSpPr/>
            <p:nvPr/>
          </p:nvSpPr>
          <p:spPr>
            <a:xfrm>
              <a:off x="4886711" y="3774815"/>
              <a:ext cx="2971934" cy="1346522"/>
            </a:xfrm>
            <a:prstGeom prst="rect">
              <a:avLst/>
            </a:prstGeom>
          </p:spPr>
          <p:txBody>
            <a:bodyPr wrap="square">
              <a:spAutoFit/>
            </a:bodyPr>
            <a:lstStyle/>
            <a:p>
              <a:pPr defTabSz="914377">
                <a:lnSpc>
                  <a:spcPct val="150000"/>
                </a:lnSpc>
              </a:pPr>
              <a:r>
                <a:rPr lang="zh-CN" altLang="en-US" sz="1400" dirty="0">
                  <a:solidFill>
                    <a:schemeClr val="tx1">
                      <a:lumMod val="50000"/>
                      <a:lumOff val="50000"/>
                    </a:schemeClr>
                  </a:solidFill>
                  <a:cs typeface="+mn-ea"/>
                  <a:sym typeface="+mn-lt"/>
                </a:rPr>
                <a:t>输入具体措施内容输入具体措施内容输入具体措施内容输入具体措施内容输入具体措施内容输入具体措施内容输入具体措施内容</a:t>
              </a:r>
            </a:p>
          </p:txBody>
        </p:sp>
        <p:sp>
          <p:nvSpPr>
            <p:cNvPr id="16" name="文本框 15">
              <a:extLst>
                <a:ext uri="{FF2B5EF4-FFF2-40B4-BE49-F238E27FC236}">
                  <a16:creationId xmlns:a16="http://schemas.microsoft.com/office/drawing/2014/main" id="{BBAED8B0-CC45-4379-902F-54F9AFCFB6F4}"/>
                </a:ext>
              </a:extLst>
            </p:cNvPr>
            <p:cNvSpPr txBox="1"/>
            <p:nvPr/>
          </p:nvSpPr>
          <p:spPr>
            <a:xfrm>
              <a:off x="4886711" y="3468900"/>
              <a:ext cx="1523191"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方案一措施</a:t>
              </a:r>
              <a:endParaRPr lang="en-US" altLang="zh-CN" sz="1800" kern="0" spc="300" dirty="0">
                <a:solidFill>
                  <a:schemeClr val="accent4"/>
                </a:solidFill>
              </a:endParaRPr>
            </a:p>
          </p:txBody>
        </p:sp>
      </p:grpSp>
      <p:grpSp>
        <p:nvGrpSpPr>
          <p:cNvPr id="3" name="组合 2">
            <a:extLst>
              <a:ext uri="{FF2B5EF4-FFF2-40B4-BE49-F238E27FC236}">
                <a16:creationId xmlns:a16="http://schemas.microsoft.com/office/drawing/2014/main" id="{46A6B159-261B-4152-945D-DE5EAAE9B8CE}"/>
              </a:ext>
            </a:extLst>
          </p:cNvPr>
          <p:cNvGrpSpPr/>
          <p:nvPr/>
        </p:nvGrpSpPr>
        <p:grpSpPr>
          <a:xfrm>
            <a:off x="8389257" y="3276600"/>
            <a:ext cx="3193143" cy="2111830"/>
            <a:chOff x="8389257" y="3276600"/>
            <a:chExt cx="3193143" cy="2111830"/>
          </a:xfrm>
        </p:grpSpPr>
        <p:sp>
          <p:nvSpPr>
            <p:cNvPr id="6" name="矩形 5">
              <a:extLst>
                <a:ext uri="{FF2B5EF4-FFF2-40B4-BE49-F238E27FC236}">
                  <a16:creationId xmlns:a16="http://schemas.microsoft.com/office/drawing/2014/main" id="{54E4CB5A-E0E4-4666-BC89-3B7353AE06F9}"/>
                </a:ext>
              </a:extLst>
            </p:cNvPr>
            <p:cNvSpPr/>
            <p:nvPr/>
          </p:nvSpPr>
          <p:spPr>
            <a:xfrm>
              <a:off x="8389257" y="3276600"/>
              <a:ext cx="3193143" cy="2111830"/>
            </a:xfrm>
            <a:prstGeom prst="rect">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a:extLst>
                <a:ext uri="{FF2B5EF4-FFF2-40B4-BE49-F238E27FC236}">
                  <a16:creationId xmlns:a16="http://schemas.microsoft.com/office/drawing/2014/main" id="{B06802D4-1315-4252-9F19-95E25820A26B}"/>
                </a:ext>
              </a:extLst>
            </p:cNvPr>
            <p:cNvSpPr/>
            <p:nvPr/>
          </p:nvSpPr>
          <p:spPr>
            <a:xfrm>
              <a:off x="8578414" y="3774815"/>
              <a:ext cx="2971934" cy="1346522"/>
            </a:xfrm>
            <a:prstGeom prst="rect">
              <a:avLst/>
            </a:prstGeom>
          </p:spPr>
          <p:txBody>
            <a:bodyPr wrap="square">
              <a:spAutoFit/>
            </a:bodyPr>
            <a:lstStyle/>
            <a:p>
              <a:pPr defTabSz="914377">
                <a:lnSpc>
                  <a:spcPct val="150000"/>
                </a:lnSpc>
              </a:pPr>
              <a:r>
                <a:rPr lang="zh-CN" altLang="en-US" sz="1400" dirty="0">
                  <a:solidFill>
                    <a:schemeClr val="tx1">
                      <a:lumMod val="50000"/>
                      <a:lumOff val="50000"/>
                    </a:schemeClr>
                  </a:solidFill>
                  <a:cs typeface="+mn-ea"/>
                  <a:sym typeface="+mn-lt"/>
                </a:rPr>
                <a:t>输入具体措施内容输入具体措施内容输入具体措施内容输入具体措施内容输入具体措施内容输入具体措施内容输入具体措施内容</a:t>
              </a:r>
            </a:p>
          </p:txBody>
        </p:sp>
        <p:sp>
          <p:nvSpPr>
            <p:cNvPr id="18" name="文本框 17">
              <a:extLst>
                <a:ext uri="{FF2B5EF4-FFF2-40B4-BE49-F238E27FC236}">
                  <a16:creationId xmlns:a16="http://schemas.microsoft.com/office/drawing/2014/main" id="{47435274-8970-4B7B-B8AB-BDBDB712A2A2}"/>
                </a:ext>
              </a:extLst>
            </p:cNvPr>
            <p:cNvSpPr txBox="1"/>
            <p:nvPr/>
          </p:nvSpPr>
          <p:spPr>
            <a:xfrm>
              <a:off x="8578414" y="3468900"/>
              <a:ext cx="1615453"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方案二措施</a:t>
              </a:r>
            </a:p>
          </p:txBody>
        </p:sp>
      </p:grpSp>
    </p:spTree>
    <p:extLst>
      <p:ext uri="{BB962C8B-B14F-4D97-AF65-F5344CB8AC3E}">
        <p14:creationId xmlns:p14="http://schemas.microsoft.com/office/powerpoint/2010/main" val="728695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67D5C71F-133B-4F18-8442-9C212C3BDFD4}"/>
              </a:ext>
            </a:extLst>
          </p:cNvPr>
          <p:cNvSpPr/>
          <p:nvPr/>
        </p:nvSpPr>
        <p:spPr>
          <a:xfrm>
            <a:off x="0" y="139700"/>
            <a:ext cx="12192000" cy="6109026"/>
          </a:xfrm>
          <a:custGeom>
            <a:avLst/>
            <a:gdLst>
              <a:gd name="connsiteX0" fmla="*/ 0 w 12192000"/>
              <a:gd name="connsiteY0" fmla="*/ 0 h 6109026"/>
              <a:gd name="connsiteX1" fmla="*/ 12192000 w 12192000"/>
              <a:gd name="connsiteY1" fmla="*/ 0 h 6109026"/>
              <a:gd name="connsiteX2" fmla="*/ 12192000 w 12192000"/>
              <a:gd name="connsiteY2" fmla="*/ 6109026 h 6109026"/>
              <a:gd name="connsiteX3" fmla="*/ 12087210 w 12192000"/>
              <a:gd name="connsiteY3" fmla="*/ 5976237 h 6109026"/>
              <a:gd name="connsiteX4" fmla="*/ 1955630 w 12192000"/>
              <a:gd name="connsiteY4" fmla="*/ 807606 h 6109026"/>
              <a:gd name="connsiteX5" fmla="*/ 587789 w 12192000"/>
              <a:gd name="connsiteY5" fmla="*/ 649602 h 6109026"/>
              <a:gd name="connsiteX6" fmla="*/ 0 w 12192000"/>
              <a:gd name="connsiteY6" fmla="*/ 611898 h 610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09026">
                <a:moveTo>
                  <a:pt x="0" y="0"/>
                </a:moveTo>
                <a:lnTo>
                  <a:pt x="12192000" y="0"/>
                </a:lnTo>
                <a:lnTo>
                  <a:pt x="12192000" y="6109026"/>
                </a:lnTo>
                <a:lnTo>
                  <a:pt x="12087210" y="5976237"/>
                </a:lnTo>
                <a:cubicBezTo>
                  <a:pt x="9984542" y="3444999"/>
                  <a:pt x="6320538" y="1461549"/>
                  <a:pt x="1955630" y="807606"/>
                </a:cubicBezTo>
                <a:cubicBezTo>
                  <a:pt x="1496166" y="738770"/>
                  <a:pt x="1039810" y="686295"/>
                  <a:pt x="587789" y="649602"/>
                </a:cubicBezTo>
                <a:lnTo>
                  <a:pt x="0" y="611898"/>
                </a:lnTo>
                <a:close/>
              </a:path>
            </a:pathLst>
          </a:custGeom>
          <a:solidFill>
            <a:schemeClr val="accent1"/>
          </a:solidFill>
          <a:ln w="12700" cap="flat" cmpd="sng" algn="ctr">
            <a:noFill/>
            <a:prstDash val="solid"/>
            <a:miter lim="800000"/>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E4D23817-73DB-4AE1-B4FB-8150B423E91B}"/>
              </a:ext>
            </a:extLst>
          </p:cNvPr>
          <p:cNvPicPr>
            <a:picLocks noChangeAspect="1"/>
          </p:cNvPicPr>
          <p:nvPr/>
        </p:nvPicPr>
        <p:blipFill>
          <a:blip r:embed="rId2">
            <a:extLst>
              <a:ext uri="{28A0092B-C50C-407E-A947-70E740481C1C}">
                <a14:useLocalDpi xmlns:a14="http://schemas.microsoft.com/office/drawing/2010/main" val="0"/>
              </a:ext>
            </a:extLst>
          </a:blip>
          <a:srcRect l="1447" t="8145" r="9549" b="2661"/>
          <a:stretch>
            <a:fillRect/>
          </a:stretch>
        </p:blipFill>
        <p:spPr>
          <a:xfrm>
            <a:off x="0" y="0"/>
            <a:ext cx="12192000" cy="6109026"/>
          </a:xfrm>
          <a:custGeom>
            <a:avLst/>
            <a:gdLst>
              <a:gd name="connsiteX0" fmla="*/ 0 w 12192000"/>
              <a:gd name="connsiteY0" fmla="*/ 0 h 6109026"/>
              <a:gd name="connsiteX1" fmla="*/ 12192000 w 12192000"/>
              <a:gd name="connsiteY1" fmla="*/ 0 h 6109026"/>
              <a:gd name="connsiteX2" fmla="*/ 12192000 w 12192000"/>
              <a:gd name="connsiteY2" fmla="*/ 6109026 h 6109026"/>
              <a:gd name="connsiteX3" fmla="*/ 12087210 w 12192000"/>
              <a:gd name="connsiteY3" fmla="*/ 5976237 h 6109026"/>
              <a:gd name="connsiteX4" fmla="*/ 1955630 w 12192000"/>
              <a:gd name="connsiteY4" fmla="*/ 807606 h 6109026"/>
              <a:gd name="connsiteX5" fmla="*/ 587789 w 12192000"/>
              <a:gd name="connsiteY5" fmla="*/ 649602 h 6109026"/>
              <a:gd name="connsiteX6" fmla="*/ 0 w 12192000"/>
              <a:gd name="connsiteY6" fmla="*/ 611898 h 6109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109026">
                <a:moveTo>
                  <a:pt x="0" y="0"/>
                </a:moveTo>
                <a:lnTo>
                  <a:pt x="12192000" y="0"/>
                </a:lnTo>
                <a:lnTo>
                  <a:pt x="12192000" y="6109026"/>
                </a:lnTo>
                <a:lnTo>
                  <a:pt x="12087210" y="5976237"/>
                </a:lnTo>
                <a:cubicBezTo>
                  <a:pt x="9984542" y="3444999"/>
                  <a:pt x="6320538" y="1461549"/>
                  <a:pt x="1955630" y="807606"/>
                </a:cubicBezTo>
                <a:cubicBezTo>
                  <a:pt x="1496166" y="738770"/>
                  <a:pt x="1039810" y="686295"/>
                  <a:pt x="587789" y="649602"/>
                </a:cubicBezTo>
                <a:lnTo>
                  <a:pt x="0" y="611898"/>
                </a:lnTo>
                <a:close/>
              </a:path>
            </a:pathLst>
          </a:custGeom>
        </p:spPr>
      </p:pic>
      <p:sp>
        <p:nvSpPr>
          <p:cNvPr id="12" name="文本框 11">
            <a:extLst>
              <a:ext uri="{FF2B5EF4-FFF2-40B4-BE49-F238E27FC236}">
                <a16:creationId xmlns:a16="http://schemas.microsoft.com/office/drawing/2014/main" id="{DBC176E3-AAB0-4615-85D7-AFB74CE520FF}"/>
              </a:ext>
            </a:extLst>
          </p:cNvPr>
          <p:cNvSpPr txBox="1"/>
          <p:nvPr/>
        </p:nvSpPr>
        <p:spPr>
          <a:xfrm>
            <a:off x="609600" y="3054513"/>
            <a:ext cx="5085080" cy="1477328"/>
          </a:xfrm>
          <a:prstGeom prst="rect">
            <a:avLst/>
          </a:prstGeom>
          <a:noFill/>
        </p:spPr>
        <p:txBody>
          <a:bodyPr wrap="square" lIns="0" tIns="0" rIns="0" bIns="0" rtlCol="0">
            <a:spAutoFit/>
          </a:bodyPr>
          <a:lstStyle/>
          <a:p>
            <a:pPr algn="dist"/>
            <a:r>
              <a:rPr lang="zh-CN" altLang="en-US" sz="9600" b="1" dirty="0">
                <a:gradFill>
                  <a:gsLst>
                    <a:gs pos="0">
                      <a:schemeClr val="accent1"/>
                    </a:gs>
                    <a:gs pos="100000">
                      <a:schemeClr val="accent4"/>
                    </a:gs>
                  </a:gsLst>
                  <a:lin ang="2700000" scaled="0"/>
                </a:gradFill>
              </a:rPr>
              <a:t>谢谢倾听</a:t>
            </a:r>
          </a:p>
        </p:txBody>
      </p:sp>
      <p:grpSp>
        <p:nvGrpSpPr>
          <p:cNvPr id="2" name="组合 1">
            <a:extLst>
              <a:ext uri="{FF2B5EF4-FFF2-40B4-BE49-F238E27FC236}">
                <a16:creationId xmlns:a16="http://schemas.microsoft.com/office/drawing/2014/main" id="{FB527620-ED29-4D05-92FB-1F18BEAEC5E9}"/>
              </a:ext>
            </a:extLst>
          </p:cNvPr>
          <p:cNvGrpSpPr/>
          <p:nvPr/>
        </p:nvGrpSpPr>
        <p:grpSpPr>
          <a:xfrm>
            <a:off x="609600" y="4671541"/>
            <a:ext cx="5085080" cy="521514"/>
            <a:chOff x="609600" y="4671541"/>
            <a:chExt cx="5085080" cy="521514"/>
          </a:xfrm>
        </p:grpSpPr>
        <p:sp>
          <p:nvSpPr>
            <p:cNvPr id="16" name="矩形: 圆角 15">
              <a:extLst>
                <a:ext uri="{FF2B5EF4-FFF2-40B4-BE49-F238E27FC236}">
                  <a16:creationId xmlns:a16="http://schemas.microsoft.com/office/drawing/2014/main" id="{64F867D1-1303-4A8A-825B-0DED3C4394BD}"/>
                </a:ext>
              </a:extLst>
            </p:cNvPr>
            <p:cNvSpPr/>
            <p:nvPr/>
          </p:nvSpPr>
          <p:spPr>
            <a:xfrm>
              <a:off x="609600" y="4671541"/>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17" name="矩形: 圆角 16">
              <a:extLst>
                <a:ext uri="{FF2B5EF4-FFF2-40B4-BE49-F238E27FC236}">
                  <a16:creationId xmlns:a16="http://schemas.microsoft.com/office/drawing/2014/main" id="{5AEF0F38-FF56-454F-8612-15385B9BD900}"/>
                </a:ext>
              </a:extLst>
            </p:cNvPr>
            <p:cNvSpPr/>
            <p:nvPr/>
          </p:nvSpPr>
          <p:spPr>
            <a:xfrm>
              <a:off x="3152140" y="4671541"/>
              <a:ext cx="2542540" cy="52151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
          <p:nvSpPr>
            <p:cNvPr id="18" name="文本框 17">
              <a:extLst>
                <a:ext uri="{FF2B5EF4-FFF2-40B4-BE49-F238E27FC236}">
                  <a16:creationId xmlns:a16="http://schemas.microsoft.com/office/drawing/2014/main" id="{6C760077-8A36-479F-9127-DD705FE1B4D5}"/>
                </a:ext>
              </a:extLst>
            </p:cNvPr>
            <p:cNvSpPr txBox="1"/>
            <p:nvPr/>
          </p:nvSpPr>
          <p:spPr>
            <a:xfrm>
              <a:off x="777172" y="4747632"/>
              <a:ext cx="2305050" cy="369332"/>
            </a:xfrm>
            <a:prstGeom prst="rect">
              <a:avLst/>
            </a:prstGeom>
            <a:noFill/>
          </p:spPr>
          <p:txBody>
            <a:bodyPr wrap="square" rtlCol="0">
              <a:spAutoFit/>
            </a:bodyPr>
            <a:lstStyle/>
            <a:p>
              <a:r>
                <a:rPr lang="zh-CN" altLang="en-US" dirty="0">
                  <a:solidFill>
                    <a:schemeClr val="tx1">
                      <a:lumMod val="50000"/>
                      <a:lumOff val="50000"/>
                    </a:schemeClr>
                  </a:solidFill>
                </a:rPr>
                <a:t>汇报人：</a:t>
              </a:r>
              <a:r>
                <a:rPr lang="en-US" altLang="zh-CN" dirty="0">
                  <a:solidFill>
                    <a:schemeClr val="tx1">
                      <a:lumMod val="50000"/>
                      <a:lumOff val="50000"/>
                    </a:schemeClr>
                  </a:solidFill>
                </a:rPr>
                <a:t>office Plus</a:t>
              </a:r>
              <a:endParaRPr lang="zh-CN" altLang="en-US" dirty="0">
                <a:solidFill>
                  <a:schemeClr val="tx1">
                    <a:lumMod val="50000"/>
                    <a:lumOff val="50000"/>
                  </a:schemeClr>
                </a:solidFill>
              </a:endParaRPr>
            </a:p>
          </p:txBody>
        </p:sp>
        <p:sp>
          <p:nvSpPr>
            <p:cNvPr id="19" name="文本框 18">
              <a:extLst>
                <a:ext uri="{FF2B5EF4-FFF2-40B4-BE49-F238E27FC236}">
                  <a16:creationId xmlns:a16="http://schemas.microsoft.com/office/drawing/2014/main" id="{18133853-130E-469C-8FCF-7D364C7F33E0}"/>
                </a:ext>
              </a:extLst>
            </p:cNvPr>
            <p:cNvSpPr txBox="1"/>
            <p:nvPr/>
          </p:nvSpPr>
          <p:spPr>
            <a:xfrm>
              <a:off x="3225153" y="4747632"/>
              <a:ext cx="2469527" cy="369332"/>
            </a:xfrm>
            <a:prstGeom prst="rect">
              <a:avLst/>
            </a:prstGeom>
            <a:noFill/>
          </p:spPr>
          <p:txBody>
            <a:bodyPr wrap="square" rtlCol="0">
              <a:spAutoFit/>
            </a:bodyPr>
            <a:lstStyle/>
            <a:p>
              <a:r>
                <a:rPr lang="zh-CN" altLang="en-US" dirty="0">
                  <a:solidFill>
                    <a:schemeClr val="bg1"/>
                  </a:solidFill>
                </a:rPr>
                <a:t>时间</a:t>
              </a:r>
              <a:r>
                <a:rPr lang="en-US" altLang="zh-CN" dirty="0">
                  <a:solidFill>
                    <a:schemeClr val="bg1"/>
                  </a:solidFill>
                </a:rPr>
                <a:t>:20XX</a:t>
              </a:r>
              <a:r>
                <a:rPr lang="zh-CN" altLang="en-US" dirty="0">
                  <a:solidFill>
                    <a:schemeClr val="bg1"/>
                  </a:solidFill>
                </a:rPr>
                <a:t>年</a:t>
              </a:r>
              <a:r>
                <a:rPr lang="en-US" altLang="zh-CN" dirty="0">
                  <a:solidFill>
                    <a:schemeClr val="bg1"/>
                  </a:solidFill>
                </a:rPr>
                <a:t>X</a:t>
              </a:r>
              <a:r>
                <a:rPr lang="zh-CN" altLang="en-US" dirty="0">
                  <a:solidFill>
                    <a:schemeClr val="bg1"/>
                  </a:solidFill>
                </a:rPr>
                <a:t>月</a:t>
              </a:r>
              <a:r>
                <a:rPr lang="en-US" altLang="zh-CN" dirty="0">
                  <a:solidFill>
                    <a:schemeClr val="bg1"/>
                  </a:solidFill>
                </a:rPr>
                <a:t>XX</a:t>
              </a:r>
              <a:r>
                <a:rPr lang="zh-CN" altLang="en-US" dirty="0">
                  <a:solidFill>
                    <a:schemeClr val="bg1"/>
                  </a:solidFill>
                </a:rPr>
                <a:t>日</a:t>
              </a:r>
            </a:p>
          </p:txBody>
        </p:sp>
      </p:grpSp>
    </p:spTree>
    <p:extLst>
      <p:ext uri="{BB962C8B-B14F-4D97-AF65-F5344CB8AC3E}">
        <p14:creationId xmlns:p14="http://schemas.microsoft.com/office/powerpoint/2010/main" val="7261347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等腰三角形 1">
            <a:extLst>
              <a:ext uri="{FF2B5EF4-FFF2-40B4-BE49-F238E27FC236}">
                <a16:creationId xmlns:a16="http://schemas.microsoft.com/office/drawing/2014/main" id="{24CDEE89-C3F2-4891-8363-0CF98D1AD88D}"/>
              </a:ext>
            </a:extLst>
          </p:cNvPr>
          <p:cNvSpPr/>
          <p:nvPr/>
        </p:nvSpPr>
        <p:spPr>
          <a:xfrm rot="5400000">
            <a:off x="-44287" y="265041"/>
            <a:ext cx="586772" cy="50583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 name="文本框 2">
            <a:extLst>
              <a:ext uri="{FF2B5EF4-FFF2-40B4-BE49-F238E27FC236}">
                <a16:creationId xmlns:a16="http://schemas.microsoft.com/office/drawing/2014/main" id="{19DB825E-4ABD-45AB-8F0C-758177DE1A98}"/>
              </a:ext>
            </a:extLst>
          </p:cNvPr>
          <p:cNvSpPr txBox="1"/>
          <p:nvPr/>
        </p:nvSpPr>
        <p:spPr>
          <a:xfrm>
            <a:off x="518585" y="238185"/>
            <a:ext cx="3015124" cy="646331"/>
          </a:xfrm>
          <a:prstGeom prst="rect">
            <a:avLst/>
          </a:prstGeom>
          <a:noFill/>
        </p:spPr>
        <p:txBody>
          <a:bodyPr wrap="square" rtlCol="0">
            <a:spAutoFit/>
          </a:bodyPr>
          <a:lstStyle/>
          <a:p>
            <a:r>
              <a:rPr lang="zh-CN" altLang="en-US" sz="3600" b="1" dirty="0">
                <a:solidFill>
                  <a:schemeClr val="bg1"/>
                </a:solidFill>
              </a:rPr>
              <a:t>可替换</a:t>
            </a:r>
            <a:r>
              <a:rPr lang="en-US" altLang="zh-CN" sz="3600" b="1" dirty="0">
                <a:solidFill>
                  <a:schemeClr val="bg1"/>
                </a:solidFill>
              </a:rPr>
              <a:t>icon</a:t>
            </a:r>
            <a:endParaRPr lang="zh-CN" altLang="en-US" sz="3600" b="1" dirty="0">
              <a:solidFill>
                <a:schemeClr val="bg1"/>
              </a:solidFill>
            </a:endParaRPr>
          </a:p>
        </p:txBody>
      </p:sp>
      <p:pic>
        <p:nvPicPr>
          <p:cNvPr id="21" name="图形 20" descr="眼睛 轮廓">
            <a:extLst>
              <a:ext uri="{FF2B5EF4-FFF2-40B4-BE49-F238E27FC236}">
                <a16:creationId xmlns:a16="http://schemas.microsoft.com/office/drawing/2014/main" id="{79DBC8C6-9258-4F30-87A3-E558CD6478B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35869" y="1299105"/>
            <a:ext cx="914400" cy="914400"/>
          </a:xfrm>
          <a:prstGeom prst="rect">
            <a:avLst/>
          </a:prstGeom>
        </p:spPr>
      </p:pic>
      <p:pic>
        <p:nvPicPr>
          <p:cNvPr id="9" name="图形 8" descr="橡皮擦 轮廓">
            <a:extLst>
              <a:ext uri="{FF2B5EF4-FFF2-40B4-BE49-F238E27FC236}">
                <a16:creationId xmlns:a16="http://schemas.microsoft.com/office/drawing/2014/main" id="{88DB8257-5616-461C-9D77-8BA7257EAA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967249" y="1299105"/>
            <a:ext cx="914400" cy="914400"/>
          </a:xfrm>
          <a:prstGeom prst="rect">
            <a:avLst/>
          </a:prstGeom>
        </p:spPr>
      </p:pic>
      <p:pic>
        <p:nvPicPr>
          <p:cNvPr id="11" name="图形 10" descr="骨骼 纯色填充">
            <a:extLst>
              <a:ext uri="{FF2B5EF4-FFF2-40B4-BE49-F238E27FC236}">
                <a16:creationId xmlns:a16="http://schemas.microsoft.com/office/drawing/2014/main" id="{985FA4CB-5626-442A-ADED-97A75DAE396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8629" y="1299105"/>
            <a:ext cx="914400" cy="914400"/>
          </a:xfrm>
          <a:prstGeom prst="rect">
            <a:avLst/>
          </a:prstGeom>
        </p:spPr>
      </p:pic>
      <p:pic>
        <p:nvPicPr>
          <p:cNvPr id="15" name="图形 14" descr="耳朵 纯色填充">
            <a:extLst>
              <a:ext uri="{FF2B5EF4-FFF2-40B4-BE49-F238E27FC236}">
                <a16:creationId xmlns:a16="http://schemas.microsoft.com/office/drawing/2014/main" id="{B184452E-D93B-4F5F-85E1-BFAD3E4CBA3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778971" y="1299105"/>
            <a:ext cx="914400" cy="914400"/>
          </a:xfrm>
          <a:prstGeom prst="rect">
            <a:avLst/>
          </a:prstGeom>
        </p:spPr>
      </p:pic>
      <p:pic>
        <p:nvPicPr>
          <p:cNvPr id="5" name="图形 4" descr="抱负 轮廓">
            <a:extLst>
              <a:ext uri="{FF2B5EF4-FFF2-40B4-BE49-F238E27FC236}">
                <a16:creationId xmlns:a16="http://schemas.microsoft.com/office/drawing/2014/main" id="{F8D282FF-EBC5-4418-9BC7-6C84B46AF04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04489" y="1299105"/>
            <a:ext cx="914400" cy="914400"/>
          </a:xfrm>
          <a:prstGeom prst="rect">
            <a:avLst/>
          </a:prstGeom>
        </p:spPr>
      </p:pic>
      <p:pic>
        <p:nvPicPr>
          <p:cNvPr id="29" name="图形 28" descr="脚 轮廓">
            <a:extLst>
              <a:ext uri="{FF2B5EF4-FFF2-40B4-BE49-F238E27FC236}">
                <a16:creationId xmlns:a16="http://schemas.microsoft.com/office/drawing/2014/main" id="{B74B308D-6174-4C6E-836A-4D59B7C7BE3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7841729" y="1299105"/>
            <a:ext cx="914400" cy="914400"/>
          </a:xfrm>
          <a:prstGeom prst="rect">
            <a:avLst/>
          </a:prstGeom>
        </p:spPr>
      </p:pic>
      <p:pic>
        <p:nvPicPr>
          <p:cNvPr id="7" name="图形 6" descr="原子 轮廓">
            <a:extLst>
              <a:ext uri="{FF2B5EF4-FFF2-40B4-BE49-F238E27FC236}">
                <a16:creationId xmlns:a16="http://schemas.microsoft.com/office/drawing/2014/main" id="{9FCAB1D2-3AEC-4F77-ADD8-84C0500665E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373109" y="1299105"/>
            <a:ext cx="914400" cy="914400"/>
          </a:xfrm>
          <a:prstGeom prst="rect">
            <a:avLst/>
          </a:prstGeom>
        </p:spPr>
      </p:pic>
      <p:pic>
        <p:nvPicPr>
          <p:cNvPr id="13" name="图形 12" descr="骨骼 轮廓">
            <a:extLst>
              <a:ext uri="{FF2B5EF4-FFF2-40B4-BE49-F238E27FC236}">
                <a16:creationId xmlns:a16="http://schemas.microsoft.com/office/drawing/2014/main" id="{AC477FCF-8376-431C-B099-49F9D324E6D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9310349" y="1299105"/>
            <a:ext cx="914400" cy="914400"/>
          </a:xfrm>
          <a:prstGeom prst="rect">
            <a:avLst/>
          </a:prstGeom>
        </p:spPr>
      </p:pic>
      <p:pic>
        <p:nvPicPr>
          <p:cNvPr id="23" name="图形 22" descr="指纹 纯色填充">
            <a:extLst>
              <a:ext uri="{FF2B5EF4-FFF2-40B4-BE49-F238E27FC236}">
                <a16:creationId xmlns:a16="http://schemas.microsoft.com/office/drawing/2014/main" id="{26C8BFBB-498D-45B1-AAB7-35BA87CA884B}"/>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3435869" y="2534094"/>
            <a:ext cx="914400" cy="914400"/>
          </a:xfrm>
          <a:prstGeom prst="rect">
            <a:avLst/>
          </a:prstGeom>
        </p:spPr>
      </p:pic>
      <p:pic>
        <p:nvPicPr>
          <p:cNvPr id="17" name="图形 16" descr="耳朵 轮廓">
            <a:extLst>
              <a:ext uri="{FF2B5EF4-FFF2-40B4-BE49-F238E27FC236}">
                <a16:creationId xmlns:a16="http://schemas.microsoft.com/office/drawing/2014/main" id="{01A09781-772E-4665-90C5-C2CE4944464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1967249" y="2534094"/>
            <a:ext cx="914400" cy="914400"/>
          </a:xfrm>
          <a:prstGeom prst="rect">
            <a:avLst/>
          </a:prstGeom>
        </p:spPr>
      </p:pic>
      <p:pic>
        <p:nvPicPr>
          <p:cNvPr id="19" name="图形 18" descr="眼睛 纯色填充">
            <a:extLst>
              <a:ext uri="{FF2B5EF4-FFF2-40B4-BE49-F238E27FC236}">
                <a16:creationId xmlns:a16="http://schemas.microsoft.com/office/drawing/2014/main" id="{AC7D3254-C09F-4BD6-A799-1C2EE4B6524A}"/>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498629" y="2534094"/>
            <a:ext cx="914400" cy="914400"/>
          </a:xfrm>
          <a:prstGeom prst="rect">
            <a:avLst/>
          </a:prstGeom>
        </p:spPr>
      </p:pic>
      <p:pic>
        <p:nvPicPr>
          <p:cNvPr id="31" name="图形 30" descr="心脏器官 纯色填充">
            <a:extLst>
              <a:ext uri="{FF2B5EF4-FFF2-40B4-BE49-F238E27FC236}">
                <a16:creationId xmlns:a16="http://schemas.microsoft.com/office/drawing/2014/main" id="{B83EA774-CE40-4444-B195-7CD84DE13E4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10778971" y="2534094"/>
            <a:ext cx="914400" cy="914400"/>
          </a:xfrm>
          <a:prstGeom prst="rect">
            <a:avLst/>
          </a:prstGeom>
        </p:spPr>
      </p:pic>
      <p:pic>
        <p:nvPicPr>
          <p:cNvPr id="35" name="图形 34" descr="肾脏 纯色填充">
            <a:extLst>
              <a:ext uri="{FF2B5EF4-FFF2-40B4-BE49-F238E27FC236}">
                <a16:creationId xmlns:a16="http://schemas.microsoft.com/office/drawing/2014/main" id="{6BBAB9A9-E5E8-4D14-B464-E9FB7F03621C}"/>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4904489" y="2534094"/>
            <a:ext cx="914400" cy="914400"/>
          </a:xfrm>
          <a:prstGeom prst="rect">
            <a:avLst/>
          </a:prstGeom>
        </p:spPr>
      </p:pic>
      <p:pic>
        <p:nvPicPr>
          <p:cNvPr id="37" name="图形 36" descr="肾脏 轮廓">
            <a:extLst>
              <a:ext uri="{FF2B5EF4-FFF2-40B4-BE49-F238E27FC236}">
                <a16:creationId xmlns:a16="http://schemas.microsoft.com/office/drawing/2014/main" id="{FF379796-387C-4E79-809C-9F78824FBA13}"/>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7841729" y="2534094"/>
            <a:ext cx="914400" cy="914400"/>
          </a:xfrm>
          <a:prstGeom prst="rect">
            <a:avLst/>
          </a:prstGeom>
        </p:spPr>
      </p:pic>
      <p:pic>
        <p:nvPicPr>
          <p:cNvPr id="27" name="图形 26" descr="脚 纯色填充">
            <a:extLst>
              <a:ext uri="{FF2B5EF4-FFF2-40B4-BE49-F238E27FC236}">
                <a16:creationId xmlns:a16="http://schemas.microsoft.com/office/drawing/2014/main" id="{8C8C2289-5F2A-4F1C-B65A-1EA6D8D04E9C}"/>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6373109" y="2534094"/>
            <a:ext cx="914400" cy="914400"/>
          </a:xfrm>
          <a:prstGeom prst="rect">
            <a:avLst/>
          </a:prstGeom>
        </p:spPr>
      </p:pic>
      <p:pic>
        <p:nvPicPr>
          <p:cNvPr id="33" name="图形 32" descr="心脏器官 轮廓">
            <a:extLst>
              <a:ext uri="{FF2B5EF4-FFF2-40B4-BE49-F238E27FC236}">
                <a16:creationId xmlns:a16="http://schemas.microsoft.com/office/drawing/2014/main" id="{71449073-2F3B-40C6-9A99-7E6664E1CC2B}"/>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9310349" y="2534094"/>
            <a:ext cx="914400" cy="914400"/>
          </a:xfrm>
          <a:prstGeom prst="rect">
            <a:avLst/>
          </a:prstGeom>
        </p:spPr>
      </p:pic>
      <p:pic>
        <p:nvPicPr>
          <p:cNvPr id="43" name="图形 42" descr="唇 纯色填充">
            <a:extLst>
              <a:ext uri="{FF2B5EF4-FFF2-40B4-BE49-F238E27FC236}">
                <a16:creationId xmlns:a16="http://schemas.microsoft.com/office/drawing/2014/main" id="{7A16737F-8396-4AD5-A504-7F771E68717A}"/>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435869" y="3769083"/>
            <a:ext cx="914400" cy="914400"/>
          </a:xfrm>
          <a:prstGeom prst="rect">
            <a:avLst/>
          </a:prstGeom>
        </p:spPr>
      </p:pic>
      <p:pic>
        <p:nvPicPr>
          <p:cNvPr id="41" name="图形 40" descr="睫毛 轮廓">
            <a:extLst>
              <a:ext uri="{FF2B5EF4-FFF2-40B4-BE49-F238E27FC236}">
                <a16:creationId xmlns:a16="http://schemas.microsoft.com/office/drawing/2014/main" id="{F0CBBE5E-6EA9-431E-8CA4-6D1990CCD2DC}"/>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967249" y="3769083"/>
            <a:ext cx="914400" cy="914400"/>
          </a:xfrm>
          <a:prstGeom prst="rect">
            <a:avLst/>
          </a:prstGeom>
        </p:spPr>
      </p:pic>
      <p:pic>
        <p:nvPicPr>
          <p:cNvPr id="25" name="图形 24" descr="指纹 轮廓">
            <a:extLst>
              <a:ext uri="{FF2B5EF4-FFF2-40B4-BE49-F238E27FC236}">
                <a16:creationId xmlns:a16="http://schemas.microsoft.com/office/drawing/2014/main" id="{85E86001-BBA6-4090-BC56-B8EAB125C208}"/>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498629" y="3769083"/>
            <a:ext cx="914400" cy="914400"/>
          </a:xfrm>
          <a:prstGeom prst="rect">
            <a:avLst/>
          </a:prstGeom>
        </p:spPr>
      </p:pic>
      <p:pic>
        <p:nvPicPr>
          <p:cNvPr id="45" name="图形 44" descr="唇 轮廓">
            <a:extLst>
              <a:ext uri="{FF2B5EF4-FFF2-40B4-BE49-F238E27FC236}">
                <a16:creationId xmlns:a16="http://schemas.microsoft.com/office/drawing/2014/main" id="{10C2D038-7B3D-4BB4-862F-79639E994DFB}"/>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10778971" y="3769083"/>
            <a:ext cx="914400" cy="914400"/>
          </a:xfrm>
          <a:prstGeom prst="rect">
            <a:avLst/>
          </a:prstGeom>
        </p:spPr>
      </p:pic>
      <p:pic>
        <p:nvPicPr>
          <p:cNvPr id="39" name="图形 38" descr="睫毛 纯色填充">
            <a:extLst>
              <a:ext uri="{FF2B5EF4-FFF2-40B4-BE49-F238E27FC236}">
                <a16:creationId xmlns:a16="http://schemas.microsoft.com/office/drawing/2014/main" id="{B65C8C95-39C5-4B06-9571-416012D5203E}"/>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4904489" y="3769083"/>
            <a:ext cx="914400" cy="914400"/>
          </a:xfrm>
          <a:prstGeom prst="rect">
            <a:avLst/>
          </a:prstGeom>
        </p:spPr>
      </p:pic>
      <p:pic>
        <p:nvPicPr>
          <p:cNvPr id="51" name="图形 50" descr="胡髭 纯色填充">
            <a:extLst>
              <a:ext uri="{FF2B5EF4-FFF2-40B4-BE49-F238E27FC236}">
                <a16:creationId xmlns:a16="http://schemas.microsoft.com/office/drawing/2014/main" id="{0FCC1365-1DF0-4248-AFA8-760F98978D23}"/>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7841729" y="3769083"/>
            <a:ext cx="914400" cy="914400"/>
          </a:xfrm>
          <a:prstGeom prst="rect">
            <a:avLst/>
          </a:prstGeom>
        </p:spPr>
      </p:pic>
      <p:pic>
        <p:nvPicPr>
          <p:cNvPr id="49" name="图形 48" descr="肺 轮廓">
            <a:extLst>
              <a:ext uri="{FF2B5EF4-FFF2-40B4-BE49-F238E27FC236}">
                <a16:creationId xmlns:a16="http://schemas.microsoft.com/office/drawing/2014/main" id="{31DB8CFF-152F-4BE5-8F96-2436CDF64768}"/>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6373109" y="3769083"/>
            <a:ext cx="914400" cy="914400"/>
          </a:xfrm>
          <a:prstGeom prst="rect">
            <a:avLst/>
          </a:prstGeom>
        </p:spPr>
      </p:pic>
      <p:pic>
        <p:nvPicPr>
          <p:cNvPr id="47" name="图形 46" descr="肺 纯色填充">
            <a:extLst>
              <a:ext uri="{FF2B5EF4-FFF2-40B4-BE49-F238E27FC236}">
                <a16:creationId xmlns:a16="http://schemas.microsoft.com/office/drawing/2014/main" id="{9E39C0E6-A6B1-4DC3-9053-D370746DA627}"/>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9310349" y="3769083"/>
            <a:ext cx="914400" cy="914400"/>
          </a:xfrm>
          <a:prstGeom prst="rect">
            <a:avLst/>
          </a:prstGeom>
        </p:spPr>
      </p:pic>
      <p:pic>
        <p:nvPicPr>
          <p:cNvPr id="53" name="图形 52" descr="胡髭 轮廓">
            <a:extLst>
              <a:ext uri="{FF2B5EF4-FFF2-40B4-BE49-F238E27FC236}">
                <a16:creationId xmlns:a16="http://schemas.microsoft.com/office/drawing/2014/main" id="{47E0EB11-5B78-4608-8CF6-629B6A4BF838}"/>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3435869" y="5004072"/>
            <a:ext cx="914400" cy="914400"/>
          </a:xfrm>
          <a:prstGeom prst="rect">
            <a:avLst/>
          </a:prstGeom>
        </p:spPr>
      </p:pic>
      <p:pic>
        <p:nvPicPr>
          <p:cNvPr id="55" name="图形 54" descr="肌肉发达的手臂 纯色填充">
            <a:extLst>
              <a:ext uri="{FF2B5EF4-FFF2-40B4-BE49-F238E27FC236}">
                <a16:creationId xmlns:a16="http://schemas.microsoft.com/office/drawing/2014/main" id="{8EFDC9CF-AB68-41BD-9C4A-3E2E8C5DF941}"/>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1967249" y="5004072"/>
            <a:ext cx="914400" cy="914400"/>
          </a:xfrm>
          <a:prstGeom prst="rect">
            <a:avLst/>
          </a:prstGeom>
        </p:spPr>
      </p:pic>
      <p:pic>
        <p:nvPicPr>
          <p:cNvPr id="57" name="图形 56" descr="肌肉发达的手臂 轮廓">
            <a:extLst>
              <a:ext uri="{FF2B5EF4-FFF2-40B4-BE49-F238E27FC236}">
                <a16:creationId xmlns:a16="http://schemas.microsoft.com/office/drawing/2014/main" id="{973FFAA0-D972-4556-A48F-63FB07F5292A}"/>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498629" y="5004072"/>
            <a:ext cx="914400" cy="914400"/>
          </a:xfrm>
          <a:prstGeom prst="rect">
            <a:avLst/>
          </a:prstGeom>
        </p:spPr>
      </p:pic>
      <p:pic>
        <p:nvPicPr>
          <p:cNvPr id="59" name="图形 58" descr="鼻子 纯色填充">
            <a:extLst>
              <a:ext uri="{FF2B5EF4-FFF2-40B4-BE49-F238E27FC236}">
                <a16:creationId xmlns:a16="http://schemas.microsoft.com/office/drawing/2014/main" id="{066D7AFB-EEDC-44D3-B506-795265B28AC6}"/>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10778971" y="5004072"/>
            <a:ext cx="914400" cy="914400"/>
          </a:xfrm>
          <a:prstGeom prst="rect">
            <a:avLst/>
          </a:prstGeom>
        </p:spPr>
      </p:pic>
      <p:pic>
        <p:nvPicPr>
          <p:cNvPr id="61" name="图形 60" descr="鼻子 轮廓">
            <a:extLst>
              <a:ext uri="{FF2B5EF4-FFF2-40B4-BE49-F238E27FC236}">
                <a16:creationId xmlns:a16="http://schemas.microsoft.com/office/drawing/2014/main" id="{9CB187A0-7440-4EB2-BDEE-CC4ECC3ACAA7}"/>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4904489" y="5004072"/>
            <a:ext cx="914400" cy="914400"/>
          </a:xfrm>
          <a:prstGeom prst="rect">
            <a:avLst/>
          </a:prstGeom>
        </p:spPr>
      </p:pic>
      <p:pic>
        <p:nvPicPr>
          <p:cNvPr id="63" name="图形 62" descr="张开的手 纯色填充">
            <a:extLst>
              <a:ext uri="{FF2B5EF4-FFF2-40B4-BE49-F238E27FC236}">
                <a16:creationId xmlns:a16="http://schemas.microsoft.com/office/drawing/2014/main" id="{B454B7A4-1612-44A3-A0C9-55608849EA4C}"/>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7841729" y="5004072"/>
            <a:ext cx="914400" cy="914400"/>
          </a:xfrm>
          <a:prstGeom prst="rect">
            <a:avLst/>
          </a:prstGeom>
        </p:spPr>
      </p:pic>
      <p:pic>
        <p:nvPicPr>
          <p:cNvPr id="65" name="图形 64" descr="张开的手 轮廓">
            <a:extLst>
              <a:ext uri="{FF2B5EF4-FFF2-40B4-BE49-F238E27FC236}">
                <a16:creationId xmlns:a16="http://schemas.microsoft.com/office/drawing/2014/main" id="{5619F700-78FB-4BEB-A2B7-6C9C1D8BB6D9}"/>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6373109" y="5004072"/>
            <a:ext cx="914400" cy="914400"/>
          </a:xfrm>
          <a:prstGeom prst="rect">
            <a:avLst/>
          </a:prstGeom>
        </p:spPr>
      </p:pic>
      <p:pic>
        <p:nvPicPr>
          <p:cNvPr id="71" name="图形 70" descr="胃 纯色填充">
            <a:extLst>
              <a:ext uri="{FF2B5EF4-FFF2-40B4-BE49-F238E27FC236}">
                <a16:creationId xmlns:a16="http://schemas.microsoft.com/office/drawing/2014/main" id="{BFE5F354-E20D-4DDD-8534-39C2D3E10BF6}"/>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9310349" y="5004072"/>
            <a:ext cx="914400" cy="914400"/>
          </a:xfrm>
          <a:prstGeom prst="rect">
            <a:avLst/>
          </a:prstGeom>
        </p:spPr>
      </p:pic>
    </p:spTree>
    <p:extLst>
      <p:ext uri="{BB962C8B-B14F-4D97-AF65-F5344CB8AC3E}">
        <p14:creationId xmlns:p14="http://schemas.microsoft.com/office/powerpoint/2010/main" val="539918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白色分子">
            <a:extLst>
              <a:ext uri="{FF2B5EF4-FFF2-40B4-BE49-F238E27FC236}">
                <a16:creationId xmlns:a16="http://schemas.microsoft.com/office/drawing/2014/main" id="{2309FF1C-5D3F-4519-A042-AA3B7A6FE156}"/>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15" name="任意多边形: 形状 14">
            <a:extLst>
              <a:ext uri="{FF2B5EF4-FFF2-40B4-BE49-F238E27FC236}">
                <a16:creationId xmlns:a16="http://schemas.microsoft.com/office/drawing/2014/main" id="{EEF56224-F171-4C17-883A-AB16CE9F8DF2}"/>
              </a:ext>
            </a:extLst>
          </p:cNvPr>
          <p:cNvSpPr/>
          <p:nvPr/>
        </p:nvSpPr>
        <p:spPr>
          <a:xfrm>
            <a:off x="4451526" y="0"/>
            <a:ext cx="7526469" cy="6858000"/>
          </a:xfrm>
          <a:custGeom>
            <a:avLst/>
            <a:gdLst>
              <a:gd name="connsiteX0" fmla="*/ 0 w 7526469"/>
              <a:gd name="connsiteY0" fmla="*/ 0 h 6858000"/>
              <a:gd name="connsiteX1" fmla="*/ 7526469 w 7526469"/>
              <a:gd name="connsiteY1" fmla="*/ 0 h 6858000"/>
              <a:gd name="connsiteX2" fmla="*/ 7526469 w 7526469"/>
              <a:gd name="connsiteY2" fmla="*/ 6858000 h 6858000"/>
              <a:gd name="connsiteX3" fmla="*/ 0 w 7526469"/>
              <a:gd name="connsiteY3" fmla="*/ 6858000 h 6858000"/>
              <a:gd name="connsiteX4" fmla="*/ 42440 w 7526469"/>
              <a:gd name="connsiteY4" fmla="*/ 6827820 h 6858000"/>
              <a:gd name="connsiteX5" fmla="*/ 1746161 w 7526469"/>
              <a:gd name="connsiteY5" fmla="*/ 3429000 h 6858000"/>
              <a:gd name="connsiteX6" fmla="*/ 42440 w 7526469"/>
              <a:gd name="connsiteY6" fmla="*/ 301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6469" h="6858000">
                <a:moveTo>
                  <a:pt x="0" y="0"/>
                </a:moveTo>
                <a:lnTo>
                  <a:pt x="7526469" y="0"/>
                </a:lnTo>
                <a:lnTo>
                  <a:pt x="7526469" y="6858000"/>
                </a:lnTo>
                <a:lnTo>
                  <a:pt x="0" y="6858000"/>
                </a:lnTo>
                <a:lnTo>
                  <a:pt x="42440" y="6827820"/>
                </a:lnTo>
                <a:cubicBezTo>
                  <a:pt x="1076704" y="6054341"/>
                  <a:pt x="1746161" y="4819851"/>
                  <a:pt x="1746161" y="3429000"/>
                </a:cubicBezTo>
                <a:cubicBezTo>
                  <a:pt x="1746161" y="2038150"/>
                  <a:pt x="1076704" y="803659"/>
                  <a:pt x="42440" y="30180"/>
                </a:cubicBezTo>
                <a:close/>
              </a:path>
            </a:pathLst>
          </a:custGeom>
          <a:solidFill>
            <a:schemeClr val="accent1">
              <a:lumMod val="60000"/>
              <a:lumOff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a:extLst>
              <a:ext uri="{FF2B5EF4-FFF2-40B4-BE49-F238E27FC236}">
                <a16:creationId xmlns:a16="http://schemas.microsoft.com/office/drawing/2014/main" id="{FBD66D52-B228-4650-9FB3-AA38E0A60C55}"/>
              </a:ext>
            </a:extLst>
          </p:cNvPr>
          <p:cNvSpPr/>
          <p:nvPr/>
        </p:nvSpPr>
        <p:spPr>
          <a:xfrm>
            <a:off x="4529346" y="0"/>
            <a:ext cx="7526469" cy="6858000"/>
          </a:xfrm>
          <a:custGeom>
            <a:avLst/>
            <a:gdLst>
              <a:gd name="connsiteX0" fmla="*/ 0 w 7526469"/>
              <a:gd name="connsiteY0" fmla="*/ 0 h 6858000"/>
              <a:gd name="connsiteX1" fmla="*/ 7526469 w 7526469"/>
              <a:gd name="connsiteY1" fmla="*/ 0 h 6858000"/>
              <a:gd name="connsiteX2" fmla="*/ 7526469 w 7526469"/>
              <a:gd name="connsiteY2" fmla="*/ 6858000 h 6858000"/>
              <a:gd name="connsiteX3" fmla="*/ 0 w 7526469"/>
              <a:gd name="connsiteY3" fmla="*/ 6858000 h 6858000"/>
              <a:gd name="connsiteX4" fmla="*/ 42440 w 7526469"/>
              <a:gd name="connsiteY4" fmla="*/ 6827820 h 6858000"/>
              <a:gd name="connsiteX5" fmla="*/ 1746161 w 7526469"/>
              <a:gd name="connsiteY5" fmla="*/ 3429000 h 6858000"/>
              <a:gd name="connsiteX6" fmla="*/ 42440 w 7526469"/>
              <a:gd name="connsiteY6" fmla="*/ 301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6469" h="6858000">
                <a:moveTo>
                  <a:pt x="0" y="0"/>
                </a:moveTo>
                <a:lnTo>
                  <a:pt x="7526469" y="0"/>
                </a:lnTo>
                <a:lnTo>
                  <a:pt x="7526469" y="6858000"/>
                </a:lnTo>
                <a:lnTo>
                  <a:pt x="0" y="6858000"/>
                </a:lnTo>
                <a:lnTo>
                  <a:pt x="42440" y="6827820"/>
                </a:lnTo>
                <a:cubicBezTo>
                  <a:pt x="1076704" y="6054341"/>
                  <a:pt x="1746161" y="4819851"/>
                  <a:pt x="1746161" y="3429000"/>
                </a:cubicBezTo>
                <a:cubicBezTo>
                  <a:pt x="1746161" y="2038150"/>
                  <a:pt x="1076704" y="803659"/>
                  <a:pt x="42440" y="30180"/>
                </a:cubicBezTo>
                <a:close/>
              </a:path>
            </a:pathLst>
          </a:custGeom>
          <a:solidFill>
            <a:schemeClr val="accent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图片 12">
            <a:extLst>
              <a:ext uri="{FF2B5EF4-FFF2-40B4-BE49-F238E27FC236}">
                <a16:creationId xmlns:a16="http://schemas.microsoft.com/office/drawing/2014/main" id="{B68493CB-75BA-4799-939B-413A4ED9B02C}"/>
              </a:ext>
            </a:extLst>
          </p:cNvPr>
          <p:cNvPicPr>
            <a:picLocks noChangeAspect="1"/>
          </p:cNvPicPr>
          <p:nvPr/>
        </p:nvPicPr>
        <p:blipFill>
          <a:blip r:embed="rId3">
            <a:extLst>
              <a:ext uri="{28A0092B-C50C-407E-A947-70E740481C1C}">
                <a14:useLocalDpi xmlns:a14="http://schemas.microsoft.com/office/drawing/2010/main" val="0"/>
              </a:ext>
            </a:extLst>
          </a:blip>
          <a:srcRect l="34015" r="11111"/>
          <a:stretch>
            <a:fillRect/>
          </a:stretch>
        </p:blipFill>
        <p:spPr>
          <a:xfrm>
            <a:off x="4665533" y="0"/>
            <a:ext cx="7526468" cy="6857998"/>
          </a:xfrm>
          <a:custGeom>
            <a:avLst/>
            <a:gdLst>
              <a:gd name="connsiteX0" fmla="*/ 0 w 7526468"/>
              <a:gd name="connsiteY0" fmla="*/ 0 h 6857998"/>
              <a:gd name="connsiteX1" fmla="*/ 7526468 w 7526468"/>
              <a:gd name="connsiteY1" fmla="*/ 0 h 6857998"/>
              <a:gd name="connsiteX2" fmla="*/ 7526468 w 7526468"/>
              <a:gd name="connsiteY2" fmla="*/ 6857998 h 6857998"/>
              <a:gd name="connsiteX3" fmla="*/ 2 w 7526468"/>
              <a:gd name="connsiteY3" fmla="*/ 6857998 h 6857998"/>
              <a:gd name="connsiteX4" fmla="*/ 42440 w 7526468"/>
              <a:gd name="connsiteY4" fmla="*/ 6827820 h 6857998"/>
              <a:gd name="connsiteX5" fmla="*/ 1746160 w 7526468"/>
              <a:gd name="connsiteY5" fmla="*/ 3429000 h 6857998"/>
              <a:gd name="connsiteX6" fmla="*/ 42440 w 7526468"/>
              <a:gd name="connsiteY6" fmla="*/ 30180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26468" h="6857998">
                <a:moveTo>
                  <a:pt x="0" y="0"/>
                </a:moveTo>
                <a:lnTo>
                  <a:pt x="7526468" y="0"/>
                </a:lnTo>
                <a:lnTo>
                  <a:pt x="7526468" y="6857998"/>
                </a:lnTo>
                <a:lnTo>
                  <a:pt x="2" y="6857998"/>
                </a:lnTo>
                <a:lnTo>
                  <a:pt x="42440" y="6827820"/>
                </a:lnTo>
                <a:cubicBezTo>
                  <a:pt x="1076704" y="6054341"/>
                  <a:pt x="1746160" y="4819851"/>
                  <a:pt x="1746160" y="3429000"/>
                </a:cubicBezTo>
                <a:cubicBezTo>
                  <a:pt x="1746160" y="2038150"/>
                  <a:pt x="1076704" y="803659"/>
                  <a:pt x="42440" y="30180"/>
                </a:cubicBezTo>
                <a:close/>
              </a:path>
            </a:pathLst>
          </a:custGeom>
        </p:spPr>
      </p:pic>
      <p:sp>
        <p:nvSpPr>
          <p:cNvPr id="16" name="文本框 15">
            <a:extLst>
              <a:ext uri="{FF2B5EF4-FFF2-40B4-BE49-F238E27FC236}">
                <a16:creationId xmlns:a16="http://schemas.microsoft.com/office/drawing/2014/main" id="{9D082BF5-F721-41B4-9BAE-70AC586FD3DE}"/>
              </a:ext>
            </a:extLst>
          </p:cNvPr>
          <p:cNvSpPr txBox="1"/>
          <p:nvPr/>
        </p:nvSpPr>
        <p:spPr>
          <a:xfrm>
            <a:off x="609600" y="1879745"/>
            <a:ext cx="3077766" cy="923330"/>
          </a:xfrm>
          <a:prstGeom prst="rect">
            <a:avLst/>
          </a:prstGeom>
          <a:noFill/>
        </p:spPr>
        <p:txBody>
          <a:bodyPr wrap="none" lIns="0" tIns="0" rIns="0" bIns="0" rtlCol="0">
            <a:spAutoFit/>
          </a:bodyPr>
          <a:lstStyle/>
          <a:p>
            <a:r>
              <a:rPr lang="zh-CN" altLang="en-US" sz="6000" b="1" dirty="0">
                <a:gradFill>
                  <a:gsLst>
                    <a:gs pos="0">
                      <a:schemeClr val="accent1"/>
                    </a:gs>
                    <a:gs pos="100000">
                      <a:schemeClr val="accent4"/>
                    </a:gs>
                  </a:gsLst>
                  <a:lin ang="2700000" scaled="0"/>
                </a:gradFill>
              </a:rPr>
              <a:t>生物行业</a:t>
            </a:r>
          </a:p>
        </p:txBody>
      </p:sp>
      <p:grpSp>
        <p:nvGrpSpPr>
          <p:cNvPr id="2" name="组合 1">
            <a:extLst>
              <a:ext uri="{FF2B5EF4-FFF2-40B4-BE49-F238E27FC236}">
                <a16:creationId xmlns:a16="http://schemas.microsoft.com/office/drawing/2014/main" id="{F815C312-D26A-4830-B839-CD6E66C1CE8E}"/>
              </a:ext>
            </a:extLst>
          </p:cNvPr>
          <p:cNvGrpSpPr/>
          <p:nvPr/>
        </p:nvGrpSpPr>
        <p:grpSpPr>
          <a:xfrm>
            <a:off x="619639" y="2984672"/>
            <a:ext cx="3695701" cy="987932"/>
            <a:chOff x="619639" y="2984672"/>
            <a:chExt cx="3695701" cy="987932"/>
          </a:xfrm>
        </p:grpSpPr>
        <p:sp>
          <p:nvSpPr>
            <p:cNvPr id="17" name="矩形: 圆角 16">
              <a:extLst>
                <a:ext uri="{FF2B5EF4-FFF2-40B4-BE49-F238E27FC236}">
                  <a16:creationId xmlns:a16="http://schemas.microsoft.com/office/drawing/2014/main" id="{0C85F754-4489-4280-9A26-1AAD80B7F907}"/>
                </a:ext>
              </a:extLst>
            </p:cNvPr>
            <p:cNvSpPr/>
            <p:nvPr/>
          </p:nvSpPr>
          <p:spPr>
            <a:xfrm>
              <a:off x="619639" y="2984672"/>
              <a:ext cx="3695701" cy="987932"/>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18" name="文本框 17">
              <a:extLst>
                <a:ext uri="{FF2B5EF4-FFF2-40B4-BE49-F238E27FC236}">
                  <a16:creationId xmlns:a16="http://schemas.microsoft.com/office/drawing/2014/main" id="{20B8B832-FBE5-49E4-8A52-CA6076645E6D}"/>
                </a:ext>
              </a:extLst>
            </p:cNvPr>
            <p:cNvSpPr txBox="1"/>
            <p:nvPr/>
          </p:nvSpPr>
          <p:spPr>
            <a:xfrm>
              <a:off x="928606" y="3016973"/>
              <a:ext cx="3077766" cy="923330"/>
            </a:xfrm>
            <a:prstGeom prst="rect">
              <a:avLst/>
            </a:prstGeom>
            <a:noFill/>
          </p:spPr>
          <p:txBody>
            <a:bodyPr wrap="none" lIns="0" tIns="0" rIns="0" bIns="0" rtlCol="0">
              <a:spAutoFit/>
            </a:bodyPr>
            <a:lstStyle/>
            <a:p>
              <a:r>
                <a:rPr lang="zh-CN" altLang="en-US" sz="6000" dirty="0">
                  <a:solidFill>
                    <a:schemeClr val="accent1"/>
                  </a:solidFill>
                </a:rPr>
                <a:t>总结报告</a:t>
              </a:r>
            </a:p>
          </p:txBody>
        </p:sp>
      </p:grpSp>
      <p:grpSp>
        <p:nvGrpSpPr>
          <p:cNvPr id="3" name="组合 2">
            <a:extLst>
              <a:ext uri="{FF2B5EF4-FFF2-40B4-BE49-F238E27FC236}">
                <a16:creationId xmlns:a16="http://schemas.microsoft.com/office/drawing/2014/main" id="{29D6E8EE-162E-48BB-AE80-6A9D99D23D9F}"/>
              </a:ext>
            </a:extLst>
          </p:cNvPr>
          <p:cNvGrpSpPr/>
          <p:nvPr/>
        </p:nvGrpSpPr>
        <p:grpSpPr>
          <a:xfrm>
            <a:off x="609600" y="4218806"/>
            <a:ext cx="5162900" cy="521514"/>
            <a:chOff x="609600" y="4218806"/>
            <a:chExt cx="5162900" cy="521514"/>
          </a:xfrm>
        </p:grpSpPr>
        <p:sp>
          <p:nvSpPr>
            <p:cNvPr id="20" name="矩形: 圆角 19">
              <a:extLst>
                <a:ext uri="{FF2B5EF4-FFF2-40B4-BE49-F238E27FC236}">
                  <a16:creationId xmlns:a16="http://schemas.microsoft.com/office/drawing/2014/main" id="{4EC28EB2-9E2C-4E7A-B5C6-54110A588563}"/>
                </a:ext>
              </a:extLst>
            </p:cNvPr>
            <p:cNvSpPr/>
            <p:nvPr/>
          </p:nvSpPr>
          <p:spPr>
            <a:xfrm>
              <a:off x="609600" y="4218806"/>
              <a:ext cx="5085080" cy="521514"/>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21" name="矩形: 圆角 20">
              <a:extLst>
                <a:ext uri="{FF2B5EF4-FFF2-40B4-BE49-F238E27FC236}">
                  <a16:creationId xmlns:a16="http://schemas.microsoft.com/office/drawing/2014/main" id="{FB07E5FE-EFF3-4FE6-ADC8-B11891B49FB0}"/>
                </a:ext>
              </a:extLst>
            </p:cNvPr>
            <p:cNvSpPr/>
            <p:nvPr/>
          </p:nvSpPr>
          <p:spPr>
            <a:xfrm>
              <a:off x="3152140" y="4218806"/>
              <a:ext cx="2542540" cy="521514"/>
            </a:xfrm>
            <a:prstGeom prst="roundRect">
              <a:avLst>
                <a:gd name="adj" fmla="val 5000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1"/>
                </a:solidFill>
                <a:latin typeface="Roboto Regular"/>
                <a:ea typeface="思源黑体 CN Regular"/>
              </a:endParaRPr>
            </a:p>
          </p:txBody>
        </p:sp>
        <p:sp>
          <p:nvSpPr>
            <p:cNvPr id="22" name="文本框 21">
              <a:extLst>
                <a:ext uri="{FF2B5EF4-FFF2-40B4-BE49-F238E27FC236}">
                  <a16:creationId xmlns:a16="http://schemas.microsoft.com/office/drawing/2014/main" id="{2045DE5F-AB20-47B3-8751-ACF93F9D9D12}"/>
                </a:ext>
              </a:extLst>
            </p:cNvPr>
            <p:cNvSpPr txBox="1"/>
            <p:nvPr/>
          </p:nvSpPr>
          <p:spPr>
            <a:xfrm>
              <a:off x="777172" y="4294897"/>
              <a:ext cx="2305050" cy="369332"/>
            </a:xfrm>
            <a:prstGeom prst="rect">
              <a:avLst/>
            </a:prstGeom>
            <a:noFill/>
          </p:spPr>
          <p:txBody>
            <a:bodyPr wrap="square" rtlCol="0">
              <a:spAutoFit/>
            </a:bodyPr>
            <a:lstStyle/>
            <a:p>
              <a:r>
                <a:rPr lang="zh-CN" altLang="en-US" dirty="0">
                  <a:solidFill>
                    <a:schemeClr val="tx1">
                      <a:lumMod val="50000"/>
                      <a:lumOff val="50000"/>
                    </a:schemeClr>
                  </a:solidFill>
                </a:rPr>
                <a:t>汇报人：</a:t>
              </a:r>
              <a:r>
                <a:rPr lang="en-US" altLang="zh-CN" dirty="0">
                  <a:solidFill>
                    <a:schemeClr val="tx1">
                      <a:lumMod val="50000"/>
                      <a:lumOff val="50000"/>
                    </a:schemeClr>
                  </a:solidFill>
                </a:rPr>
                <a:t>office Plus</a:t>
              </a:r>
              <a:endParaRPr lang="zh-CN" altLang="en-US" dirty="0">
                <a:solidFill>
                  <a:schemeClr val="tx1">
                    <a:lumMod val="50000"/>
                    <a:lumOff val="50000"/>
                  </a:schemeClr>
                </a:solidFill>
              </a:endParaRPr>
            </a:p>
          </p:txBody>
        </p:sp>
        <p:sp>
          <p:nvSpPr>
            <p:cNvPr id="23" name="文本框 22">
              <a:extLst>
                <a:ext uri="{FF2B5EF4-FFF2-40B4-BE49-F238E27FC236}">
                  <a16:creationId xmlns:a16="http://schemas.microsoft.com/office/drawing/2014/main" id="{10BE9A87-247A-4CC4-9261-4D8EB8D30511}"/>
                </a:ext>
              </a:extLst>
            </p:cNvPr>
            <p:cNvSpPr txBox="1"/>
            <p:nvPr/>
          </p:nvSpPr>
          <p:spPr>
            <a:xfrm>
              <a:off x="3225153" y="4290664"/>
              <a:ext cx="2547347" cy="369332"/>
            </a:xfrm>
            <a:prstGeom prst="rect">
              <a:avLst/>
            </a:prstGeom>
            <a:noFill/>
          </p:spPr>
          <p:txBody>
            <a:bodyPr wrap="square" rtlCol="0">
              <a:spAutoFit/>
            </a:bodyPr>
            <a:lstStyle/>
            <a:p>
              <a:r>
                <a:rPr lang="zh-CN" altLang="en-US" dirty="0">
                  <a:solidFill>
                    <a:schemeClr val="bg1"/>
                  </a:solidFill>
                </a:rPr>
                <a:t>时间</a:t>
              </a:r>
              <a:r>
                <a:rPr lang="en-US" altLang="zh-CN" dirty="0">
                  <a:solidFill>
                    <a:schemeClr val="bg1"/>
                  </a:solidFill>
                </a:rPr>
                <a:t>:20XX</a:t>
              </a:r>
              <a:r>
                <a:rPr lang="zh-CN" altLang="en-US" dirty="0">
                  <a:solidFill>
                    <a:schemeClr val="bg1"/>
                  </a:solidFill>
                </a:rPr>
                <a:t>年</a:t>
              </a:r>
              <a:r>
                <a:rPr lang="en-US" altLang="zh-CN" dirty="0">
                  <a:solidFill>
                    <a:schemeClr val="bg1"/>
                  </a:solidFill>
                </a:rPr>
                <a:t>X</a:t>
              </a:r>
              <a:r>
                <a:rPr lang="zh-CN" altLang="en-US" dirty="0">
                  <a:solidFill>
                    <a:schemeClr val="bg1"/>
                  </a:solidFill>
                </a:rPr>
                <a:t>月</a:t>
              </a:r>
              <a:r>
                <a:rPr lang="en-US" altLang="zh-CN" dirty="0">
                  <a:solidFill>
                    <a:schemeClr val="bg1"/>
                  </a:solidFill>
                </a:rPr>
                <a:t>XX</a:t>
              </a:r>
              <a:r>
                <a:rPr lang="zh-CN" altLang="en-US" dirty="0">
                  <a:solidFill>
                    <a:schemeClr val="bg1"/>
                  </a:solidFill>
                </a:rPr>
                <a:t>日</a:t>
              </a:r>
            </a:p>
          </p:txBody>
        </p:sp>
      </p:grpSp>
      <p:pic>
        <p:nvPicPr>
          <p:cNvPr id="25" name="图片 24">
            <a:hlinkClick r:id="rId4"/>
            <a:extLst>
              <a:ext uri="{FF2B5EF4-FFF2-40B4-BE49-F238E27FC236}">
                <a16:creationId xmlns:a16="http://schemas.microsoft.com/office/drawing/2014/main" id="{2C1ADF3B-4057-4636-9376-3F733CF63B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34611"/>
            <a:ext cx="1828800" cy="243840"/>
          </a:xfrm>
          <a:prstGeom prst="rect">
            <a:avLst/>
          </a:prstGeom>
        </p:spPr>
      </p:pic>
    </p:spTree>
    <p:extLst>
      <p:ext uri="{BB962C8B-B14F-4D97-AF65-F5344CB8AC3E}">
        <p14:creationId xmlns:p14="http://schemas.microsoft.com/office/powerpoint/2010/main" val="29447613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5249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06113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177315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360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57650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93E1D60B-6327-4EAD-85DD-F4DAC340DA14}"/>
              </a:ext>
            </a:extLst>
          </p:cNvPr>
          <p:cNvSpPr/>
          <p:nvPr/>
        </p:nvSpPr>
        <p:spPr>
          <a:xfrm>
            <a:off x="7534656" y="0"/>
            <a:ext cx="4657339" cy="6858000"/>
          </a:xfrm>
          <a:prstGeom prst="rect">
            <a:avLst/>
          </a:prstGeom>
          <a:gradFill>
            <a:gsLst>
              <a:gs pos="0">
                <a:schemeClr val="accent4"/>
              </a:gs>
              <a:gs pos="59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a:extLst>
              <a:ext uri="{FF2B5EF4-FFF2-40B4-BE49-F238E27FC236}">
                <a16:creationId xmlns:a16="http://schemas.microsoft.com/office/drawing/2014/main" id="{5B79EE0A-E483-4028-8C53-16AFE8CD5378}"/>
              </a:ext>
            </a:extLst>
          </p:cNvPr>
          <p:cNvSpPr/>
          <p:nvPr/>
        </p:nvSpPr>
        <p:spPr>
          <a:xfrm>
            <a:off x="609600" y="1498601"/>
            <a:ext cx="9245597" cy="3860798"/>
          </a:xfrm>
          <a:prstGeom prst="roundRect">
            <a:avLst>
              <a:gd name="adj" fmla="val 4167"/>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dirty="0">
              <a:solidFill>
                <a:prstClr val="white"/>
              </a:solidFill>
              <a:latin typeface="Roboto Regular"/>
              <a:ea typeface="思源黑体 CN Regular"/>
            </a:endParaRPr>
          </a:p>
        </p:txBody>
      </p:sp>
      <p:sp>
        <p:nvSpPr>
          <p:cNvPr id="12" name="文本框 11">
            <a:extLst>
              <a:ext uri="{FF2B5EF4-FFF2-40B4-BE49-F238E27FC236}">
                <a16:creationId xmlns:a16="http://schemas.microsoft.com/office/drawing/2014/main" id="{C38DD303-FB8A-4F6C-BE4B-03D70AD53FE6}"/>
              </a:ext>
            </a:extLst>
          </p:cNvPr>
          <p:cNvSpPr txBox="1"/>
          <p:nvPr/>
        </p:nvSpPr>
        <p:spPr>
          <a:xfrm>
            <a:off x="508002" y="194795"/>
            <a:ext cx="3015124" cy="646331"/>
          </a:xfrm>
          <a:prstGeom prst="rect">
            <a:avLst/>
          </a:prstGeom>
          <a:noFill/>
        </p:spPr>
        <p:txBody>
          <a:bodyPr wrap="square" rtlCol="0">
            <a:spAutoFit/>
          </a:bodyPr>
          <a:lstStyle/>
          <a:p>
            <a:r>
              <a:rPr lang="en-US" altLang="zh-CN" sz="3600" b="1" dirty="0">
                <a:gradFill>
                  <a:gsLst>
                    <a:gs pos="0">
                      <a:schemeClr val="accent1"/>
                    </a:gs>
                    <a:gs pos="100000">
                      <a:schemeClr val="accent4"/>
                    </a:gs>
                  </a:gsLst>
                  <a:lin ang="2700000" scaled="0"/>
                </a:gradFill>
              </a:rPr>
              <a:t>CONTENT</a:t>
            </a:r>
            <a:endParaRPr lang="zh-CN" altLang="en-US" sz="3600" b="1" dirty="0">
              <a:gradFill>
                <a:gsLst>
                  <a:gs pos="0">
                    <a:schemeClr val="accent1"/>
                  </a:gs>
                  <a:gs pos="100000">
                    <a:schemeClr val="accent4"/>
                  </a:gs>
                </a:gsLst>
                <a:lin ang="2700000" scaled="0"/>
              </a:gradFill>
            </a:endParaRPr>
          </a:p>
        </p:txBody>
      </p:sp>
      <p:grpSp>
        <p:nvGrpSpPr>
          <p:cNvPr id="10" name="组合 9">
            <a:extLst>
              <a:ext uri="{FF2B5EF4-FFF2-40B4-BE49-F238E27FC236}">
                <a16:creationId xmlns:a16="http://schemas.microsoft.com/office/drawing/2014/main" id="{EFF622E2-DEC0-4D7F-8293-E520317C770F}"/>
              </a:ext>
            </a:extLst>
          </p:cNvPr>
          <p:cNvGrpSpPr/>
          <p:nvPr/>
        </p:nvGrpSpPr>
        <p:grpSpPr>
          <a:xfrm>
            <a:off x="1597226" y="2239153"/>
            <a:ext cx="1889757" cy="2379694"/>
            <a:chOff x="1597226" y="2239153"/>
            <a:chExt cx="1889757" cy="2379694"/>
          </a:xfrm>
        </p:grpSpPr>
        <p:sp>
          <p:nvSpPr>
            <p:cNvPr id="13" name="矩形: 圆角 12">
              <a:extLst>
                <a:ext uri="{FF2B5EF4-FFF2-40B4-BE49-F238E27FC236}">
                  <a16:creationId xmlns:a16="http://schemas.microsoft.com/office/drawing/2014/main" id="{57C44101-438E-45AF-A3B3-B5C9B9C82675}"/>
                </a:ext>
              </a:extLst>
            </p:cNvPr>
            <p:cNvSpPr/>
            <p:nvPr/>
          </p:nvSpPr>
          <p:spPr>
            <a:xfrm>
              <a:off x="1597226" y="2239153"/>
              <a:ext cx="1889757" cy="2379694"/>
            </a:xfrm>
            <a:prstGeom prst="roundRect">
              <a:avLst>
                <a:gd name="adj" fmla="val 2597"/>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0" name="文本框 19">
              <a:extLst>
                <a:ext uri="{FF2B5EF4-FFF2-40B4-BE49-F238E27FC236}">
                  <a16:creationId xmlns:a16="http://schemas.microsoft.com/office/drawing/2014/main" id="{76D59319-5F92-42E0-84D9-C7255C674D52}"/>
                </a:ext>
              </a:extLst>
            </p:cNvPr>
            <p:cNvSpPr txBox="1"/>
            <p:nvPr/>
          </p:nvSpPr>
          <p:spPr>
            <a:xfrm>
              <a:off x="1713828" y="3469904"/>
              <a:ext cx="1656553" cy="523220"/>
            </a:xfrm>
            <a:prstGeom prst="rect">
              <a:avLst/>
            </a:prstGeom>
            <a:noFill/>
          </p:spPr>
          <p:txBody>
            <a:bodyPr wrap="square" rtlCol="0">
              <a:spAutoFit/>
            </a:bodyPr>
            <a:lstStyle/>
            <a:p>
              <a:r>
                <a:rPr lang="zh-CN" altLang="en-US" sz="2800" b="1" dirty="0">
                  <a:solidFill>
                    <a:schemeClr val="accent1"/>
                  </a:solidFill>
                </a:rPr>
                <a:t>工作回顾</a:t>
              </a:r>
            </a:p>
          </p:txBody>
        </p:sp>
        <p:grpSp>
          <p:nvGrpSpPr>
            <p:cNvPr id="6" name="组合 5">
              <a:extLst>
                <a:ext uri="{FF2B5EF4-FFF2-40B4-BE49-F238E27FC236}">
                  <a16:creationId xmlns:a16="http://schemas.microsoft.com/office/drawing/2014/main" id="{17219B1F-18DC-4D88-BA22-1FFDEA247F37}"/>
                </a:ext>
              </a:extLst>
            </p:cNvPr>
            <p:cNvGrpSpPr/>
            <p:nvPr/>
          </p:nvGrpSpPr>
          <p:grpSpPr>
            <a:xfrm>
              <a:off x="2117926" y="2448406"/>
              <a:ext cx="848357" cy="848357"/>
              <a:chOff x="2117926" y="2448406"/>
              <a:chExt cx="848357" cy="848357"/>
            </a:xfrm>
          </p:grpSpPr>
          <p:sp>
            <p:nvSpPr>
              <p:cNvPr id="17" name="文本框 16">
                <a:extLst>
                  <a:ext uri="{FF2B5EF4-FFF2-40B4-BE49-F238E27FC236}">
                    <a16:creationId xmlns:a16="http://schemas.microsoft.com/office/drawing/2014/main" id="{0840DB47-778F-4ABB-B6F5-E20532D09FF0}"/>
                  </a:ext>
                </a:extLst>
              </p:cNvPr>
              <p:cNvSpPr txBox="1"/>
              <p:nvPr/>
            </p:nvSpPr>
            <p:spPr>
              <a:xfrm>
                <a:off x="2370583" y="2503252"/>
                <a:ext cx="343043" cy="738664"/>
              </a:xfrm>
              <a:prstGeom prst="rect">
                <a:avLst/>
              </a:prstGeom>
              <a:noFill/>
            </p:spPr>
            <p:txBody>
              <a:bodyPr wrap="none" lIns="0" tIns="0" rIns="0" bIns="0" rtlCol="0">
                <a:spAutoFit/>
              </a:bodyPr>
              <a:lstStyle/>
              <a:p>
                <a:r>
                  <a:rPr lang="en-US" altLang="zh-CN" sz="4800" b="1" dirty="0">
                    <a:gradFill>
                      <a:gsLst>
                        <a:gs pos="100000">
                          <a:schemeClr val="accent1"/>
                        </a:gs>
                        <a:gs pos="2000">
                          <a:schemeClr val="accent4"/>
                        </a:gs>
                      </a:gsLst>
                      <a:lin ang="2700000" scaled="0"/>
                    </a:gradFill>
                  </a:rPr>
                  <a:t>1</a:t>
                </a:r>
                <a:endParaRPr lang="zh-CN" altLang="en-US" sz="4800" b="1" dirty="0">
                  <a:gradFill>
                    <a:gsLst>
                      <a:gs pos="100000">
                        <a:schemeClr val="accent1"/>
                      </a:gs>
                      <a:gs pos="2000">
                        <a:schemeClr val="accent4"/>
                      </a:gs>
                    </a:gsLst>
                    <a:lin ang="2700000" scaled="0"/>
                  </a:gradFill>
                </a:endParaRPr>
              </a:p>
            </p:txBody>
          </p:sp>
          <p:sp>
            <p:nvSpPr>
              <p:cNvPr id="2" name="椭圆 1">
                <a:extLst>
                  <a:ext uri="{FF2B5EF4-FFF2-40B4-BE49-F238E27FC236}">
                    <a16:creationId xmlns:a16="http://schemas.microsoft.com/office/drawing/2014/main" id="{559A735D-2496-449D-975B-ECDB12C51AB9}"/>
                  </a:ext>
                </a:extLst>
              </p:cNvPr>
              <p:cNvSpPr/>
              <p:nvPr/>
            </p:nvSpPr>
            <p:spPr>
              <a:xfrm>
                <a:off x="2117926" y="2448406"/>
                <a:ext cx="848357" cy="848357"/>
              </a:xfrm>
              <a:prstGeom prst="ellipse">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 name="文本占位符 11">
              <a:extLst>
                <a:ext uri="{FF2B5EF4-FFF2-40B4-BE49-F238E27FC236}">
                  <a16:creationId xmlns:a16="http://schemas.microsoft.com/office/drawing/2014/main" id="{171B4CBD-99FD-4D1A-B8F9-FE118FC79B3D}"/>
                </a:ext>
              </a:extLst>
            </p:cNvPr>
            <p:cNvSpPr txBox="1">
              <a:spLocks/>
            </p:cNvSpPr>
            <p:nvPr/>
          </p:nvSpPr>
          <p:spPr>
            <a:xfrm>
              <a:off x="1740689" y="3887706"/>
              <a:ext cx="1602831" cy="258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f-ZA" altLang="zh-CN" sz="1100" dirty="0"/>
                <a:t>Performance review</a:t>
              </a:r>
              <a:endParaRPr lang="zh-CN" altLang="en-US" sz="1100" dirty="0"/>
            </a:p>
          </p:txBody>
        </p:sp>
        <p:sp>
          <p:nvSpPr>
            <p:cNvPr id="9" name="矩形 8">
              <a:extLst>
                <a:ext uri="{FF2B5EF4-FFF2-40B4-BE49-F238E27FC236}">
                  <a16:creationId xmlns:a16="http://schemas.microsoft.com/office/drawing/2014/main" id="{1641F113-0DCC-4832-9373-FDCC3C96C6F1}"/>
                </a:ext>
              </a:extLst>
            </p:cNvPr>
            <p:cNvSpPr/>
            <p:nvPr/>
          </p:nvSpPr>
          <p:spPr>
            <a:xfrm flipV="1">
              <a:off x="2336091" y="4454667"/>
              <a:ext cx="412026" cy="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 name="组合 14">
            <a:extLst>
              <a:ext uri="{FF2B5EF4-FFF2-40B4-BE49-F238E27FC236}">
                <a16:creationId xmlns:a16="http://schemas.microsoft.com/office/drawing/2014/main" id="{861ED872-546D-435D-A4F9-B7B28619C658}"/>
              </a:ext>
            </a:extLst>
          </p:cNvPr>
          <p:cNvGrpSpPr/>
          <p:nvPr/>
        </p:nvGrpSpPr>
        <p:grpSpPr>
          <a:xfrm>
            <a:off x="4287520" y="2239153"/>
            <a:ext cx="1889757" cy="2379694"/>
            <a:chOff x="4287520" y="2239153"/>
            <a:chExt cx="1889757" cy="2379694"/>
          </a:xfrm>
        </p:grpSpPr>
        <p:sp>
          <p:nvSpPr>
            <p:cNvPr id="38" name="矩形: 圆角 37">
              <a:extLst>
                <a:ext uri="{FF2B5EF4-FFF2-40B4-BE49-F238E27FC236}">
                  <a16:creationId xmlns:a16="http://schemas.microsoft.com/office/drawing/2014/main" id="{DB99D5C7-15C7-49FD-A3D8-83AC1F35EC79}"/>
                </a:ext>
              </a:extLst>
            </p:cNvPr>
            <p:cNvSpPr/>
            <p:nvPr/>
          </p:nvSpPr>
          <p:spPr>
            <a:xfrm>
              <a:off x="4287520" y="2239153"/>
              <a:ext cx="1889757" cy="2379694"/>
            </a:xfrm>
            <a:prstGeom prst="roundRect">
              <a:avLst>
                <a:gd name="adj" fmla="val 2597"/>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0" name="文本框 39">
              <a:extLst>
                <a:ext uri="{FF2B5EF4-FFF2-40B4-BE49-F238E27FC236}">
                  <a16:creationId xmlns:a16="http://schemas.microsoft.com/office/drawing/2014/main" id="{BB391DEC-1718-4130-AC9B-DE75865E008E}"/>
                </a:ext>
              </a:extLst>
            </p:cNvPr>
            <p:cNvSpPr txBox="1"/>
            <p:nvPr/>
          </p:nvSpPr>
          <p:spPr>
            <a:xfrm>
              <a:off x="4514253" y="3469904"/>
              <a:ext cx="1436291" cy="430887"/>
            </a:xfrm>
            <a:prstGeom prst="rect">
              <a:avLst/>
            </a:prstGeom>
            <a:noFill/>
          </p:spPr>
          <p:txBody>
            <a:bodyPr wrap="none" lIns="0" tIns="0" rIns="0" bIns="0" rtlCol="0">
              <a:spAutoFit/>
            </a:bodyPr>
            <a:lstStyle/>
            <a:p>
              <a:r>
                <a:rPr lang="zh-CN" altLang="en-US" sz="2800" b="1" dirty="0">
                  <a:solidFill>
                    <a:schemeClr val="accent1"/>
                  </a:solidFill>
                </a:rPr>
                <a:t>业务情况</a:t>
              </a:r>
            </a:p>
          </p:txBody>
        </p:sp>
        <p:grpSp>
          <p:nvGrpSpPr>
            <p:cNvPr id="7" name="组合 6">
              <a:extLst>
                <a:ext uri="{FF2B5EF4-FFF2-40B4-BE49-F238E27FC236}">
                  <a16:creationId xmlns:a16="http://schemas.microsoft.com/office/drawing/2014/main" id="{D5192D84-5EBA-455E-B4A0-FED43CFA67C6}"/>
                </a:ext>
              </a:extLst>
            </p:cNvPr>
            <p:cNvGrpSpPr/>
            <p:nvPr/>
          </p:nvGrpSpPr>
          <p:grpSpPr>
            <a:xfrm>
              <a:off x="4808220" y="2448406"/>
              <a:ext cx="848357" cy="848357"/>
              <a:chOff x="4808220" y="2448406"/>
              <a:chExt cx="848357" cy="848357"/>
            </a:xfrm>
          </p:grpSpPr>
          <p:sp>
            <p:nvSpPr>
              <p:cNvPr id="39" name="文本框 38">
                <a:extLst>
                  <a:ext uri="{FF2B5EF4-FFF2-40B4-BE49-F238E27FC236}">
                    <a16:creationId xmlns:a16="http://schemas.microsoft.com/office/drawing/2014/main" id="{2A14F0BB-2022-49F1-89BE-83DB3208170C}"/>
                  </a:ext>
                </a:extLst>
              </p:cNvPr>
              <p:cNvSpPr txBox="1"/>
              <p:nvPr/>
            </p:nvSpPr>
            <p:spPr>
              <a:xfrm>
                <a:off x="5060877" y="2503252"/>
                <a:ext cx="343043" cy="738664"/>
              </a:xfrm>
              <a:prstGeom prst="rect">
                <a:avLst/>
              </a:prstGeom>
              <a:noFill/>
            </p:spPr>
            <p:txBody>
              <a:bodyPr wrap="none" lIns="0" tIns="0" rIns="0" bIns="0" rtlCol="0">
                <a:spAutoFit/>
              </a:bodyPr>
              <a:lstStyle/>
              <a:p>
                <a:r>
                  <a:rPr lang="en-US" altLang="zh-CN" sz="4800" b="1" dirty="0">
                    <a:gradFill>
                      <a:gsLst>
                        <a:gs pos="100000">
                          <a:schemeClr val="accent1"/>
                        </a:gs>
                        <a:gs pos="2000">
                          <a:schemeClr val="accent4"/>
                        </a:gs>
                      </a:gsLst>
                      <a:lin ang="2700000" scaled="0"/>
                    </a:gradFill>
                  </a:rPr>
                  <a:t>2</a:t>
                </a:r>
                <a:endParaRPr lang="zh-CN" altLang="en-US" sz="4800" b="1" dirty="0">
                  <a:gradFill>
                    <a:gsLst>
                      <a:gs pos="100000">
                        <a:schemeClr val="accent1"/>
                      </a:gs>
                      <a:gs pos="2000">
                        <a:schemeClr val="accent4"/>
                      </a:gs>
                    </a:gsLst>
                    <a:lin ang="2700000" scaled="0"/>
                  </a:gradFill>
                </a:endParaRPr>
              </a:p>
            </p:txBody>
          </p:sp>
          <p:sp>
            <p:nvSpPr>
              <p:cNvPr id="41" name="椭圆 40">
                <a:extLst>
                  <a:ext uri="{FF2B5EF4-FFF2-40B4-BE49-F238E27FC236}">
                    <a16:creationId xmlns:a16="http://schemas.microsoft.com/office/drawing/2014/main" id="{96E5303E-7735-4981-8398-DBACE8CDF10F}"/>
                  </a:ext>
                </a:extLst>
              </p:cNvPr>
              <p:cNvSpPr/>
              <p:nvPr/>
            </p:nvSpPr>
            <p:spPr>
              <a:xfrm>
                <a:off x="4808220" y="2448406"/>
                <a:ext cx="848357" cy="848357"/>
              </a:xfrm>
              <a:prstGeom prst="ellipse">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文本占位符 11">
              <a:extLst>
                <a:ext uri="{FF2B5EF4-FFF2-40B4-BE49-F238E27FC236}">
                  <a16:creationId xmlns:a16="http://schemas.microsoft.com/office/drawing/2014/main" id="{0434BF9F-48BD-4B1A-84E8-55F0D062ED24}"/>
                </a:ext>
              </a:extLst>
            </p:cNvPr>
            <p:cNvSpPr txBox="1">
              <a:spLocks/>
            </p:cNvSpPr>
            <p:nvPr/>
          </p:nvSpPr>
          <p:spPr>
            <a:xfrm>
              <a:off x="4715254" y="3887706"/>
              <a:ext cx="1034289" cy="258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f-ZA" altLang="zh-CN" sz="1100" dirty="0"/>
                <a:t>Execution</a:t>
              </a:r>
              <a:endParaRPr lang="zh-CN" altLang="en-US" sz="1100" dirty="0"/>
            </a:p>
          </p:txBody>
        </p:sp>
        <p:sp>
          <p:nvSpPr>
            <p:cNvPr id="43" name="矩形 42">
              <a:extLst>
                <a:ext uri="{FF2B5EF4-FFF2-40B4-BE49-F238E27FC236}">
                  <a16:creationId xmlns:a16="http://schemas.microsoft.com/office/drawing/2014/main" id="{DD4FBBB3-7DED-47F9-A260-8067ACAF3DE2}"/>
                </a:ext>
              </a:extLst>
            </p:cNvPr>
            <p:cNvSpPr/>
            <p:nvPr/>
          </p:nvSpPr>
          <p:spPr>
            <a:xfrm flipV="1">
              <a:off x="5026385" y="4454667"/>
              <a:ext cx="412026" cy="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FE3DDB77-6098-4817-B9BF-8CAB218301BE}"/>
              </a:ext>
            </a:extLst>
          </p:cNvPr>
          <p:cNvGrpSpPr/>
          <p:nvPr/>
        </p:nvGrpSpPr>
        <p:grpSpPr>
          <a:xfrm>
            <a:off x="6977813" y="2239153"/>
            <a:ext cx="1889757" cy="2379694"/>
            <a:chOff x="6977813" y="2239153"/>
            <a:chExt cx="1889757" cy="2379694"/>
          </a:xfrm>
        </p:grpSpPr>
        <p:sp>
          <p:nvSpPr>
            <p:cNvPr id="45" name="矩形: 圆角 44">
              <a:extLst>
                <a:ext uri="{FF2B5EF4-FFF2-40B4-BE49-F238E27FC236}">
                  <a16:creationId xmlns:a16="http://schemas.microsoft.com/office/drawing/2014/main" id="{83BB6D1F-F241-49FF-8313-F3A16761DE00}"/>
                </a:ext>
              </a:extLst>
            </p:cNvPr>
            <p:cNvSpPr/>
            <p:nvPr/>
          </p:nvSpPr>
          <p:spPr>
            <a:xfrm>
              <a:off x="6977813" y="2239153"/>
              <a:ext cx="1889757" cy="2379694"/>
            </a:xfrm>
            <a:prstGeom prst="roundRect">
              <a:avLst>
                <a:gd name="adj" fmla="val 2597"/>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592D5C50-0CC6-49B7-A1BF-9E134ABA624D}"/>
                </a:ext>
              </a:extLst>
            </p:cNvPr>
            <p:cNvSpPr txBox="1"/>
            <p:nvPr/>
          </p:nvSpPr>
          <p:spPr>
            <a:xfrm>
              <a:off x="7094415" y="3469904"/>
              <a:ext cx="1656553" cy="523220"/>
            </a:xfrm>
            <a:prstGeom prst="rect">
              <a:avLst/>
            </a:prstGeom>
            <a:noFill/>
          </p:spPr>
          <p:txBody>
            <a:bodyPr wrap="square" rtlCol="0">
              <a:spAutoFit/>
            </a:bodyPr>
            <a:lstStyle/>
            <a:p>
              <a:r>
                <a:rPr lang="zh-CN" altLang="en-US" sz="2800" b="1" dirty="0">
                  <a:solidFill>
                    <a:schemeClr val="accent1"/>
                  </a:solidFill>
                </a:rPr>
                <a:t>新的计划</a:t>
              </a:r>
            </a:p>
          </p:txBody>
        </p:sp>
        <p:grpSp>
          <p:nvGrpSpPr>
            <p:cNvPr id="8" name="组合 7">
              <a:extLst>
                <a:ext uri="{FF2B5EF4-FFF2-40B4-BE49-F238E27FC236}">
                  <a16:creationId xmlns:a16="http://schemas.microsoft.com/office/drawing/2014/main" id="{ED388D5B-0061-4CED-B291-DDD4F56FA093}"/>
                </a:ext>
              </a:extLst>
            </p:cNvPr>
            <p:cNvGrpSpPr/>
            <p:nvPr/>
          </p:nvGrpSpPr>
          <p:grpSpPr>
            <a:xfrm>
              <a:off x="7498513" y="2448406"/>
              <a:ext cx="848357" cy="848357"/>
              <a:chOff x="7498513" y="2448406"/>
              <a:chExt cx="848357" cy="848357"/>
            </a:xfrm>
          </p:grpSpPr>
          <p:sp>
            <p:nvSpPr>
              <p:cNvPr id="46" name="文本框 45">
                <a:extLst>
                  <a:ext uri="{FF2B5EF4-FFF2-40B4-BE49-F238E27FC236}">
                    <a16:creationId xmlns:a16="http://schemas.microsoft.com/office/drawing/2014/main" id="{3F46A1F5-3A35-4208-9A82-6F9B16E3C6C3}"/>
                  </a:ext>
                </a:extLst>
              </p:cNvPr>
              <p:cNvSpPr txBox="1"/>
              <p:nvPr/>
            </p:nvSpPr>
            <p:spPr>
              <a:xfrm>
                <a:off x="7751170" y="2503252"/>
                <a:ext cx="343043" cy="738664"/>
              </a:xfrm>
              <a:prstGeom prst="rect">
                <a:avLst/>
              </a:prstGeom>
              <a:noFill/>
            </p:spPr>
            <p:txBody>
              <a:bodyPr wrap="none" lIns="0" tIns="0" rIns="0" bIns="0" rtlCol="0">
                <a:spAutoFit/>
              </a:bodyPr>
              <a:lstStyle/>
              <a:p>
                <a:r>
                  <a:rPr lang="en-US" altLang="zh-CN" sz="4800" b="1" dirty="0">
                    <a:gradFill>
                      <a:gsLst>
                        <a:gs pos="100000">
                          <a:schemeClr val="accent1"/>
                        </a:gs>
                        <a:gs pos="2000">
                          <a:schemeClr val="accent4"/>
                        </a:gs>
                      </a:gsLst>
                      <a:lin ang="2700000" scaled="0"/>
                    </a:gradFill>
                  </a:rPr>
                  <a:t>3</a:t>
                </a:r>
                <a:endParaRPr lang="zh-CN" altLang="en-US" sz="4800" b="1" dirty="0">
                  <a:gradFill>
                    <a:gsLst>
                      <a:gs pos="100000">
                        <a:schemeClr val="accent1"/>
                      </a:gs>
                      <a:gs pos="2000">
                        <a:schemeClr val="accent4"/>
                      </a:gs>
                    </a:gsLst>
                    <a:lin ang="2700000" scaled="0"/>
                  </a:gradFill>
                </a:endParaRPr>
              </a:p>
            </p:txBody>
          </p:sp>
          <p:sp>
            <p:nvSpPr>
              <p:cNvPr id="48" name="椭圆 47">
                <a:extLst>
                  <a:ext uri="{FF2B5EF4-FFF2-40B4-BE49-F238E27FC236}">
                    <a16:creationId xmlns:a16="http://schemas.microsoft.com/office/drawing/2014/main" id="{F32AB9CD-5925-4715-88FC-897CB0A6350C}"/>
                  </a:ext>
                </a:extLst>
              </p:cNvPr>
              <p:cNvSpPr/>
              <p:nvPr/>
            </p:nvSpPr>
            <p:spPr>
              <a:xfrm>
                <a:off x="7498513" y="2448406"/>
                <a:ext cx="848357" cy="848357"/>
              </a:xfrm>
              <a:prstGeom prst="ellipse">
                <a:avLst/>
              </a:prstGeom>
              <a:noFill/>
              <a:ln>
                <a:gradFill>
                  <a:gsLst>
                    <a:gs pos="0">
                      <a:schemeClr val="accent4"/>
                    </a:gs>
                    <a:gs pos="100000">
                      <a:schemeClr val="accent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占位符 11">
              <a:extLst>
                <a:ext uri="{FF2B5EF4-FFF2-40B4-BE49-F238E27FC236}">
                  <a16:creationId xmlns:a16="http://schemas.microsoft.com/office/drawing/2014/main" id="{B1827BDC-2B6A-4C8B-86CF-8530B4DC9F8B}"/>
                </a:ext>
              </a:extLst>
            </p:cNvPr>
            <p:cNvSpPr txBox="1">
              <a:spLocks/>
            </p:cNvSpPr>
            <p:nvPr/>
          </p:nvSpPr>
          <p:spPr>
            <a:xfrm>
              <a:off x="7518082" y="3887706"/>
              <a:ext cx="809218" cy="258532"/>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f-ZA" altLang="zh-CN" sz="1100" dirty="0"/>
                <a:t>New plan</a:t>
              </a:r>
              <a:endParaRPr lang="zh-CN" altLang="en-US" sz="1100" dirty="0"/>
            </a:p>
          </p:txBody>
        </p:sp>
        <p:sp>
          <p:nvSpPr>
            <p:cNvPr id="50" name="矩形 49">
              <a:extLst>
                <a:ext uri="{FF2B5EF4-FFF2-40B4-BE49-F238E27FC236}">
                  <a16:creationId xmlns:a16="http://schemas.microsoft.com/office/drawing/2014/main" id="{36DA1026-1733-432D-B7DC-466881BA6FA9}"/>
                </a:ext>
              </a:extLst>
            </p:cNvPr>
            <p:cNvSpPr/>
            <p:nvPr/>
          </p:nvSpPr>
          <p:spPr>
            <a:xfrm flipV="1">
              <a:off x="7716678" y="4454667"/>
              <a:ext cx="412026" cy="25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等腰三角形 2">
            <a:extLst>
              <a:ext uri="{FF2B5EF4-FFF2-40B4-BE49-F238E27FC236}">
                <a16:creationId xmlns:a16="http://schemas.microsoft.com/office/drawing/2014/main" id="{1DE43D94-BD52-4272-B2E8-1E91C74CE791}"/>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726319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白色分子">
            <a:extLst>
              <a:ext uri="{FF2B5EF4-FFF2-40B4-BE49-F238E27FC236}">
                <a16:creationId xmlns:a16="http://schemas.microsoft.com/office/drawing/2014/main" id="{F6B6071B-8B9A-4521-88A0-BA58455387F7}"/>
              </a:ext>
            </a:extLst>
          </p:cNvPr>
          <p:cNvPicPr>
            <a:picLocks noChangeAspect="1"/>
          </p:cNvPicPr>
          <p:nvPr/>
        </p:nvPicPr>
        <p:blipFill rotWithShape="1">
          <a:blip r:embed="rId2">
            <a:alphaModFix amt="32000"/>
            <a:extLst>
              <a:ext uri="{28A0092B-C50C-407E-A947-70E740481C1C}">
                <a14:useLocalDpi xmlns:a14="http://schemas.microsoft.com/office/drawing/2010/main" val="0"/>
              </a:ext>
            </a:extLst>
          </a:blip>
          <a:srcRect b="9956"/>
          <a:stretch/>
        </p:blipFill>
        <p:spPr>
          <a:xfrm>
            <a:off x="-3820" y="0"/>
            <a:ext cx="12189831" cy="6858000"/>
          </a:xfrm>
          <a:prstGeom prst="rect">
            <a:avLst/>
          </a:prstGeom>
        </p:spPr>
      </p:pic>
      <p:sp>
        <p:nvSpPr>
          <p:cNvPr id="3" name="矩形 2">
            <a:extLst>
              <a:ext uri="{FF2B5EF4-FFF2-40B4-BE49-F238E27FC236}">
                <a16:creationId xmlns:a16="http://schemas.microsoft.com/office/drawing/2014/main" id="{078265EB-D2D9-4DE3-8AED-D7C765D34E8C}"/>
              </a:ext>
            </a:extLst>
          </p:cNvPr>
          <p:cNvSpPr/>
          <p:nvPr/>
        </p:nvSpPr>
        <p:spPr>
          <a:xfrm>
            <a:off x="0" y="2152650"/>
            <a:ext cx="12192000" cy="2552700"/>
          </a:xfrm>
          <a:prstGeom prst="rect">
            <a:avLst/>
          </a:prstGeom>
          <a:gradFill>
            <a:gsLst>
              <a:gs pos="0">
                <a:schemeClr val="accent4"/>
              </a:gs>
              <a:gs pos="100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a:extLst>
              <a:ext uri="{FF2B5EF4-FFF2-40B4-BE49-F238E27FC236}">
                <a16:creationId xmlns:a16="http://schemas.microsoft.com/office/drawing/2014/main" id="{5BCA0F32-E4A9-4E9F-B607-774A505C2704}"/>
              </a:ext>
            </a:extLst>
          </p:cNvPr>
          <p:cNvGrpSpPr/>
          <p:nvPr/>
        </p:nvGrpSpPr>
        <p:grpSpPr>
          <a:xfrm>
            <a:off x="4267200" y="1600200"/>
            <a:ext cx="3657600" cy="3657600"/>
            <a:chOff x="4267200" y="1600200"/>
            <a:chExt cx="3657600" cy="3657600"/>
          </a:xfrm>
        </p:grpSpPr>
        <p:sp>
          <p:nvSpPr>
            <p:cNvPr id="4" name="椭圆 3">
              <a:extLst>
                <a:ext uri="{FF2B5EF4-FFF2-40B4-BE49-F238E27FC236}">
                  <a16:creationId xmlns:a16="http://schemas.microsoft.com/office/drawing/2014/main" id="{53627E76-2E94-483D-AB2E-4D8F964E8475}"/>
                </a:ext>
              </a:extLst>
            </p:cNvPr>
            <p:cNvSpPr/>
            <p:nvPr/>
          </p:nvSpPr>
          <p:spPr>
            <a:xfrm>
              <a:off x="4267200" y="1600200"/>
              <a:ext cx="3657600" cy="3657600"/>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Roboto Regular"/>
                <a:ea typeface="思源黑体 CN Regular"/>
              </a:endParaRPr>
            </a:p>
          </p:txBody>
        </p:sp>
        <p:sp>
          <p:nvSpPr>
            <p:cNvPr id="5" name="文本框 4">
              <a:extLst>
                <a:ext uri="{FF2B5EF4-FFF2-40B4-BE49-F238E27FC236}">
                  <a16:creationId xmlns:a16="http://schemas.microsoft.com/office/drawing/2014/main" id="{0CF5CF82-03FA-48EF-99DF-2223A7A9B072}"/>
                </a:ext>
              </a:extLst>
            </p:cNvPr>
            <p:cNvSpPr txBox="1"/>
            <p:nvPr/>
          </p:nvSpPr>
          <p:spPr>
            <a:xfrm>
              <a:off x="5685631" y="1942224"/>
              <a:ext cx="820738" cy="1769715"/>
            </a:xfrm>
            <a:prstGeom prst="rect">
              <a:avLst/>
            </a:prstGeom>
            <a:noFill/>
          </p:spPr>
          <p:txBody>
            <a:bodyPr wrap="none" lIns="0" tIns="0" rIns="0" bIns="0" rtlCol="0">
              <a:spAutoFit/>
            </a:bodyPr>
            <a:lstStyle/>
            <a:p>
              <a:r>
                <a:rPr lang="en-US" altLang="zh-CN" sz="11500" b="1" dirty="0">
                  <a:gradFill>
                    <a:gsLst>
                      <a:gs pos="100000">
                        <a:schemeClr val="accent1"/>
                      </a:gs>
                      <a:gs pos="2000">
                        <a:schemeClr val="accent4"/>
                      </a:gs>
                    </a:gsLst>
                    <a:lin ang="2700000" scaled="0"/>
                  </a:gradFill>
                </a:rPr>
                <a:t>1</a:t>
              </a:r>
              <a:endParaRPr lang="zh-CN" altLang="en-US" sz="11500" b="1" dirty="0">
                <a:gradFill>
                  <a:gsLst>
                    <a:gs pos="100000">
                      <a:schemeClr val="accent1"/>
                    </a:gs>
                    <a:gs pos="2000">
                      <a:schemeClr val="accent4"/>
                    </a:gs>
                  </a:gsLst>
                  <a:lin ang="2700000" scaled="0"/>
                </a:gradFill>
              </a:endParaRPr>
            </a:p>
          </p:txBody>
        </p:sp>
        <p:sp>
          <p:nvSpPr>
            <p:cNvPr id="6" name="文本框 5">
              <a:extLst>
                <a:ext uri="{FF2B5EF4-FFF2-40B4-BE49-F238E27FC236}">
                  <a16:creationId xmlns:a16="http://schemas.microsoft.com/office/drawing/2014/main" id="{6C6C7950-BB5C-4CC0-A2E6-0A2C5A1CC43E}"/>
                </a:ext>
              </a:extLst>
            </p:cNvPr>
            <p:cNvSpPr txBox="1"/>
            <p:nvPr/>
          </p:nvSpPr>
          <p:spPr>
            <a:xfrm>
              <a:off x="4864894" y="3429000"/>
              <a:ext cx="2462213" cy="738664"/>
            </a:xfrm>
            <a:prstGeom prst="rect">
              <a:avLst/>
            </a:prstGeom>
            <a:noFill/>
          </p:spPr>
          <p:txBody>
            <a:bodyPr wrap="none" lIns="0" tIns="0" rIns="0" bIns="0" rtlCol="0">
              <a:spAutoFit/>
            </a:bodyPr>
            <a:lstStyle/>
            <a:p>
              <a:r>
                <a:rPr lang="zh-CN" altLang="en-US" sz="4800" b="1" dirty="0">
                  <a:solidFill>
                    <a:schemeClr val="accent1"/>
                  </a:solidFill>
                </a:rPr>
                <a:t>工作回顾</a:t>
              </a:r>
            </a:p>
          </p:txBody>
        </p:sp>
        <p:sp>
          <p:nvSpPr>
            <p:cNvPr id="8" name="文本占位符 11">
              <a:extLst>
                <a:ext uri="{FF2B5EF4-FFF2-40B4-BE49-F238E27FC236}">
                  <a16:creationId xmlns:a16="http://schemas.microsoft.com/office/drawing/2014/main" id="{C75E6318-A482-4081-80A0-3E94AE287F89}"/>
                </a:ext>
              </a:extLst>
            </p:cNvPr>
            <p:cNvSpPr txBox="1">
              <a:spLocks/>
            </p:cNvSpPr>
            <p:nvPr/>
          </p:nvSpPr>
          <p:spPr>
            <a:xfrm>
              <a:off x="5070078" y="4146245"/>
              <a:ext cx="2051844" cy="276999"/>
            </a:xfrm>
            <a:prstGeom prst="rect">
              <a:avLst/>
            </a:prstGeom>
          </p:spPr>
          <p:txBody>
            <a:bodyPr vert="horz" wrap="none" lIns="0" tIns="0" rIns="0" bIns="0" rtlCol="0" anchor="ctr">
              <a:sp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af-ZA" altLang="zh-CN" sz="1800" dirty="0"/>
                <a:t>Performance review</a:t>
              </a:r>
              <a:endParaRPr lang="zh-CN" altLang="en-US" sz="1800" dirty="0"/>
            </a:p>
          </p:txBody>
        </p:sp>
      </p:grpSp>
    </p:spTree>
    <p:extLst>
      <p:ext uri="{BB962C8B-B14F-4D97-AF65-F5344CB8AC3E}">
        <p14:creationId xmlns:p14="http://schemas.microsoft.com/office/powerpoint/2010/main" val="3906103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任意多边形: 形状 88">
            <a:extLst>
              <a:ext uri="{FF2B5EF4-FFF2-40B4-BE49-F238E27FC236}">
                <a16:creationId xmlns:a16="http://schemas.microsoft.com/office/drawing/2014/main" id="{943E1677-B20D-437A-ACC5-003CF6BA0387}"/>
              </a:ext>
            </a:extLst>
          </p:cNvPr>
          <p:cNvSpPr/>
          <p:nvPr/>
        </p:nvSpPr>
        <p:spPr>
          <a:xfrm>
            <a:off x="-2338918" y="4129721"/>
            <a:ext cx="16796811" cy="3231423"/>
          </a:xfrm>
          <a:custGeom>
            <a:avLst/>
            <a:gdLst>
              <a:gd name="connsiteX0" fmla="*/ 1226502 w 16796811"/>
              <a:gd name="connsiteY0" fmla="*/ 2575069 h 3231423"/>
              <a:gd name="connsiteX1" fmla="*/ 3169602 w 16796811"/>
              <a:gd name="connsiteY1" fmla="*/ 733569 h 3231423"/>
              <a:gd name="connsiteX2" fmla="*/ 6319202 w 16796811"/>
              <a:gd name="connsiteY2" fmla="*/ 1635269 h 3231423"/>
              <a:gd name="connsiteX3" fmla="*/ 9037002 w 16796811"/>
              <a:gd name="connsiteY3" fmla="*/ 555769 h 3231423"/>
              <a:gd name="connsiteX4" fmla="*/ 12161202 w 16796811"/>
              <a:gd name="connsiteY4" fmla="*/ 1393969 h 3231423"/>
              <a:gd name="connsiteX5" fmla="*/ 15069502 w 16796811"/>
              <a:gd name="connsiteY5" fmla="*/ 22369 h 3231423"/>
              <a:gd name="connsiteX6" fmla="*/ 15818802 w 16796811"/>
              <a:gd name="connsiteY6" fmla="*/ 2727469 h 3231423"/>
              <a:gd name="connsiteX7" fmla="*/ 1137602 w 16796811"/>
              <a:gd name="connsiteY7" fmla="*/ 3222769 h 3231423"/>
              <a:gd name="connsiteX8" fmla="*/ 1226502 w 16796811"/>
              <a:gd name="connsiteY8" fmla="*/ 2575069 h 3231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796811" h="3231423">
                <a:moveTo>
                  <a:pt x="1226502" y="2575069"/>
                </a:moveTo>
                <a:cubicBezTo>
                  <a:pt x="1565169" y="2160202"/>
                  <a:pt x="2320819" y="890202"/>
                  <a:pt x="3169602" y="733569"/>
                </a:cubicBezTo>
                <a:cubicBezTo>
                  <a:pt x="4018385" y="576936"/>
                  <a:pt x="5341302" y="1664902"/>
                  <a:pt x="6319202" y="1635269"/>
                </a:cubicBezTo>
                <a:cubicBezTo>
                  <a:pt x="7297102" y="1605636"/>
                  <a:pt x="8063335" y="595986"/>
                  <a:pt x="9037002" y="555769"/>
                </a:cubicBezTo>
                <a:cubicBezTo>
                  <a:pt x="10010669" y="515552"/>
                  <a:pt x="11155785" y="1482869"/>
                  <a:pt x="12161202" y="1393969"/>
                </a:cubicBezTo>
                <a:cubicBezTo>
                  <a:pt x="13166619" y="1305069"/>
                  <a:pt x="14459902" y="-199881"/>
                  <a:pt x="15069502" y="22369"/>
                </a:cubicBezTo>
                <a:cubicBezTo>
                  <a:pt x="15679102" y="244619"/>
                  <a:pt x="18140785" y="2194069"/>
                  <a:pt x="15818802" y="2727469"/>
                </a:cubicBezTo>
                <a:cubicBezTo>
                  <a:pt x="13496819" y="3260869"/>
                  <a:pt x="3576002" y="3246052"/>
                  <a:pt x="1137602" y="3222769"/>
                </a:cubicBezTo>
                <a:cubicBezTo>
                  <a:pt x="-1300798" y="3199486"/>
                  <a:pt x="887835" y="2989936"/>
                  <a:pt x="1226502" y="2575069"/>
                </a:cubicBezTo>
                <a:close/>
              </a:path>
            </a:pathLst>
          </a:custGeom>
          <a:gradFill>
            <a:gsLst>
              <a:gs pos="100000">
                <a:schemeClr val="accent4"/>
              </a:gs>
              <a:gs pos="4700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等腰三角形 6">
            <a:extLst>
              <a:ext uri="{FF2B5EF4-FFF2-40B4-BE49-F238E27FC236}">
                <a16:creationId xmlns:a16="http://schemas.microsoft.com/office/drawing/2014/main" id="{E30AB855-37F1-40F6-8C13-B4CBA0ACF769}"/>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id="{B1CFA15C-8953-42E6-978A-F91AE0F5AF94}"/>
              </a:ext>
            </a:extLst>
          </p:cNvPr>
          <p:cNvSpPr txBox="1"/>
          <p:nvPr/>
        </p:nvSpPr>
        <p:spPr>
          <a:xfrm>
            <a:off x="518585" y="23818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主要工作</a:t>
            </a:r>
          </a:p>
        </p:txBody>
      </p:sp>
      <p:grpSp>
        <p:nvGrpSpPr>
          <p:cNvPr id="11" name="组合 10">
            <a:extLst>
              <a:ext uri="{FF2B5EF4-FFF2-40B4-BE49-F238E27FC236}">
                <a16:creationId xmlns:a16="http://schemas.microsoft.com/office/drawing/2014/main" id="{DAF54BAF-AAEE-43A8-9EB7-40F3129D31A0}"/>
              </a:ext>
            </a:extLst>
          </p:cNvPr>
          <p:cNvGrpSpPr/>
          <p:nvPr/>
        </p:nvGrpSpPr>
        <p:grpSpPr>
          <a:xfrm>
            <a:off x="6339346" y="2797343"/>
            <a:ext cx="2271748" cy="3136049"/>
            <a:chOff x="6339346" y="2797343"/>
            <a:chExt cx="2271748" cy="3136049"/>
          </a:xfrm>
        </p:grpSpPr>
        <p:sp>
          <p:nvSpPr>
            <p:cNvPr id="96" name="矩形: 圆角 95">
              <a:extLst>
                <a:ext uri="{FF2B5EF4-FFF2-40B4-BE49-F238E27FC236}">
                  <a16:creationId xmlns:a16="http://schemas.microsoft.com/office/drawing/2014/main" id="{CF2FB285-A83D-4A58-8EB7-44FB95A63EA3}"/>
                </a:ext>
              </a:extLst>
            </p:cNvPr>
            <p:cNvSpPr/>
            <p:nvPr/>
          </p:nvSpPr>
          <p:spPr>
            <a:xfrm>
              <a:off x="6339346" y="2797343"/>
              <a:ext cx="2271748" cy="3136049"/>
            </a:xfrm>
            <a:prstGeom prst="roundRect">
              <a:avLst>
                <a:gd name="adj" fmla="val 2354"/>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7C01765F-5F70-4987-8365-3FC4EBFD5882}"/>
                </a:ext>
              </a:extLst>
            </p:cNvPr>
            <p:cNvSpPr/>
            <p:nvPr/>
          </p:nvSpPr>
          <p:spPr>
            <a:xfrm>
              <a:off x="6513314" y="3534713"/>
              <a:ext cx="1923812" cy="1992853"/>
            </a:xfrm>
            <a:prstGeom prst="rect">
              <a:avLst/>
            </a:prstGeom>
          </p:spPr>
          <p:txBody>
            <a:bodyPr wrap="square">
              <a:spAutoFit/>
            </a:bodyPr>
            <a:lstStyle/>
            <a:p>
              <a:pPr algn="just" defTabSz="914377">
                <a:lnSpc>
                  <a:spcPct val="150000"/>
                </a:lnSpc>
              </a:pP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3</a:t>
              </a:r>
              <a:r>
                <a:rPr lang="zh-CN" altLang="en-US" sz="1400" dirty="0">
                  <a:solidFill>
                    <a:schemeClr val="tx1">
                      <a:lumMod val="50000"/>
                      <a:lumOff val="50000"/>
                    </a:schemeClr>
                  </a:solidFill>
                  <a:cs typeface="+mn-ea"/>
                  <a:sym typeface="+mn-lt"/>
                </a:rPr>
                <a:t>季度工作内容</a:t>
              </a:r>
            </a:p>
          </p:txBody>
        </p:sp>
        <p:sp>
          <p:nvSpPr>
            <p:cNvPr id="10" name="文本框 9">
              <a:extLst>
                <a:ext uri="{FF2B5EF4-FFF2-40B4-BE49-F238E27FC236}">
                  <a16:creationId xmlns:a16="http://schemas.microsoft.com/office/drawing/2014/main" id="{5499CACE-5064-4BFE-A837-E4C8C363E47F}"/>
                </a:ext>
              </a:extLst>
            </p:cNvPr>
            <p:cNvSpPr txBox="1"/>
            <p:nvPr/>
          </p:nvSpPr>
          <p:spPr>
            <a:xfrm>
              <a:off x="7122560" y="3165381"/>
              <a:ext cx="705321"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en-US" altLang="zh-CN" sz="1800" kern="0" spc="300" dirty="0">
                  <a:solidFill>
                    <a:schemeClr val="accent1"/>
                  </a:solidFill>
                </a:rPr>
                <a:t>3</a:t>
              </a:r>
              <a:r>
                <a:rPr lang="zh-CN" altLang="en-US" sz="1800" kern="0" spc="300" dirty="0">
                  <a:solidFill>
                    <a:schemeClr val="accent1"/>
                  </a:solidFill>
                </a:rPr>
                <a:t>季度</a:t>
              </a:r>
            </a:p>
          </p:txBody>
        </p:sp>
      </p:grpSp>
      <p:grpSp>
        <p:nvGrpSpPr>
          <p:cNvPr id="15" name="组合 14">
            <a:extLst>
              <a:ext uri="{FF2B5EF4-FFF2-40B4-BE49-F238E27FC236}">
                <a16:creationId xmlns:a16="http://schemas.microsoft.com/office/drawing/2014/main" id="{188110C7-1C00-4B78-AB7A-F437E77EA337}"/>
              </a:ext>
            </a:extLst>
          </p:cNvPr>
          <p:cNvGrpSpPr/>
          <p:nvPr/>
        </p:nvGrpSpPr>
        <p:grpSpPr>
          <a:xfrm>
            <a:off x="822466" y="2797343"/>
            <a:ext cx="2271748" cy="3136049"/>
            <a:chOff x="822466" y="2797343"/>
            <a:chExt cx="2271748" cy="3136049"/>
          </a:xfrm>
        </p:grpSpPr>
        <p:sp>
          <p:nvSpPr>
            <p:cNvPr id="94" name="矩形: 圆角 93">
              <a:extLst>
                <a:ext uri="{FF2B5EF4-FFF2-40B4-BE49-F238E27FC236}">
                  <a16:creationId xmlns:a16="http://schemas.microsoft.com/office/drawing/2014/main" id="{8DFC95DD-3E19-4DEA-984A-B8F5C6731D3D}"/>
                </a:ext>
              </a:extLst>
            </p:cNvPr>
            <p:cNvSpPr/>
            <p:nvPr/>
          </p:nvSpPr>
          <p:spPr>
            <a:xfrm>
              <a:off x="822466" y="2797343"/>
              <a:ext cx="2271748" cy="3136049"/>
            </a:xfrm>
            <a:prstGeom prst="roundRect">
              <a:avLst>
                <a:gd name="adj" fmla="val 2354"/>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a:extLst>
                <a:ext uri="{FF2B5EF4-FFF2-40B4-BE49-F238E27FC236}">
                  <a16:creationId xmlns:a16="http://schemas.microsoft.com/office/drawing/2014/main" id="{887AD820-5EB4-4EFB-8C25-D0399ADECD26}"/>
                </a:ext>
              </a:extLst>
            </p:cNvPr>
            <p:cNvGrpSpPr/>
            <p:nvPr/>
          </p:nvGrpSpPr>
          <p:grpSpPr>
            <a:xfrm>
              <a:off x="996434" y="3165381"/>
              <a:ext cx="1923812" cy="2362185"/>
              <a:chOff x="996434" y="3165381"/>
              <a:chExt cx="1923812" cy="2362185"/>
            </a:xfrm>
          </p:grpSpPr>
          <p:sp>
            <p:nvSpPr>
              <p:cNvPr id="13" name="矩形 12">
                <a:extLst>
                  <a:ext uri="{FF2B5EF4-FFF2-40B4-BE49-F238E27FC236}">
                    <a16:creationId xmlns:a16="http://schemas.microsoft.com/office/drawing/2014/main" id="{EE2FD7EA-D2FF-40CF-8DEF-198455E5F044}"/>
                  </a:ext>
                </a:extLst>
              </p:cNvPr>
              <p:cNvSpPr/>
              <p:nvPr/>
            </p:nvSpPr>
            <p:spPr>
              <a:xfrm>
                <a:off x="996434" y="3534713"/>
                <a:ext cx="1923812" cy="1992853"/>
              </a:xfrm>
              <a:prstGeom prst="rect">
                <a:avLst/>
              </a:prstGeom>
            </p:spPr>
            <p:txBody>
              <a:bodyPr wrap="square">
                <a:spAutoFit/>
              </a:bodyPr>
              <a:lstStyle/>
              <a:p>
                <a:pPr algn="just" defTabSz="914377">
                  <a:lnSpc>
                    <a:spcPct val="150000"/>
                  </a:lnSpc>
                </a:pP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1</a:t>
                </a:r>
                <a:r>
                  <a:rPr lang="zh-CN" altLang="en-US" sz="1400" dirty="0">
                    <a:solidFill>
                      <a:schemeClr val="tx1">
                        <a:lumMod val="50000"/>
                        <a:lumOff val="50000"/>
                      </a:schemeClr>
                    </a:solidFill>
                    <a:cs typeface="+mn-ea"/>
                    <a:sym typeface="+mn-lt"/>
                  </a:rPr>
                  <a:t>季度工作内容</a:t>
                </a:r>
              </a:p>
            </p:txBody>
          </p:sp>
          <p:sp>
            <p:nvSpPr>
              <p:cNvPr id="14" name="文本框 13">
                <a:extLst>
                  <a:ext uri="{FF2B5EF4-FFF2-40B4-BE49-F238E27FC236}">
                    <a16:creationId xmlns:a16="http://schemas.microsoft.com/office/drawing/2014/main" id="{A0A99FEA-FC18-4A2B-AD8C-B59F87F1EDDD}"/>
                  </a:ext>
                </a:extLst>
              </p:cNvPr>
              <p:cNvSpPr txBox="1"/>
              <p:nvPr/>
            </p:nvSpPr>
            <p:spPr>
              <a:xfrm>
                <a:off x="1605680" y="3165381"/>
                <a:ext cx="705321"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en-US" altLang="zh-CN" sz="1800" kern="0" spc="300" dirty="0">
                    <a:solidFill>
                      <a:schemeClr val="accent1"/>
                    </a:solidFill>
                  </a:rPr>
                  <a:t>1</a:t>
                </a:r>
                <a:r>
                  <a:rPr lang="zh-CN" altLang="en-US" sz="1800" kern="0" spc="300" dirty="0">
                    <a:solidFill>
                      <a:schemeClr val="accent1"/>
                    </a:solidFill>
                  </a:rPr>
                  <a:t>季度</a:t>
                </a:r>
              </a:p>
            </p:txBody>
          </p:sp>
        </p:grpSp>
      </p:grpSp>
      <p:grpSp>
        <p:nvGrpSpPr>
          <p:cNvPr id="6" name="组合 5">
            <a:extLst>
              <a:ext uri="{FF2B5EF4-FFF2-40B4-BE49-F238E27FC236}">
                <a16:creationId xmlns:a16="http://schemas.microsoft.com/office/drawing/2014/main" id="{94A94764-1233-45F9-912C-E8ECC1A4AD03}"/>
              </a:ext>
            </a:extLst>
          </p:cNvPr>
          <p:cNvGrpSpPr/>
          <p:nvPr/>
        </p:nvGrpSpPr>
        <p:grpSpPr>
          <a:xfrm>
            <a:off x="3580906" y="2797343"/>
            <a:ext cx="2271748" cy="3136049"/>
            <a:chOff x="3580906" y="2797343"/>
            <a:chExt cx="2271748" cy="3136049"/>
          </a:xfrm>
        </p:grpSpPr>
        <p:sp>
          <p:nvSpPr>
            <p:cNvPr id="95" name="矩形: 圆角 94">
              <a:extLst>
                <a:ext uri="{FF2B5EF4-FFF2-40B4-BE49-F238E27FC236}">
                  <a16:creationId xmlns:a16="http://schemas.microsoft.com/office/drawing/2014/main" id="{75D24E26-CD1C-4E1E-8D03-704948AFDF30}"/>
                </a:ext>
              </a:extLst>
            </p:cNvPr>
            <p:cNvSpPr/>
            <p:nvPr/>
          </p:nvSpPr>
          <p:spPr>
            <a:xfrm>
              <a:off x="3580906" y="2797343"/>
              <a:ext cx="2271748" cy="3136049"/>
            </a:xfrm>
            <a:prstGeom prst="roundRect">
              <a:avLst>
                <a:gd name="adj" fmla="val 2354"/>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a:extLst>
                <a:ext uri="{FF2B5EF4-FFF2-40B4-BE49-F238E27FC236}">
                  <a16:creationId xmlns:a16="http://schemas.microsoft.com/office/drawing/2014/main" id="{A8C94EFC-4C02-4564-AB64-075F5BE07D1C}"/>
                </a:ext>
              </a:extLst>
            </p:cNvPr>
            <p:cNvSpPr/>
            <p:nvPr/>
          </p:nvSpPr>
          <p:spPr>
            <a:xfrm>
              <a:off x="3754874" y="3534713"/>
              <a:ext cx="1923812" cy="1992853"/>
            </a:xfrm>
            <a:prstGeom prst="rect">
              <a:avLst/>
            </a:prstGeom>
          </p:spPr>
          <p:txBody>
            <a:bodyPr wrap="square">
              <a:spAutoFit/>
            </a:bodyPr>
            <a:lstStyle/>
            <a:p>
              <a:pPr algn="just" defTabSz="914377">
                <a:lnSpc>
                  <a:spcPct val="150000"/>
                </a:lnSpc>
              </a:pP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2</a:t>
              </a:r>
              <a:r>
                <a:rPr lang="zh-CN" altLang="en-US" sz="1400" dirty="0">
                  <a:solidFill>
                    <a:schemeClr val="tx1">
                      <a:lumMod val="50000"/>
                      <a:lumOff val="50000"/>
                    </a:schemeClr>
                  </a:solidFill>
                  <a:cs typeface="+mn-ea"/>
                  <a:sym typeface="+mn-lt"/>
                </a:rPr>
                <a:t>季度工作内容</a:t>
              </a:r>
            </a:p>
          </p:txBody>
        </p:sp>
        <p:sp>
          <p:nvSpPr>
            <p:cNvPr id="17" name="文本框 16">
              <a:extLst>
                <a:ext uri="{FF2B5EF4-FFF2-40B4-BE49-F238E27FC236}">
                  <a16:creationId xmlns:a16="http://schemas.microsoft.com/office/drawing/2014/main" id="{27CAB09C-A389-4E76-8F13-4E0E95E388CF}"/>
                </a:ext>
              </a:extLst>
            </p:cNvPr>
            <p:cNvSpPr txBox="1"/>
            <p:nvPr/>
          </p:nvSpPr>
          <p:spPr>
            <a:xfrm>
              <a:off x="4364120" y="3165381"/>
              <a:ext cx="705321"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en-US" altLang="zh-CN" sz="1800" kern="0" spc="300" dirty="0">
                  <a:solidFill>
                    <a:schemeClr val="accent1"/>
                  </a:solidFill>
                </a:rPr>
                <a:t>2</a:t>
              </a:r>
              <a:r>
                <a:rPr lang="zh-CN" altLang="en-US" sz="1800" kern="0" spc="300" dirty="0">
                  <a:solidFill>
                    <a:schemeClr val="accent1"/>
                  </a:solidFill>
                </a:rPr>
                <a:t>季度</a:t>
              </a:r>
            </a:p>
          </p:txBody>
        </p:sp>
      </p:grpSp>
      <p:grpSp>
        <p:nvGrpSpPr>
          <p:cNvPr id="12" name="组合 11">
            <a:extLst>
              <a:ext uri="{FF2B5EF4-FFF2-40B4-BE49-F238E27FC236}">
                <a16:creationId xmlns:a16="http://schemas.microsoft.com/office/drawing/2014/main" id="{7B663FFB-87EB-4B75-9F95-6A2E9DB3F51C}"/>
              </a:ext>
            </a:extLst>
          </p:cNvPr>
          <p:cNvGrpSpPr/>
          <p:nvPr/>
        </p:nvGrpSpPr>
        <p:grpSpPr>
          <a:xfrm>
            <a:off x="9097786" y="2797343"/>
            <a:ext cx="2271748" cy="3136049"/>
            <a:chOff x="9097786" y="2797343"/>
            <a:chExt cx="2271748" cy="3136049"/>
          </a:xfrm>
        </p:grpSpPr>
        <p:sp>
          <p:nvSpPr>
            <p:cNvPr id="97" name="矩形: 圆角 96">
              <a:extLst>
                <a:ext uri="{FF2B5EF4-FFF2-40B4-BE49-F238E27FC236}">
                  <a16:creationId xmlns:a16="http://schemas.microsoft.com/office/drawing/2014/main" id="{3E3751C2-E004-4161-BCFD-2EECEF303663}"/>
                </a:ext>
              </a:extLst>
            </p:cNvPr>
            <p:cNvSpPr/>
            <p:nvPr/>
          </p:nvSpPr>
          <p:spPr>
            <a:xfrm>
              <a:off x="9097786" y="2797343"/>
              <a:ext cx="2271748" cy="3136049"/>
            </a:xfrm>
            <a:prstGeom prst="roundRect">
              <a:avLst>
                <a:gd name="adj" fmla="val 2354"/>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C46D8ADF-2F18-44CF-90E4-079DC4DEB957}"/>
                </a:ext>
              </a:extLst>
            </p:cNvPr>
            <p:cNvSpPr/>
            <p:nvPr/>
          </p:nvSpPr>
          <p:spPr>
            <a:xfrm>
              <a:off x="9271754" y="3534713"/>
              <a:ext cx="1923812" cy="1992853"/>
            </a:xfrm>
            <a:prstGeom prst="rect">
              <a:avLst/>
            </a:prstGeom>
          </p:spPr>
          <p:txBody>
            <a:bodyPr wrap="square">
              <a:spAutoFit/>
            </a:bodyPr>
            <a:lstStyle/>
            <a:p>
              <a:pPr algn="just" defTabSz="914377">
                <a:lnSpc>
                  <a:spcPct val="150000"/>
                </a:lnSpc>
              </a:pP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r>
                <a:rPr lang="en-US" altLang="zh-CN" sz="1400" dirty="0">
                  <a:solidFill>
                    <a:schemeClr val="tx1">
                      <a:lumMod val="50000"/>
                      <a:lumOff val="50000"/>
                    </a:schemeClr>
                  </a:solidFill>
                  <a:cs typeface="+mn-ea"/>
                  <a:sym typeface="+mn-lt"/>
                </a:rPr>
                <a:t>4</a:t>
              </a:r>
              <a:r>
                <a:rPr lang="zh-CN" altLang="en-US" sz="1400" dirty="0">
                  <a:solidFill>
                    <a:schemeClr val="tx1">
                      <a:lumMod val="50000"/>
                      <a:lumOff val="50000"/>
                    </a:schemeClr>
                  </a:solidFill>
                  <a:cs typeface="+mn-ea"/>
                  <a:sym typeface="+mn-lt"/>
                </a:rPr>
                <a:t>季度工作内容</a:t>
              </a:r>
            </a:p>
          </p:txBody>
        </p:sp>
        <p:sp>
          <p:nvSpPr>
            <p:cNvPr id="20" name="文本框 19">
              <a:extLst>
                <a:ext uri="{FF2B5EF4-FFF2-40B4-BE49-F238E27FC236}">
                  <a16:creationId xmlns:a16="http://schemas.microsoft.com/office/drawing/2014/main" id="{EF2422CF-398E-44FB-B392-E8AFFE3582AE}"/>
                </a:ext>
              </a:extLst>
            </p:cNvPr>
            <p:cNvSpPr txBox="1"/>
            <p:nvPr/>
          </p:nvSpPr>
          <p:spPr>
            <a:xfrm>
              <a:off x="9881000" y="3165381"/>
              <a:ext cx="705321"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en-US" altLang="zh-CN" sz="1800" kern="0" spc="300" dirty="0">
                  <a:solidFill>
                    <a:schemeClr val="accent1"/>
                  </a:solidFill>
                </a:rPr>
                <a:t>4</a:t>
              </a:r>
              <a:r>
                <a:rPr lang="zh-CN" altLang="en-US" sz="1800" kern="0" spc="300" dirty="0">
                  <a:solidFill>
                    <a:schemeClr val="accent1"/>
                  </a:solidFill>
                </a:rPr>
                <a:t>季度</a:t>
              </a:r>
            </a:p>
          </p:txBody>
        </p:sp>
      </p:grpSp>
      <p:sp>
        <p:nvSpPr>
          <p:cNvPr id="21" name="矩形 20">
            <a:extLst>
              <a:ext uri="{FF2B5EF4-FFF2-40B4-BE49-F238E27FC236}">
                <a16:creationId xmlns:a16="http://schemas.microsoft.com/office/drawing/2014/main" id="{D56D569D-68F4-4B48-AA7C-CDF1FCC21011}"/>
              </a:ext>
            </a:extLst>
          </p:cNvPr>
          <p:cNvSpPr/>
          <p:nvPr/>
        </p:nvSpPr>
        <p:spPr>
          <a:xfrm>
            <a:off x="1779070" y="1568470"/>
            <a:ext cx="8633861" cy="1023357"/>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完成的主要工作在这里输入完成的主要工作在这里输入完成的主要工作在这输入完成的主要工作在这里输入完成的主要工作在这里输入完成的主要工作在这里输入完成的主要工作在这里输入完成的主要工作在这输入完成的主要工作在这里输入完成的主要工作</a:t>
            </a:r>
          </a:p>
        </p:txBody>
      </p:sp>
      <p:grpSp>
        <p:nvGrpSpPr>
          <p:cNvPr id="23" name="组合 22">
            <a:extLst>
              <a:ext uri="{FF2B5EF4-FFF2-40B4-BE49-F238E27FC236}">
                <a16:creationId xmlns:a16="http://schemas.microsoft.com/office/drawing/2014/main" id="{F494D762-20AF-4207-BA77-E966FFD882F8}"/>
              </a:ext>
            </a:extLst>
          </p:cNvPr>
          <p:cNvGrpSpPr/>
          <p:nvPr/>
        </p:nvGrpSpPr>
        <p:grpSpPr>
          <a:xfrm>
            <a:off x="5372100" y="1109133"/>
            <a:ext cx="1447801" cy="433937"/>
            <a:chOff x="5393266" y="1109133"/>
            <a:chExt cx="1447801" cy="433937"/>
          </a:xfrm>
        </p:grpSpPr>
        <p:sp>
          <p:nvSpPr>
            <p:cNvPr id="5" name="矩形: 圆角 4">
              <a:extLst>
                <a:ext uri="{FF2B5EF4-FFF2-40B4-BE49-F238E27FC236}">
                  <a16:creationId xmlns:a16="http://schemas.microsoft.com/office/drawing/2014/main" id="{69D480E4-848A-443B-BF42-5DBD13973A32}"/>
                </a:ext>
              </a:extLst>
            </p:cNvPr>
            <p:cNvSpPr/>
            <p:nvPr/>
          </p:nvSpPr>
          <p:spPr>
            <a:xfrm>
              <a:off x="5393266" y="1109133"/>
              <a:ext cx="1447801" cy="433937"/>
            </a:xfrm>
            <a:prstGeom prst="roundRect">
              <a:avLst>
                <a:gd name="adj" fmla="val 50000"/>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a:extLst>
                <a:ext uri="{FF2B5EF4-FFF2-40B4-BE49-F238E27FC236}">
                  <a16:creationId xmlns:a16="http://schemas.microsoft.com/office/drawing/2014/main" id="{4750A44B-2C03-46AB-A905-2CB11AF938B1}"/>
                </a:ext>
              </a:extLst>
            </p:cNvPr>
            <p:cNvSpPr txBox="1"/>
            <p:nvPr/>
          </p:nvSpPr>
          <p:spPr>
            <a:xfrm>
              <a:off x="5578557" y="1187602"/>
              <a:ext cx="1077218" cy="276999"/>
            </a:xfrm>
            <a:prstGeom prst="rect">
              <a:avLst/>
            </a:prstGeom>
            <a:noFill/>
          </p:spPr>
          <p:txBody>
            <a:bodyPr wrap="none" lIns="0" tIns="0" rIns="0" bIns="0"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工作阐述</a:t>
              </a:r>
            </a:p>
          </p:txBody>
        </p:sp>
      </p:grpSp>
    </p:spTree>
    <p:extLst>
      <p:ext uri="{BB962C8B-B14F-4D97-AF65-F5344CB8AC3E}">
        <p14:creationId xmlns:p14="http://schemas.microsoft.com/office/powerpoint/2010/main" val="2617485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等腰三角形 4">
            <a:extLst>
              <a:ext uri="{FF2B5EF4-FFF2-40B4-BE49-F238E27FC236}">
                <a16:creationId xmlns:a16="http://schemas.microsoft.com/office/drawing/2014/main" id="{5E57C47A-2A6E-48A6-B0B6-A3B5E5688167}"/>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4" name="Chart 47">
            <a:extLst>
              <a:ext uri="{FF2B5EF4-FFF2-40B4-BE49-F238E27FC236}">
                <a16:creationId xmlns:a16="http://schemas.microsoft.com/office/drawing/2014/main" id="{B1E3E84B-74AC-4C90-82B0-A028B7DD44F0}"/>
              </a:ext>
            </a:extLst>
          </p:cNvPr>
          <p:cNvGraphicFramePr/>
          <p:nvPr>
            <p:extLst>
              <p:ext uri="{D42A27DB-BD31-4B8C-83A1-F6EECF244321}">
                <p14:modId xmlns:p14="http://schemas.microsoft.com/office/powerpoint/2010/main" val="1812507325"/>
              </p:ext>
            </p:extLst>
          </p:nvPr>
        </p:nvGraphicFramePr>
        <p:xfrm>
          <a:off x="447542" y="1331073"/>
          <a:ext cx="3872858" cy="3073187"/>
        </p:xfrm>
        <a:graphic>
          <a:graphicData uri="http://schemas.openxmlformats.org/drawingml/2006/chart">
            <c:chart xmlns:c="http://schemas.openxmlformats.org/drawingml/2006/chart" xmlns:r="http://schemas.openxmlformats.org/officeDocument/2006/relationships" r:id="rId2"/>
          </a:graphicData>
        </a:graphic>
      </p:graphicFrame>
      <p:sp>
        <p:nvSpPr>
          <p:cNvPr id="4" name="文本框 3">
            <a:extLst>
              <a:ext uri="{FF2B5EF4-FFF2-40B4-BE49-F238E27FC236}">
                <a16:creationId xmlns:a16="http://schemas.microsoft.com/office/drawing/2014/main" id="{B89D324E-C137-46C0-986F-41D8356C953E}"/>
              </a:ext>
            </a:extLst>
          </p:cNvPr>
          <p:cNvSpPr txBox="1"/>
          <p:nvPr/>
        </p:nvSpPr>
        <p:spPr>
          <a:xfrm>
            <a:off x="1614523" y="2082836"/>
            <a:ext cx="2055371" cy="1569660"/>
          </a:xfrm>
          <a:prstGeom prst="rect">
            <a:avLst/>
          </a:prstGeom>
          <a:noFill/>
        </p:spPr>
        <p:txBody>
          <a:bodyPr wrap="none" rtlCol="0">
            <a:spAutoFit/>
          </a:bodyPr>
          <a:lstStyle/>
          <a:p>
            <a:r>
              <a:rPr lang="en-US" altLang="zh-CN" sz="9600" b="1" dirty="0">
                <a:solidFill>
                  <a:schemeClr val="accent1"/>
                </a:solidFill>
              </a:rPr>
              <a:t>60</a:t>
            </a:r>
            <a:r>
              <a:rPr lang="en-US" altLang="zh-CN" sz="4400" dirty="0">
                <a:solidFill>
                  <a:schemeClr val="accent1"/>
                </a:solidFill>
              </a:rPr>
              <a:t>%</a:t>
            </a:r>
            <a:endParaRPr lang="zh-CN" altLang="en-US" sz="9600" dirty="0">
              <a:solidFill>
                <a:schemeClr val="accent1"/>
              </a:solidFill>
            </a:endParaRPr>
          </a:p>
        </p:txBody>
      </p:sp>
      <p:graphicFrame>
        <p:nvGraphicFramePr>
          <p:cNvPr id="18" name="Chart 47">
            <a:extLst>
              <a:ext uri="{FF2B5EF4-FFF2-40B4-BE49-F238E27FC236}">
                <a16:creationId xmlns:a16="http://schemas.microsoft.com/office/drawing/2014/main" id="{BA4F395A-825E-45E0-B5A2-3DD227769ADD}"/>
              </a:ext>
            </a:extLst>
          </p:cNvPr>
          <p:cNvGraphicFramePr/>
          <p:nvPr>
            <p:extLst>
              <p:ext uri="{D42A27DB-BD31-4B8C-83A1-F6EECF244321}">
                <p14:modId xmlns:p14="http://schemas.microsoft.com/office/powerpoint/2010/main" val="1325637136"/>
              </p:ext>
            </p:extLst>
          </p:nvPr>
        </p:nvGraphicFramePr>
        <p:xfrm>
          <a:off x="3998744" y="1331073"/>
          <a:ext cx="3872858" cy="3073187"/>
        </p:xfrm>
        <a:graphic>
          <a:graphicData uri="http://schemas.openxmlformats.org/drawingml/2006/chart">
            <c:chart xmlns:c="http://schemas.openxmlformats.org/drawingml/2006/chart" xmlns:r="http://schemas.openxmlformats.org/officeDocument/2006/relationships" r:id="rId3"/>
          </a:graphicData>
        </a:graphic>
      </p:graphicFrame>
      <p:sp>
        <p:nvSpPr>
          <p:cNvPr id="19" name="文本框 18">
            <a:extLst>
              <a:ext uri="{FF2B5EF4-FFF2-40B4-BE49-F238E27FC236}">
                <a16:creationId xmlns:a16="http://schemas.microsoft.com/office/drawing/2014/main" id="{5A8417CC-D396-4D5F-8E3E-FBC41ACABC87}"/>
              </a:ext>
            </a:extLst>
          </p:cNvPr>
          <p:cNvSpPr txBox="1"/>
          <p:nvPr/>
        </p:nvSpPr>
        <p:spPr>
          <a:xfrm>
            <a:off x="5165725" y="2082836"/>
            <a:ext cx="2055371" cy="1569660"/>
          </a:xfrm>
          <a:prstGeom prst="rect">
            <a:avLst/>
          </a:prstGeom>
          <a:noFill/>
        </p:spPr>
        <p:txBody>
          <a:bodyPr wrap="none" rtlCol="0">
            <a:spAutoFit/>
          </a:bodyPr>
          <a:lstStyle/>
          <a:p>
            <a:r>
              <a:rPr lang="en-US" altLang="zh-CN" sz="9600" b="1" dirty="0">
                <a:solidFill>
                  <a:schemeClr val="accent4"/>
                </a:solidFill>
              </a:rPr>
              <a:t>70</a:t>
            </a:r>
            <a:r>
              <a:rPr lang="en-US" altLang="zh-CN" sz="4400" dirty="0">
                <a:solidFill>
                  <a:schemeClr val="accent4"/>
                </a:solidFill>
              </a:rPr>
              <a:t>%</a:t>
            </a:r>
            <a:endParaRPr lang="zh-CN" altLang="en-US" sz="9600" dirty="0">
              <a:solidFill>
                <a:schemeClr val="accent4"/>
              </a:solidFill>
            </a:endParaRPr>
          </a:p>
        </p:txBody>
      </p:sp>
      <p:graphicFrame>
        <p:nvGraphicFramePr>
          <p:cNvPr id="21" name="Chart 47">
            <a:extLst>
              <a:ext uri="{FF2B5EF4-FFF2-40B4-BE49-F238E27FC236}">
                <a16:creationId xmlns:a16="http://schemas.microsoft.com/office/drawing/2014/main" id="{84360AF7-BC44-46B4-842A-25B07F741DD7}"/>
              </a:ext>
            </a:extLst>
          </p:cNvPr>
          <p:cNvGraphicFramePr/>
          <p:nvPr>
            <p:extLst>
              <p:ext uri="{D42A27DB-BD31-4B8C-83A1-F6EECF244321}">
                <p14:modId xmlns:p14="http://schemas.microsoft.com/office/powerpoint/2010/main" val="955062527"/>
              </p:ext>
            </p:extLst>
          </p:nvPr>
        </p:nvGraphicFramePr>
        <p:xfrm>
          <a:off x="7549946" y="1331073"/>
          <a:ext cx="3872858" cy="3073187"/>
        </p:xfrm>
        <a:graphic>
          <a:graphicData uri="http://schemas.openxmlformats.org/drawingml/2006/chart">
            <c:chart xmlns:c="http://schemas.openxmlformats.org/drawingml/2006/chart" xmlns:r="http://schemas.openxmlformats.org/officeDocument/2006/relationships" r:id="rId4"/>
          </a:graphicData>
        </a:graphic>
      </p:graphicFrame>
      <p:sp>
        <p:nvSpPr>
          <p:cNvPr id="22" name="文本框 21">
            <a:extLst>
              <a:ext uri="{FF2B5EF4-FFF2-40B4-BE49-F238E27FC236}">
                <a16:creationId xmlns:a16="http://schemas.microsoft.com/office/drawing/2014/main" id="{2F56F330-1468-412D-BB8B-AF1ADF67CC9A}"/>
              </a:ext>
            </a:extLst>
          </p:cNvPr>
          <p:cNvSpPr txBox="1"/>
          <p:nvPr/>
        </p:nvSpPr>
        <p:spPr>
          <a:xfrm>
            <a:off x="8716927" y="2082836"/>
            <a:ext cx="2055371" cy="1569660"/>
          </a:xfrm>
          <a:prstGeom prst="rect">
            <a:avLst/>
          </a:prstGeom>
          <a:noFill/>
        </p:spPr>
        <p:txBody>
          <a:bodyPr wrap="none" rtlCol="0">
            <a:spAutoFit/>
          </a:bodyPr>
          <a:lstStyle/>
          <a:p>
            <a:r>
              <a:rPr lang="en-US" altLang="zh-CN" sz="9600" b="1" dirty="0">
                <a:solidFill>
                  <a:schemeClr val="accent1"/>
                </a:solidFill>
              </a:rPr>
              <a:t>80</a:t>
            </a:r>
            <a:r>
              <a:rPr lang="en-US" altLang="zh-CN" sz="4400" dirty="0">
                <a:solidFill>
                  <a:schemeClr val="accent1"/>
                </a:solidFill>
              </a:rPr>
              <a:t>%</a:t>
            </a:r>
            <a:endParaRPr lang="zh-CN" altLang="en-US" sz="9600" dirty="0">
              <a:solidFill>
                <a:schemeClr val="accent1"/>
              </a:solidFill>
            </a:endParaRPr>
          </a:p>
        </p:txBody>
      </p:sp>
      <p:sp>
        <p:nvSpPr>
          <p:cNvPr id="23" name="文本框 22">
            <a:extLst>
              <a:ext uri="{FF2B5EF4-FFF2-40B4-BE49-F238E27FC236}">
                <a16:creationId xmlns:a16="http://schemas.microsoft.com/office/drawing/2014/main" id="{01FC8450-2FD2-42C6-931B-0E0A338C408C}"/>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工作完成情况</a:t>
            </a:r>
          </a:p>
        </p:txBody>
      </p:sp>
      <p:sp>
        <p:nvSpPr>
          <p:cNvPr id="25" name="矩形 24">
            <a:extLst>
              <a:ext uri="{FF2B5EF4-FFF2-40B4-BE49-F238E27FC236}">
                <a16:creationId xmlns:a16="http://schemas.microsoft.com/office/drawing/2014/main" id="{7FC48838-431C-40BF-BAFB-F768BC3BADC6}"/>
              </a:ext>
            </a:extLst>
          </p:cNvPr>
          <p:cNvSpPr/>
          <p:nvPr/>
        </p:nvSpPr>
        <p:spPr>
          <a:xfrm>
            <a:off x="936934" y="4742334"/>
            <a:ext cx="2894073" cy="1346522"/>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在这里输入工作的完成情况在这里输入工作的完成情况在这里输入工作的完成情况在这里输入工作的完成情况</a:t>
            </a:r>
          </a:p>
        </p:txBody>
      </p:sp>
      <p:sp>
        <p:nvSpPr>
          <p:cNvPr id="26" name="文本框 25">
            <a:extLst>
              <a:ext uri="{FF2B5EF4-FFF2-40B4-BE49-F238E27FC236}">
                <a16:creationId xmlns:a16="http://schemas.microsoft.com/office/drawing/2014/main" id="{6666913C-F858-4996-94DC-414EBB28085B}"/>
              </a:ext>
            </a:extLst>
          </p:cNvPr>
          <p:cNvSpPr txBox="1"/>
          <p:nvPr/>
        </p:nvSpPr>
        <p:spPr>
          <a:xfrm>
            <a:off x="1809254" y="4421696"/>
            <a:ext cx="108411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类别</a:t>
            </a:r>
            <a:r>
              <a:rPr lang="en-US" altLang="zh-CN" sz="1800" kern="0" spc="300" dirty="0">
                <a:solidFill>
                  <a:schemeClr val="accent1"/>
                </a:solidFill>
              </a:rPr>
              <a:t>1</a:t>
            </a:r>
            <a:endParaRPr lang="zh-CN" altLang="en-US" sz="1800" kern="0" spc="300" dirty="0">
              <a:solidFill>
                <a:schemeClr val="accent1"/>
              </a:solidFill>
            </a:endParaRPr>
          </a:p>
        </p:txBody>
      </p:sp>
      <p:sp>
        <p:nvSpPr>
          <p:cNvPr id="28" name="矩形 27">
            <a:extLst>
              <a:ext uri="{FF2B5EF4-FFF2-40B4-BE49-F238E27FC236}">
                <a16:creationId xmlns:a16="http://schemas.microsoft.com/office/drawing/2014/main" id="{CB12B1AB-9DF1-4696-BA6A-2A38DFC8CEAD}"/>
              </a:ext>
            </a:extLst>
          </p:cNvPr>
          <p:cNvSpPr/>
          <p:nvPr/>
        </p:nvSpPr>
        <p:spPr>
          <a:xfrm>
            <a:off x="4488136" y="4742334"/>
            <a:ext cx="2894073" cy="1346522"/>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在这里输入工作的完成情况在这里输入工作的完成情况在这里输入工作的完成情况在这里输入工作的完成情况</a:t>
            </a:r>
          </a:p>
        </p:txBody>
      </p:sp>
      <p:sp>
        <p:nvSpPr>
          <p:cNvPr id="29" name="文本框 28">
            <a:extLst>
              <a:ext uri="{FF2B5EF4-FFF2-40B4-BE49-F238E27FC236}">
                <a16:creationId xmlns:a16="http://schemas.microsoft.com/office/drawing/2014/main" id="{E6EFFA0C-37C0-4954-8E0B-E9CA6B544589}"/>
              </a:ext>
            </a:extLst>
          </p:cNvPr>
          <p:cNvSpPr txBox="1"/>
          <p:nvPr/>
        </p:nvSpPr>
        <p:spPr>
          <a:xfrm>
            <a:off x="5393113" y="4436419"/>
            <a:ext cx="108411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4"/>
                </a:solidFill>
              </a:rPr>
              <a:t>类别</a:t>
            </a:r>
            <a:r>
              <a:rPr lang="en-US" altLang="zh-CN" sz="1800" kern="0" spc="300" dirty="0">
                <a:solidFill>
                  <a:schemeClr val="accent4"/>
                </a:solidFill>
              </a:rPr>
              <a:t>2</a:t>
            </a:r>
            <a:endParaRPr lang="zh-CN" altLang="en-US" sz="1800" kern="0" spc="300" dirty="0">
              <a:solidFill>
                <a:schemeClr val="accent4"/>
              </a:solidFill>
            </a:endParaRPr>
          </a:p>
        </p:txBody>
      </p:sp>
      <p:sp>
        <p:nvSpPr>
          <p:cNvPr id="31" name="矩形 30">
            <a:extLst>
              <a:ext uri="{FF2B5EF4-FFF2-40B4-BE49-F238E27FC236}">
                <a16:creationId xmlns:a16="http://schemas.microsoft.com/office/drawing/2014/main" id="{06CCB9B8-93C8-4C92-957F-880CFA893005}"/>
              </a:ext>
            </a:extLst>
          </p:cNvPr>
          <p:cNvSpPr/>
          <p:nvPr/>
        </p:nvSpPr>
        <p:spPr>
          <a:xfrm>
            <a:off x="8039338" y="4742334"/>
            <a:ext cx="2894073" cy="1346522"/>
          </a:xfrm>
          <a:prstGeom prst="rect">
            <a:avLst/>
          </a:prstGeom>
        </p:spPr>
        <p:txBody>
          <a:bodyPr wrap="square">
            <a:spAutoFit/>
          </a:bodyPr>
          <a:lstStyle/>
          <a:p>
            <a:pPr algn="ctr" defTabSz="914377">
              <a:lnSpc>
                <a:spcPct val="150000"/>
              </a:lnSpc>
            </a:pPr>
            <a:r>
              <a:rPr lang="zh-CN" altLang="en-US" sz="1400" dirty="0">
                <a:solidFill>
                  <a:schemeClr val="tx1">
                    <a:lumMod val="50000"/>
                    <a:lumOff val="50000"/>
                  </a:schemeClr>
                </a:solidFill>
                <a:cs typeface="+mn-ea"/>
                <a:sym typeface="+mn-lt"/>
              </a:rPr>
              <a:t>在这里输入工作的完成情况在这里输入工作的完成情况在这里输入工作的完成情况在这里输入工作的完成情况</a:t>
            </a:r>
          </a:p>
        </p:txBody>
      </p:sp>
      <p:sp>
        <p:nvSpPr>
          <p:cNvPr id="32" name="文本框 31">
            <a:extLst>
              <a:ext uri="{FF2B5EF4-FFF2-40B4-BE49-F238E27FC236}">
                <a16:creationId xmlns:a16="http://schemas.microsoft.com/office/drawing/2014/main" id="{AE79E36D-6543-4ECA-BEA5-AECE7E7A6BBB}"/>
              </a:ext>
            </a:extLst>
          </p:cNvPr>
          <p:cNvSpPr txBox="1"/>
          <p:nvPr/>
        </p:nvSpPr>
        <p:spPr>
          <a:xfrm>
            <a:off x="8944315" y="4436419"/>
            <a:ext cx="108411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ctr" defTabSz="914377">
              <a:defRPr/>
            </a:pPr>
            <a:r>
              <a:rPr lang="zh-CN" altLang="en-US" sz="1800" kern="0" spc="300" dirty="0">
                <a:solidFill>
                  <a:schemeClr val="accent1"/>
                </a:solidFill>
              </a:rPr>
              <a:t>类别</a:t>
            </a:r>
            <a:r>
              <a:rPr lang="en-US" altLang="zh-CN" sz="1800" kern="0" spc="300" dirty="0">
                <a:solidFill>
                  <a:schemeClr val="accent1"/>
                </a:solidFill>
              </a:rPr>
              <a:t>3</a:t>
            </a:r>
            <a:endParaRPr lang="zh-CN" altLang="en-US" sz="1800" kern="0" spc="300" dirty="0">
              <a:solidFill>
                <a:schemeClr val="accent1"/>
              </a:solidFill>
            </a:endParaRPr>
          </a:p>
        </p:txBody>
      </p:sp>
      <p:grpSp>
        <p:nvGrpSpPr>
          <p:cNvPr id="7" name="组合 6">
            <a:extLst>
              <a:ext uri="{FF2B5EF4-FFF2-40B4-BE49-F238E27FC236}">
                <a16:creationId xmlns:a16="http://schemas.microsoft.com/office/drawing/2014/main" id="{87D05115-F1C0-40EA-8402-E733D7FC76A6}"/>
              </a:ext>
            </a:extLst>
          </p:cNvPr>
          <p:cNvGrpSpPr/>
          <p:nvPr/>
        </p:nvGrpSpPr>
        <p:grpSpPr>
          <a:xfrm>
            <a:off x="0" y="6515100"/>
            <a:ext cx="12192001" cy="342900"/>
            <a:chOff x="0" y="6515100"/>
            <a:chExt cx="12192001" cy="342900"/>
          </a:xfrm>
        </p:grpSpPr>
        <p:sp>
          <p:nvSpPr>
            <p:cNvPr id="33" name="任意多边形: 形状 32">
              <a:extLst>
                <a:ext uri="{FF2B5EF4-FFF2-40B4-BE49-F238E27FC236}">
                  <a16:creationId xmlns:a16="http://schemas.microsoft.com/office/drawing/2014/main" id="{F26B560F-3F31-45B7-A00A-1BA651F9BFA9}"/>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4" name="任意多边形: 形状 33">
              <a:extLst>
                <a:ext uri="{FF2B5EF4-FFF2-40B4-BE49-F238E27FC236}">
                  <a16:creationId xmlns:a16="http://schemas.microsoft.com/office/drawing/2014/main" id="{8A20D0D8-8452-47DB-8956-F67B8383034B}"/>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Tree>
    <p:extLst>
      <p:ext uri="{BB962C8B-B14F-4D97-AF65-F5344CB8AC3E}">
        <p14:creationId xmlns:p14="http://schemas.microsoft.com/office/powerpoint/2010/main" val="61834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等腰三角形 2">
            <a:extLst>
              <a:ext uri="{FF2B5EF4-FFF2-40B4-BE49-F238E27FC236}">
                <a16:creationId xmlns:a16="http://schemas.microsoft.com/office/drawing/2014/main" id="{B3A7F4E3-B5A0-4EA4-BE21-365A3DCF2128}"/>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任意多边形: 形状 3">
            <a:extLst>
              <a:ext uri="{FF2B5EF4-FFF2-40B4-BE49-F238E27FC236}">
                <a16:creationId xmlns:a16="http://schemas.microsoft.com/office/drawing/2014/main" id="{98CC0BEE-A969-46FC-A609-ACC53BA5FDFA}"/>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5" name="任意多边形: 形状 4">
            <a:extLst>
              <a:ext uri="{FF2B5EF4-FFF2-40B4-BE49-F238E27FC236}">
                <a16:creationId xmlns:a16="http://schemas.microsoft.com/office/drawing/2014/main" id="{A2EF7DDD-5A08-465F-A88B-9F00870DBDBB}"/>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6" name="文本框 5">
            <a:extLst>
              <a:ext uri="{FF2B5EF4-FFF2-40B4-BE49-F238E27FC236}">
                <a16:creationId xmlns:a16="http://schemas.microsoft.com/office/drawing/2014/main" id="{2D1F87CD-0CB4-4A91-B4CA-346A9106F0F1}"/>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业务情况</a:t>
            </a:r>
          </a:p>
        </p:txBody>
      </p:sp>
      <p:sp>
        <p:nvSpPr>
          <p:cNvPr id="10" name="矩形 9">
            <a:extLst>
              <a:ext uri="{FF2B5EF4-FFF2-40B4-BE49-F238E27FC236}">
                <a16:creationId xmlns:a16="http://schemas.microsoft.com/office/drawing/2014/main" id="{5AE2ACC7-2F03-4308-8D78-F5F864DA1766}"/>
              </a:ext>
            </a:extLst>
          </p:cNvPr>
          <p:cNvSpPr/>
          <p:nvPr/>
        </p:nvSpPr>
        <p:spPr>
          <a:xfrm>
            <a:off x="609601" y="2098680"/>
            <a:ext cx="2768600"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在这里输入工作的完成情况在这里输入工作的完成情况在这里输入工作的完成情况在这里输入工作的完成情况</a:t>
            </a:r>
          </a:p>
        </p:txBody>
      </p:sp>
      <p:sp>
        <p:nvSpPr>
          <p:cNvPr id="11" name="文本框 10">
            <a:extLst>
              <a:ext uri="{FF2B5EF4-FFF2-40B4-BE49-F238E27FC236}">
                <a16:creationId xmlns:a16="http://schemas.microsoft.com/office/drawing/2014/main" id="{CD8C1859-DEEC-4D38-92DD-0343C86648C1}"/>
              </a:ext>
            </a:extLst>
          </p:cNvPr>
          <p:cNvSpPr txBox="1"/>
          <p:nvPr/>
        </p:nvSpPr>
        <p:spPr>
          <a:xfrm>
            <a:off x="609601" y="1792765"/>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业务</a:t>
            </a:r>
            <a:r>
              <a:rPr lang="en-US" altLang="zh-CN" sz="1800" kern="0" spc="300" dirty="0">
                <a:solidFill>
                  <a:schemeClr val="accent4"/>
                </a:solidFill>
              </a:rPr>
              <a:t>1</a:t>
            </a:r>
            <a:endParaRPr lang="zh-CN" altLang="en-US" sz="1800" kern="0" spc="300" dirty="0">
              <a:solidFill>
                <a:schemeClr val="accent4"/>
              </a:solidFill>
            </a:endParaRPr>
          </a:p>
        </p:txBody>
      </p:sp>
      <p:sp>
        <p:nvSpPr>
          <p:cNvPr id="12" name="矩形 11">
            <a:extLst>
              <a:ext uri="{FF2B5EF4-FFF2-40B4-BE49-F238E27FC236}">
                <a16:creationId xmlns:a16="http://schemas.microsoft.com/office/drawing/2014/main" id="{3A33C49A-92FE-4EF8-857F-90A3363B31D3}"/>
              </a:ext>
            </a:extLst>
          </p:cNvPr>
          <p:cNvSpPr/>
          <p:nvPr/>
        </p:nvSpPr>
        <p:spPr>
          <a:xfrm>
            <a:off x="609601" y="3981028"/>
            <a:ext cx="2768600" cy="134652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在这里输入工作的完成情况在这里输入工作的完成情况在这里输入工作的完成情况在这里输入工作的完成情况</a:t>
            </a:r>
          </a:p>
        </p:txBody>
      </p:sp>
      <p:sp>
        <p:nvSpPr>
          <p:cNvPr id="13" name="文本框 12">
            <a:extLst>
              <a:ext uri="{FF2B5EF4-FFF2-40B4-BE49-F238E27FC236}">
                <a16:creationId xmlns:a16="http://schemas.microsoft.com/office/drawing/2014/main" id="{AAB5262B-D290-490C-B42B-EBF4358A276A}"/>
              </a:ext>
            </a:extLst>
          </p:cNvPr>
          <p:cNvSpPr txBox="1"/>
          <p:nvPr/>
        </p:nvSpPr>
        <p:spPr>
          <a:xfrm>
            <a:off x="609601" y="3675113"/>
            <a:ext cx="992579"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业务</a:t>
            </a:r>
            <a:r>
              <a:rPr lang="en-US" altLang="zh-CN" sz="1800" kern="0" spc="300" dirty="0">
                <a:solidFill>
                  <a:schemeClr val="accent1"/>
                </a:solidFill>
              </a:rPr>
              <a:t>2</a:t>
            </a:r>
            <a:endParaRPr lang="zh-CN" altLang="en-US" sz="1800" kern="0" spc="300" dirty="0">
              <a:solidFill>
                <a:schemeClr val="accent1"/>
              </a:solidFill>
            </a:endParaRPr>
          </a:p>
        </p:txBody>
      </p:sp>
      <p:graphicFrame>
        <p:nvGraphicFramePr>
          <p:cNvPr id="8" name="图表 7">
            <a:extLst>
              <a:ext uri="{FF2B5EF4-FFF2-40B4-BE49-F238E27FC236}">
                <a16:creationId xmlns:a16="http://schemas.microsoft.com/office/drawing/2014/main" id="{B099DB77-0913-4CD4-9745-596DFDDA712C}"/>
              </a:ext>
            </a:extLst>
          </p:cNvPr>
          <p:cNvGraphicFramePr/>
          <p:nvPr>
            <p:extLst>
              <p:ext uri="{D42A27DB-BD31-4B8C-83A1-F6EECF244321}">
                <p14:modId xmlns:p14="http://schemas.microsoft.com/office/powerpoint/2010/main" val="127009900"/>
              </p:ext>
            </p:extLst>
          </p:nvPr>
        </p:nvGraphicFramePr>
        <p:xfrm>
          <a:off x="4121253" y="993883"/>
          <a:ext cx="7703457" cy="51356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74086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5B9E112-6460-48F1-92F8-9A054659E39D}"/>
              </a:ext>
            </a:extLst>
          </p:cNvPr>
          <p:cNvSpPr txBox="1"/>
          <p:nvPr/>
        </p:nvSpPr>
        <p:spPr>
          <a:xfrm>
            <a:off x="508002" y="240835"/>
            <a:ext cx="3015124" cy="646331"/>
          </a:xfrm>
          <a:prstGeom prst="rect">
            <a:avLst/>
          </a:prstGeom>
          <a:noFill/>
        </p:spPr>
        <p:txBody>
          <a:bodyPr wrap="square" rtlCol="0">
            <a:spAutoFit/>
          </a:bodyPr>
          <a:lstStyle/>
          <a:p>
            <a:r>
              <a:rPr lang="zh-CN" altLang="en-US" sz="3600" b="1" dirty="0">
                <a:gradFill>
                  <a:gsLst>
                    <a:gs pos="0">
                      <a:schemeClr val="accent1"/>
                    </a:gs>
                    <a:gs pos="100000">
                      <a:schemeClr val="accent4"/>
                    </a:gs>
                  </a:gsLst>
                  <a:lin ang="2700000" scaled="0"/>
                </a:gradFill>
              </a:rPr>
              <a:t>主要工作</a:t>
            </a:r>
          </a:p>
        </p:txBody>
      </p:sp>
      <p:sp>
        <p:nvSpPr>
          <p:cNvPr id="9" name="直接连接符 8">
            <a:extLst>
              <a:ext uri="{FF2B5EF4-FFF2-40B4-BE49-F238E27FC236}">
                <a16:creationId xmlns:a16="http://schemas.microsoft.com/office/drawing/2014/main" id="{B9E6355B-70A8-48ED-9604-1B846D8764F2}"/>
              </a:ext>
            </a:extLst>
          </p:cNvPr>
          <p:cNvSpPr/>
          <p:nvPr/>
        </p:nvSpPr>
        <p:spPr>
          <a:xfrm>
            <a:off x="2363556" y="2036131"/>
            <a:ext cx="3521943" cy="0"/>
          </a:xfrm>
          <a:prstGeom prst="line">
            <a:avLst/>
          </a:prstGeom>
          <a:ln>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2" name="椭圆 11">
            <a:extLst>
              <a:ext uri="{FF2B5EF4-FFF2-40B4-BE49-F238E27FC236}">
                <a16:creationId xmlns:a16="http://schemas.microsoft.com/office/drawing/2014/main" id="{ED6D75FA-CA69-466C-923C-3FB4EAEE6605}"/>
              </a:ext>
            </a:extLst>
          </p:cNvPr>
          <p:cNvSpPr/>
          <p:nvPr/>
        </p:nvSpPr>
        <p:spPr>
          <a:xfrm>
            <a:off x="5359312" y="1509944"/>
            <a:ext cx="1052374" cy="1052374"/>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8" name="直接连接符 7">
            <a:extLst>
              <a:ext uri="{FF2B5EF4-FFF2-40B4-BE49-F238E27FC236}">
                <a16:creationId xmlns:a16="http://schemas.microsoft.com/office/drawing/2014/main" id="{B89AE8B7-DC16-40A3-94B1-513D3AD1A1D0}"/>
              </a:ext>
            </a:extLst>
          </p:cNvPr>
          <p:cNvSpPr/>
          <p:nvPr/>
        </p:nvSpPr>
        <p:spPr>
          <a:xfrm>
            <a:off x="2363556" y="3460750"/>
            <a:ext cx="3016803" cy="0"/>
          </a:xfrm>
          <a:prstGeom prst="line">
            <a:avLst/>
          </a:prstGeom>
          <a:ln>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4" name="椭圆 13">
            <a:extLst>
              <a:ext uri="{FF2B5EF4-FFF2-40B4-BE49-F238E27FC236}">
                <a16:creationId xmlns:a16="http://schemas.microsoft.com/office/drawing/2014/main" id="{324206C0-14CE-41E2-9E0B-B5BE404AA693}"/>
              </a:ext>
            </a:extLst>
          </p:cNvPr>
          <p:cNvSpPr/>
          <p:nvPr/>
        </p:nvSpPr>
        <p:spPr>
          <a:xfrm>
            <a:off x="4854173" y="2934563"/>
            <a:ext cx="1052374" cy="1052374"/>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7" name="直接连接符 6">
            <a:extLst>
              <a:ext uri="{FF2B5EF4-FFF2-40B4-BE49-F238E27FC236}">
                <a16:creationId xmlns:a16="http://schemas.microsoft.com/office/drawing/2014/main" id="{8ADBD05F-5E74-4CCF-BB4C-260C1D062AF2}"/>
              </a:ext>
            </a:extLst>
          </p:cNvPr>
          <p:cNvSpPr/>
          <p:nvPr/>
        </p:nvSpPr>
        <p:spPr>
          <a:xfrm>
            <a:off x="2363556" y="4885369"/>
            <a:ext cx="3521943" cy="0"/>
          </a:xfrm>
          <a:prstGeom prst="line">
            <a:avLst/>
          </a:prstGeom>
          <a:ln>
            <a:solidFill>
              <a:schemeClr val="accent1"/>
            </a:solidFill>
          </a:ln>
        </p:spPr>
        <p:style>
          <a:lnRef idx="2">
            <a:schemeClr val="accent1">
              <a:shade val="60000"/>
              <a:hueOff val="0"/>
              <a:satOff val="0"/>
              <a:lumOff val="0"/>
              <a:alphaOff val="0"/>
            </a:schemeClr>
          </a:lnRef>
          <a:fillRef idx="0">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椭圆 15">
            <a:extLst>
              <a:ext uri="{FF2B5EF4-FFF2-40B4-BE49-F238E27FC236}">
                <a16:creationId xmlns:a16="http://schemas.microsoft.com/office/drawing/2014/main" id="{25404A12-F016-4BB9-B9B0-356D31F01CC8}"/>
              </a:ext>
            </a:extLst>
          </p:cNvPr>
          <p:cNvSpPr/>
          <p:nvPr/>
        </p:nvSpPr>
        <p:spPr>
          <a:xfrm>
            <a:off x="5359312" y="4359182"/>
            <a:ext cx="1052374" cy="1052374"/>
          </a:xfrm>
          <a:prstGeom prst="ellipse">
            <a:avLst/>
          </a:prstGeom>
          <a:solidFill>
            <a:schemeClr val="bg1"/>
          </a:solidFill>
          <a:ln>
            <a:noFill/>
          </a:ln>
          <a:effectLst>
            <a:outerShdw blurRad="127000" algn="ctr" rotWithShape="0">
              <a:schemeClr val="tx1">
                <a:alpha val="20000"/>
              </a:schemeClr>
            </a:outerShdw>
          </a:effectLst>
        </p:spPr>
        <p:style>
          <a:lnRef idx="2">
            <a:schemeClr val="accent1">
              <a:shade val="50000"/>
            </a:schemeClr>
          </a:lnRef>
          <a:fillRef idx="1">
            <a:schemeClr val="accent1"/>
          </a:fillRef>
          <a:effectRef idx="0">
            <a:schemeClr val="accent1"/>
          </a:effectRef>
          <a:fontRef idx="minor">
            <a:schemeClr val="lt1"/>
          </a:fontRef>
        </p:style>
      </p:sp>
      <p:sp>
        <p:nvSpPr>
          <p:cNvPr id="10" name="椭圆 9">
            <a:extLst>
              <a:ext uri="{FF2B5EF4-FFF2-40B4-BE49-F238E27FC236}">
                <a16:creationId xmlns:a16="http://schemas.microsoft.com/office/drawing/2014/main" id="{38A78D19-AC4B-458A-AECD-883CA04F9D74}"/>
              </a:ext>
            </a:extLst>
          </p:cNvPr>
          <p:cNvSpPr/>
          <p:nvPr/>
        </p:nvSpPr>
        <p:spPr>
          <a:xfrm>
            <a:off x="609600" y="1675044"/>
            <a:ext cx="3507912" cy="3507912"/>
          </a:xfrm>
          <a:prstGeom prst="ellipse">
            <a:avLst/>
          </a:prstGeom>
          <a:solidFill>
            <a:schemeClr val="accent1"/>
          </a:solidFill>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zh-CN" altLang="en-US" dirty="0"/>
          </a:p>
        </p:txBody>
      </p:sp>
      <p:sp>
        <p:nvSpPr>
          <p:cNvPr id="26" name="矩形 25">
            <a:extLst>
              <a:ext uri="{FF2B5EF4-FFF2-40B4-BE49-F238E27FC236}">
                <a16:creationId xmlns:a16="http://schemas.microsoft.com/office/drawing/2014/main" id="{B9BEB456-298D-4B28-8EA8-064E94A79725}"/>
              </a:ext>
            </a:extLst>
          </p:cNvPr>
          <p:cNvSpPr/>
          <p:nvPr/>
        </p:nvSpPr>
        <p:spPr>
          <a:xfrm>
            <a:off x="6547757" y="1787284"/>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在业务方面完成了哪些工作在业务方面完成了哪些工作在业务方面完成了哪些工作在业务方面完成了哪些工作</a:t>
            </a:r>
          </a:p>
        </p:txBody>
      </p:sp>
      <p:sp>
        <p:nvSpPr>
          <p:cNvPr id="27" name="文本框 26">
            <a:extLst>
              <a:ext uri="{FF2B5EF4-FFF2-40B4-BE49-F238E27FC236}">
                <a16:creationId xmlns:a16="http://schemas.microsoft.com/office/drawing/2014/main" id="{326F8125-C254-4FAE-B7E1-679F692BDE84}"/>
              </a:ext>
            </a:extLst>
          </p:cNvPr>
          <p:cNvSpPr txBox="1"/>
          <p:nvPr/>
        </p:nvSpPr>
        <p:spPr>
          <a:xfrm>
            <a:off x="6547758" y="1481369"/>
            <a:ext cx="1344385"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业务方面</a:t>
            </a:r>
          </a:p>
        </p:txBody>
      </p:sp>
      <p:sp>
        <p:nvSpPr>
          <p:cNvPr id="40" name="矩形 39">
            <a:extLst>
              <a:ext uri="{FF2B5EF4-FFF2-40B4-BE49-F238E27FC236}">
                <a16:creationId xmlns:a16="http://schemas.microsoft.com/office/drawing/2014/main" id="{DF2AE265-5388-441F-89C1-5C1AE047A211}"/>
              </a:ext>
            </a:extLst>
          </p:cNvPr>
          <p:cNvSpPr/>
          <p:nvPr/>
        </p:nvSpPr>
        <p:spPr>
          <a:xfrm>
            <a:off x="6046789" y="3223288"/>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在管理方面完成了哪些工作在管理方面完成了哪些工作在管理方面完成了哪些工作在管理方面完成了哪些工作</a:t>
            </a:r>
          </a:p>
        </p:txBody>
      </p:sp>
      <p:sp>
        <p:nvSpPr>
          <p:cNvPr id="41" name="文本框 40">
            <a:extLst>
              <a:ext uri="{FF2B5EF4-FFF2-40B4-BE49-F238E27FC236}">
                <a16:creationId xmlns:a16="http://schemas.microsoft.com/office/drawing/2014/main" id="{BC9F39AE-BB52-42AA-BF33-EA059E6B5648}"/>
              </a:ext>
            </a:extLst>
          </p:cNvPr>
          <p:cNvSpPr txBox="1"/>
          <p:nvPr/>
        </p:nvSpPr>
        <p:spPr>
          <a:xfrm>
            <a:off x="6046790" y="2917373"/>
            <a:ext cx="1344385"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4"/>
                </a:solidFill>
              </a:rPr>
              <a:t>管理方面</a:t>
            </a:r>
          </a:p>
        </p:txBody>
      </p:sp>
      <p:sp>
        <p:nvSpPr>
          <p:cNvPr id="44" name="矩形 43">
            <a:extLst>
              <a:ext uri="{FF2B5EF4-FFF2-40B4-BE49-F238E27FC236}">
                <a16:creationId xmlns:a16="http://schemas.microsoft.com/office/drawing/2014/main" id="{43D4092D-3197-4B1C-97C5-3BC3DE80901A}"/>
              </a:ext>
            </a:extLst>
          </p:cNvPr>
          <p:cNvSpPr/>
          <p:nvPr/>
        </p:nvSpPr>
        <p:spPr>
          <a:xfrm>
            <a:off x="6551395" y="4659640"/>
            <a:ext cx="4920343" cy="700192"/>
          </a:xfrm>
          <a:prstGeom prst="rect">
            <a:avLst/>
          </a:prstGeom>
        </p:spPr>
        <p:txBody>
          <a:bodyPr wrap="square">
            <a:spAutoFit/>
          </a:bodyPr>
          <a:lstStyle/>
          <a:p>
            <a:pPr algn="just" defTabSz="914377">
              <a:lnSpc>
                <a:spcPct val="150000"/>
              </a:lnSpc>
            </a:pPr>
            <a:r>
              <a:rPr lang="zh-CN" altLang="en-US" sz="1400" dirty="0">
                <a:solidFill>
                  <a:schemeClr val="tx1">
                    <a:lumMod val="50000"/>
                    <a:lumOff val="50000"/>
                  </a:schemeClr>
                </a:solidFill>
                <a:cs typeface="+mn-ea"/>
                <a:sym typeface="+mn-lt"/>
              </a:rPr>
              <a:t>在技能方面有哪些提升在技能方面有哪些提升在技能方面有哪些提升在技能方面有哪些提升在技能方面有哪些提升</a:t>
            </a:r>
          </a:p>
        </p:txBody>
      </p:sp>
      <p:sp>
        <p:nvSpPr>
          <p:cNvPr id="45" name="文本框 44">
            <a:extLst>
              <a:ext uri="{FF2B5EF4-FFF2-40B4-BE49-F238E27FC236}">
                <a16:creationId xmlns:a16="http://schemas.microsoft.com/office/drawing/2014/main" id="{F255780C-17C9-4444-B01B-92052659F955}"/>
              </a:ext>
            </a:extLst>
          </p:cNvPr>
          <p:cNvSpPr txBox="1"/>
          <p:nvPr/>
        </p:nvSpPr>
        <p:spPr>
          <a:xfrm>
            <a:off x="6551396" y="4353725"/>
            <a:ext cx="1340747" cy="369332"/>
          </a:xfrm>
          <a:prstGeom prst="rect">
            <a:avLst/>
          </a:prstGeom>
          <a:noFill/>
        </p:spPr>
        <p:txBody>
          <a:bodyPr wrap="square" rtlCol="0">
            <a:spAutoFit/>
          </a:bodyPr>
          <a:lstStyle>
            <a:defPPr>
              <a:defRPr lang="zh-CN"/>
            </a:defPPr>
            <a:lvl1pPr algn="r">
              <a:defRPr sz="2000" b="1">
                <a:gradFill flip="none" rotWithShape="1">
                  <a:gsLst>
                    <a:gs pos="0">
                      <a:schemeClr val="bg1"/>
                    </a:gs>
                    <a:gs pos="100000">
                      <a:schemeClr val="tx1">
                        <a:lumMod val="50000"/>
                        <a:lumOff val="50000"/>
                      </a:schemeClr>
                    </a:gs>
                  </a:gsLst>
                  <a:lin ang="5400000" scaled="1"/>
                  <a:tileRect/>
                </a:gradFill>
              </a:defRPr>
            </a:lvl1pPr>
          </a:lstStyle>
          <a:p>
            <a:pPr lvl="0" algn="l" defTabSz="914377">
              <a:defRPr/>
            </a:pPr>
            <a:r>
              <a:rPr lang="zh-CN" altLang="en-US" sz="1800" kern="0" spc="300" dirty="0">
                <a:solidFill>
                  <a:schemeClr val="accent1"/>
                </a:solidFill>
              </a:rPr>
              <a:t>技能方面</a:t>
            </a:r>
          </a:p>
        </p:txBody>
      </p:sp>
      <p:pic>
        <p:nvPicPr>
          <p:cNvPr id="47" name="图形 46" descr="签名 轮廓">
            <a:extLst>
              <a:ext uri="{FF2B5EF4-FFF2-40B4-BE49-F238E27FC236}">
                <a16:creationId xmlns:a16="http://schemas.microsoft.com/office/drawing/2014/main" id="{C1AA3B25-E5D0-4198-ACCD-5CB061D407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03984" y="2191675"/>
            <a:ext cx="2319142" cy="2319142"/>
          </a:xfrm>
          <a:prstGeom prst="rect">
            <a:avLst/>
          </a:prstGeom>
        </p:spPr>
      </p:pic>
      <p:grpSp>
        <p:nvGrpSpPr>
          <p:cNvPr id="23" name="组合 22">
            <a:extLst>
              <a:ext uri="{FF2B5EF4-FFF2-40B4-BE49-F238E27FC236}">
                <a16:creationId xmlns:a16="http://schemas.microsoft.com/office/drawing/2014/main" id="{5CF86238-FE17-4C33-9904-98664CBF0BB0}"/>
              </a:ext>
            </a:extLst>
          </p:cNvPr>
          <p:cNvGrpSpPr/>
          <p:nvPr/>
        </p:nvGrpSpPr>
        <p:grpSpPr>
          <a:xfrm>
            <a:off x="0" y="6515100"/>
            <a:ext cx="12192001" cy="342900"/>
            <a:chOff x="0" y="6515100"/>
            <a:chExt cx="12192001" cy="342900"/>
          </a:xfrm>
          <a:solidFill>
            <a:schemeClr val="accent1"/>
          </a:solidFill>
        </p:grpSpPr>
        <p:sp>
          <p:nvSpPr>
            <p:cNvPr id="24" name="任意多边形: 形状 23">
              <a:extLst>
                <a:ext uri="{FF2B5EF4-FFF2-40B4-BE49-F238E27FC236}">
                  <a16:creationId xmlns:a16="http://schemas.microsoft.com/office/drawing/2014/main" id="{119691A7-87A3-41D5-BAA9-FB466F508FF9}"/>
                </a:ext>
              </a:extLst>
            </p:cNvPr>
            <p:cNvSpPr/>
            <p:nvPr/>
          </p:nvSpPr>
          <p:spPr>
            <a:xfrm>
              <a:off x="2184936" y="6515100"/>
              <a:ext cx="10007065" cy="342900"/>
            </a:xfrm>
            <a:custGeom>
              <a:avLst/>
              <a:gdLst>
                <a:gd name="connsiteX0" fmla="*/ 63954 w 10007065"/>
                <a:gd name="connsiteY0" fmla="*/ 0 h 342900"/>
                <a:gd name="connsiteX1" fmla="*/ 10007065 w 10007065"/>
                <a:gd name="connsiteY1" fmla="*/ 0 h 342900"/>
                <a:gd name="connsiteX2" fmla="*/ 10007065 w 10007065"/>
                <a:gd name="connsiteY2" fmla="*/ 342900 h 342900"/>
                <a:gd name="connsiteX3" fmla="*/ 0 w 1000706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10007065" h="342900">
                  <a:moveTo>
                    <a:pt x="63954" y="0"/>
                  </a:moveTo>
                  <a:lnTo>
                    <a:pt x="10007065" y="0"/>
                  </a:lnTo>
                  <a:lnTo>
                    <a:pt x="10007065" y="342900"/>
                  </a:lnTo>
                  <a:lnTo>
                    <a:pt x="0" y="3429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5" name="任意多边形: 形状 24">
              <a:extLst>
                <a:ext uri="{FF2B5EF4-FFF2-40B4-BE49-F238E27FC236}">
                  <a16:creationId xmlns:a16="http://schemas.microsoft.com/office/drawing/2014/main" id="{8819EA51-D5FF-4AFD-8FAA-A391F9EF3FFC}"/>
                </a:ext>
              </a:extLst>
            </p:cNvPr>
            <p:cNvSpPr/>
            <p:nvPr/>
          </p:nvSpPr>
          <p:spPr>
            <a:xfrm>
              <a:off x="0" y="6515100"/>
              <a:ext cx="2124068" cy="342900"/>
            </a:xfrm>
            <a:custGeom>
              <a:avLst/>
              <a:gdLst>
                <a:gd name="connsiteX0" fmla="*/ 0 w 2124068"/>
                <a:gd name="connsiteY0" fmla="*/ 0 h 342900"/>
                <a:gd name="connsiteX1" fmla="*/ 2124068 w 2124068"/>
                <a:gd name="connsiteY1" fmla="*/ 0 h 342900"/>
                <a:gd name="connsiteX2" fmla="*/ 2060114 w 2124068"/>
                <a:gd name="connsiteY2" fmla="*/ 342900 h 342900"/>
                <a:gd name="connsiteX3" fmla="*/ 0 w 2124068"/>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2124068" h="342900">
                  <a:moveTo>
                    <a:pt x="0" y="0"/>
                  </a:moveTo>
                  <a:lnTo>
                    <a:pt x="2124068" y="0"/>
                  </a:lnTo>
                  <a:lnTo>
                    <a:pt x="2060114" y="342900"/>
                  </a:lnTo>
                  <a:lnTo>
                    <a:pt x="0" y="3429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sp>
        <p:nvSpPr>
          <p:cNvPr id="28" name="等腰三角形 27">
            <a:extLst>
              <a:ext uri="{FF2B5EF4-FFF2-40B4-BE49-F238E27FC236}">
                <a16:creationId xmlns:a16="http://schemas.microsoft.com/office/drawing/2014/main" id="{01E7E059-80FC-4E9B-9135-3BFAE8C56525}"/>
              </a:ext>
            </a:extLst>
          </p:cNvPr>
          <p:cNvSpPr/>
          <p:nvPr/>
        </p:nvSpPr>
        <p:spPr>
          <a:xfrm rot="5400000">
            <a:off x="-44287" y="265041"/>
            <a:ext cx="586772" cy="505838"/>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形 3" descr="层次结构 轮廓">
            <a:extLst>
              <a:ext uri="{FF2B5EF4-FFF2-40B4-BE49-F238E27FC236}">
                <a16:creationId xmlns:a16="http://schemas.microsoft.com/office/drawing/2014/main" id="{6B4301BD-6A38-477A-A2FE-B819750F03A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83202" y="3034033"/>
            <a:ext cx="798374" cy="798374"/>
          </a:xfrm>
          <a:prstGeom prst="rect">
            <a:avLst/>
          </a:prstGeom>
        </p:spPr>
      </p:pic>
      <p:pic>
        <p:nvPicPr>
          <p:cNvPr id="6" name="图形 5" descr="打开文件夹 轮廓">
            <a:extLst>
              <a:ext uri="{FF2B5EF4-FFF2-40B4-BE49-F238E27FC236}">
                <a16:creationId xmlns:a16="http://schemas.microsoft.com/office/drawing/2014/main" id="{A9FA9EBA-0336-4782-B538-045FB787074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00549" y="1626500"/>
            <a:ext cx="831870" cy="831870"/>
          </a:xfrm>
          <a:prstGeom prst="rect">
            <a:avLst/>
          </a:prstGeom>
        </p:spPr>
      </p:pic>
      <p:pic>
        <p:nvPicPr>
          <p:cNvPr id="13" name="图形 12" descr="心理健康 轮廓">
            <a:extLst>
              <a:ext uri="{FF2B5EF4-FFF2-40B4-BE49-F238E27FC236}">
                <a16:creationId xmlns:a16="http://schemas.microsoft.com/office/drawing/2014/main" id="{555779C6-43B1-4A3E-8FB7-C6348532450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480675" y="4441973"/>
            <a:ext cx="851744" cy="851744"/>
          </a:xfrm>
          <a:prstGeom prst="rect">
            <a:avLst/>
          </a:prstGeom>
        </p:spPr>
      </p:pic>
    </p:spTree>
    <p:extLst>
      <p:ext uri="{BB962C8B-B14F-4D97-AF65-F5344CB8AC3E}">
        <p14:creationId xmlns:p14="http://schemas.microsoft.com/office/powerpoint/2010/main" val="42440353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c8b222d4-f548-44b9-8ba5-cc16196deb7c&quot;,&quot;Name&quot;:&quot;无&quot;,&quot;Kind&quot;:&quot;Custom&quot;,&quot;OldGuidesSetting&quot;:{&quot;HeaderHeight&quot;:0.0,&quot;FooterHeight&quot;:0.0,&quot;SideMargin&quot;:0.0,&quot;TopMargin&quot;:0.0,&quot;BottomMargin&quot;:0.0,&quot;IntervalMargin&quot;:0.0}}"/>
</p:tagLst>
</file>

<file path=ppt/theme/theme1.xml><?xml version="1.0" encoding="utf-8"?>
<a:theme xmlns:a="http://schemas.openxmlformats.org/drawingml/2006/main" name="生物">
  <a:themeElements>
    <a:clrScheme name="生物行业">
      <a:dk1>
        <a:sysClr val="windowText" lastClr="000000"/>
      </a:dk1>
      <a:lt1>
        <a:sysClr val="window" lastClr="FFFFFF"/>
      </a:lt1>
      <a:dk2>
        <a:srgbClr val="1F497D"/>
      </a:dk2>
      <a:lt2>
        <a:srgbClr val="EEECE1"/>
      </a:lt2>
      <a:accent1>
        <a:srgbClr val="42B3FE"/>
      </a:accent1>
      <a:accent2>
        <a:srgbClr val="C0504D"/>
      </a:accent2>
      <a:accent3>
        <a:srgbClr val="9BBB59"/>
      </a:accent3>
      <a:accent4>
        <a:srgbClr val="7981FF"/>
      </a:accent4>
      <a:accent5>
        <a:srgbClr val="4BACC6"/>
      </a:accent5>
      <a:accent6>
        <a:srgbClr val="F79646"/>
      </a:accent6>
      <a:hlink>
        <a:srgbClr val="FF0000"/>
      </a:hlink>
      <a:folHlink>
        <a:srgbClr val="0070C0"/>
      </a:folHlink>
    </a:clrScheme>
    <a:fontScheme name="生物行业">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bg1">
                <a:alpha val="91000"/>
              </a:schemeClr>
            </a:gs>
            <a:gs pos="51000">
              <a:schemeClr val="accent1">
                <a:alpha val="64000"/>
              </a:schemeClr>
            </a:gs>
          </a:gsLst>
          <a:lin ang="5400000" scaled="0"/>
        </a:gradFill>
        <a:ln>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使用技巧">
  <a:themeElements>
    <a:clrScheme name="生物行业">
      <a:dk1>
        <a:sysClr val="windowText" lastClr="000000"/>
      </a:dk1>
      <a:lt1>
        <a:sysClr val="window" lastClr="FFFFFF"/>
      </a:lt1>
      <a:dk2>
        <a:srgbClr val="1F497D"/>
      </a:dk2>
      <a:lt2>
        <a:srgbClr val="EEECE1"/>
      </a:lt2>
      <a:accent1>
        <a:srgbClr val="42B3FE"/>
      </a:accent1>
      <a:accent2>
        <a:srgbClr val="C0504D"/>
      </a:accent2>
      <a:accent3>
        <a:srgbClr val="9BBB59"/>
      </a:accent3>
      <a:accent4>
        <a:srgbClr val="7981FF"/>
      </a:accent4>
      <a:accent5>
        <a:srgbClr val="4BACC6"/>
      </a:accent5>
      <a:accent6>
        <a:srgbClr val="F79646"/>
      </a:accent6>
      <a:hlink>
        <a:srgbClr val="FF0000"/>
      </a:hlink>
      <a:folHlink>
        <a:srgbClr val="0070C0"/>
      </a:folHlink>
    </a:clrScheme>
    <a:fontScheme name="生物行业">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1073</TotalTime>
  <Words>4009</Words>
  <Application>Microsoft Office PowerPoint</Application>
  <PresentationFormat>Widescreen</PresentationFormat>
  <Paragraphs>186</Paragraphs>
  <Slides>34</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等线</vt:lpstr>
      <vt:lpstr>Microsoft YaHei</vt:lpstr>
      <vt:lpstr>Microsoft YaHei</vt:lpstr>
      <vt:lpstr>Roboto Regular</vt:lpstr>
      <vt:lpstr>Arial</vt:lpstr>
      <vt:lpstr>Segoe UI Light</vt:lpstr>
      <vt:lpstr>生物</vt:lpstr>
      <vt:lpstr>使用技巧</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243</dc:creator>
  <cp:lastModifiedBy>Muen Zhao</cp:lastModifiedBy>
  <cp:revision>113</cp:revision>
  <dcterms:created xsi:type="dcterms:W3CDTF">2021-06-21T07:52:22Z</dcterms:created>
  <dcterms:modified xsi:type="dcterms:W3CDTF">2021-08-15T15:45:20Z</dcterms:modified>
</cp:coreProperties>
</file>