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3" r:id="rId2"/>
    <p:sldId id="257" r:id="rId3"/>
    <p:sldId id="258" r:id="rId4"/>
    <p:sldId id="259" r:id="rId5"/>
    <p:sldId id="260" r:id="rId6"/>
    <p:sldId id="262" r:id="rId7"/>
    <p:sldId id="263" r:id="rId8"/>
    <p:sldId id="279" r:id="rId9"/>
    <p:sldId id="266" r:id="rId10"/>
    <p:sldId id="264" r:id="rId11"/>
    <p:sldId id="265" r:id="rId12"/>
    <p:sldId id="267" r:id="rId13"/>
    <p:sldId id="315" r:id="rId14"/>
    <p:sldId id="316" r:id="rId15"/>
    <p:sldId id="268" r:id="rId16"/>
    <p:sldId id="280" r:id="rId17"/>
    <p:sldId id="281" r:id="rId18"/>
    <p:sldId id="282" r:id="rId19"/>
    <p:sldId id="269" r:id="rId20"/>
    <p:sldId id="270" r:id="rId21"/>
    <p:sldId id="317" r:id="rId22"/>
    <p:sldId id="271" r:id="rId23"/>
    <p:sldId id="285" r:id="rId24"/>
    <p:sldId id="286" r:id="rId25"/>
    <p:sldId id="272" r:id="rId26"/>
    <p:sldId id="273" r:id="rId27"/>
    <p:sldId id="274" r:id="rId28"/>
    <p:sldId id="275" r:id="rId29"/>
    <p:sldId id="276" r:id="rId30"/>
    <p:sldId id="284" r:id="rId31"/>
    <p:sldId id="314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5"/>
      <p:bold r:id="rId36"/>
    </p:embeddedFont>
    <p:embeddedFont>
      <p:font typeface="Microsoft YaHei Light" panose="020B0502040204020203" pitchFamily="34" charset="-122"/>
      <p:regular r:id="rId37"/>
    </p:embeddedFont>
    <p:embeddedFont>
      <p:font typeface="Roboto" panose="02000000000000000000" pitchFamily="2" charset="0"/>
      <p:regular r:id="rId38"/>
      <p:bold r:id="rId39"/>
      <p:italic r:id="rId40"/>
    </p:embeddedFont>
    <p:embeddedFont>
      <p:font typeface="Roboto Medium" panose="02000000000000000000" pitchFamily="2" charset="0"/>
      <p:regular r:id="rId41"/>
      <p:italic r:id="rId42"/>
    </p:embeddedFont>
    <p:embeddedFont>
      <p:font typeface="等线" panose="02010600030101010101" pitchFamily="2" charset="-122"/>
      <p:regular r:id="rId43"/>
      <p:bold r:id="rId44"/>
    </p:embeddedFont>
    <p:embeddedFont>
      <p:font typeface="思源黑体 CN Bold" panose="020B0800000000000000" pitchFamily="34" charset="-122"/>
      <p:bold r:id="rId45"/>
    </p:embeddedFont>
    <p:embeddedFont>
      <p:font typeface="思源黑体 CN Medium" panose="020B0600000000000000" pitchFamily="34" charset="-122"/>
      <p:regular r:id="rId46"/>
    </p:embeddedFont>
    <p:embeddedFont>
      <p:font typeface="站酷庆科黄油体" panose="02000803000000020004" pitchFamily="2" charset="-122"/>
      <p:regular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6" userDrawn="1">
          <p15:clr>
            <a:srgbClr val="A4A3A4"/>
          </p15:clr>
        </p15:guide>
        <p15:guide id="4" pos="7310" userDrawn="1">
          <p15:clr>
            <a:srgbClr val="A4A3A4"/>
          </p15:clr>
        </p15:guide>
        <p15:guide id="5" orient="horz" pos="436" userDrawn="1">
          <p15:clr>
            <a:srgbClr val="A4A3A4"/>
          </p15:clr>
        </p15:guide>
        <p15:guide id="6" orient="horz" pos="10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250"/>
    <a:srgbClr val="4A986A"/>
    <a:srgbClr val="499668"/>
    <a:srgbClr val="499669"/>
    <a:srgbClr val="E7ECE9"/>
    <a:srgbClr val="C6DACE"/>
    <a:srgbClr val="61AA7F"/>
    <a:srgbClr val="2E6042"/>
    <a:srgbClr val="3B7151"/>
    <a:srgbClr val="387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89384" autoAdjust="0"/>
  </p:normalViewPr>
  <p:slideViewPr>
    <p:cSldViewPr snapToGrid="0" showGuides="1">
      <p:cViewPr>
        <p:scale>
          <a:sx n="75" d="100"/>
          <a:sy n="75" d="100"/>
        </p:scale>
        <p:origin x="2246" y="701"/>
      </p:cViewPr>
      <p:guideLst>
        <p:guide orient="horz" pos="777"/>
        <p:guide pos="3840"/>
        <p:guide pos="506"/>
        <p:guide pos="7310"/>
        <p:guide orient="horz" pos="436"/>
        <p:guide orient="horz" pos="1094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15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20XX</c:v>
                </c:pt>
                <c:pt idx="1">
                  <c:v>20XX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F-4DC6-9ED1-9E55FD2CC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1"/>
        <c:axId val="897242048"/>
        <c:axId val="897242376"/>
      </c:barChart>
      <c:catAx>
        <c:axId val="897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376"/>
        <c:crosses val="autoZero"/>
        <c:auto val="1"/>
        <c:lblAlgn val="ctr"/>
        <c:lblOffset val="0"/>
        <c:noMultiLvlLbl val="0"/>
      </c:catAx>
      <c:valAx>
        <c:axId val="897242376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20XX</c:v>
                </c:pt>
                <c:pt idx="1">
                  <c:v>20XX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F-4DC6-9ED1-9E55FD2CC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1"/>
        <c:axId val="897242048"/>
        <c:axId val="897242376"/>
      </c:barChart>
      <c:catAx>
        <c:axId val="897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376"/>
        <c:crosses val="autoZero"/>
        <c:auto val="1"/>
        <c:lblAlgn val="ctr"/>
        <c:lblOffset val="0"/>
        <c:noMultiLvlLbl val="0"/>
      </c:catAx>
      <c:valAx>
        <c:axId val="897242376"/>
        <c:scaling>
          <c:orientation val="minMax"/>
          <c:max val="9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20XX</c:v>
                </c:pt>
                <c:pt idx="1">
                  <c:v>20XX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6.4454000000000002</c:v>
                </c:pt>
                <c:pt idx="1">
                  <c:v>9.5664999999999996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F-4DC6-9ED1-9E55FD2CC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1"/>
        <c:axId val="897242048"/>
        <c:axId val="897242376"/>
      </c:barChart>
      <c:catAx>
        <c:axId val="897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376"/>
        <c:crosses val="autoZero"/>
        <c:auto val="1"/>
        <c:lblAlgn val="ctr"/>
        <c:lblOffset val="0"/>
        <c:noMultiLvlLbl val="0"/>
      </c:catAx>
      <c:valAx>
        <c:axId val="897242376"/>
        <c:scaling>
          <c:orientation val="minMax"/>
          <c:max val="9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20XX</c:v>
                </c:pt>
                <c:pt idx="1">
                  <c:v>20XX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3.5445000000000002</c:v>
                </c:pt>
                <c:pt idx="1">
                  <c:v>6.4545000000000003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F-4DC6-9ED1-9E55FD2CC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1"/>
        <c:axId val="897242048"/>
        <c:axId val="897242376"/>
      </c:barChart>
      <c:catAx>
        <c:axId val="897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376"/>
        <c:crosses val="autoZero"/>
        <c:auto val="1"/>
        <c:lblAlgn val="ctr"/>
        <c:lblOffset val="0"/>
        <c:noMultiLvlLbl val="0"/>
      </c:catAx>
      <c:valAx>
        <c:axId val="897242376"/>
        <c:scaling>
          <c:orientation val="minMax"/>
          <c:max val="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20XX</c:v>
                </c:pt>
                <c:pt idx="1">
                  <c:v>20XX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3.5445000000000002</c:v>
                </c:pt>
                <c:pt idx="1">
                  <c:v>6.4545000000000003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F-4DC6-9ED1-9E55FD2CC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1"/>
        <c:axId val="897242048"/>
        <c:axId val="897242376"/>
      </c:barChart>
      <c:catAx>
        <c:axId val="897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376"/>
        <c:crosses val="autoZero"/>
        <c:auto val="1"/>
        <c:lblAlgn val="ctr"/>
        <c:lblOffset val="0"/>
        <c:noMultiLvlLbl val="0"/>
      </c:catAx>
      <c:valAx>
        <c:axId val="897242376"/>
        <c:scaling>
          <c:orientation val="minMax"/>
          <c:max val="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20XX</c:v>
                </c:pt>
                <c:pt idx="1">
                  <c:v>20XX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3.5445000000000002</c:v>
                </c:pt>
                <c:pt idx="1">
                  <c:v>6.4545000000000003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F-4DC6-9ED1-9E55FD2CC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1"/>
        <c:axId val="897242048"/>
        <c:axId val="897242376"/>
      </c:barChart>
      <c:catAx>
        <c:axId val="89724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376"/>
        <c:crosses val="autoZero"/>
        <c:auto val="1"/>
        <c:lblAlgn val="ctr"/>
        <c:lblOffset val="0"/>
        <c:noMultiLvlLbl val="0"/>
      </c:catAx>
      <c:valAx>
        <c:axId val="897242376"/>
        <c:scaling>
          <c:orientation val="minMax"/>
          <c:max val="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9724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116CF42-25C2-408B-B442-6391F5D568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3945707-47B0-4C46-8D06-192E6EB8E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09FD7-4E9C-4B12-B3AE-3653E7C48E9A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C8DD57-6417-4521-B801-82E683CD1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9B8BA4-4AD6-4BD1-943D-3FE37033DA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717DB-F042-472D-A4B3-9A203BC57C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821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5E0B7-DFDC-42FF-8124-1A3C63F35442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5808C-4484-46CF-BDC4-CA190D6233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5808C-4484-46CF-BDC4-CA190D6233C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94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5808C-4484-46CF-BDC4-CA190D6233C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60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5808C-4484-46CF-BDC4-CA190D6233C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31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64477BD-165A-4FB4-93FC-571EFDD5F1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689443D-838F-44F3-8410-EFAA378DCE1D}"/>
              </a:ext>
            </a:extLst>
          </p:cNvPr>
          <p:cNvSpPr/>
          <p:nvPr userDrawn="1"/>
        </p:nvSpPr>
        <p:spPr>
          <a:xfrm>
            <a:off x="3989678" y="1071438"/>
            <a:ext cx="4212644" cy="5121480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6350">
            <a:gradFill>
              <a:gsLst>
                <a:gs pos="0">
                  <a:srgbClr val="04C882"/>
                </a:gs>
                <a:gs pos="65000">
                  <a:srgbClr val="04C882">
                    <a:alpha val="0"/>
                  </a:srgb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BA5DAAD-B64F-42EB-91A1-1367AC889F8B}"/>
              </a:ext>
            </a:extLst>
          </p:cNvPr>
          <p:cNvSpPr/>
          <p:nvPr userDrawn="1"/>
        </p:nvSpPr>
        <p:spPr>
          <a:xfrm>
            <a:off x="4278364" y="1422405"/>
            <a:ext cx="3635271" cy="4419545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47700">
              <a:srgbClr val="002A1B">
                <a:alpha val="54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AFEE6FA-B296-41EA-8243-4F840FAC014A}"/>
              </a:ext>
            </a:extLst>
          </p:cNvPr>
          <p:cNvGrpSpPr/>
          <p:nvPr userDrawn="1"/>
        </p:nvGrpSpPr>
        <p:grpSpPr>
          <a:xfrm>
            <a:off x="5964181" y="5296007"/>
            <a:ext cx="161465" cy="68166"/>
            <a:chOff x="2580641" y="1888594"/>
            <a:chExt cx="6286530" cy="2398651"/>
          </a:xfrm>
          <a:solidFill>
            <a:schemeClr val="bg1"/>
          </a:solidFill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267C6C9-F8B7-4B66-BA7D-9D0B32C164EB}"/>
                </a:ext>
              </a:extLst>
            </p:cNvPr>
            <p:cNvSpPr/>
            <p:nvPr/>
          </p:nvSpPr>
          <p:spPr>
            <a:xfrm>
              <a:off x="4733048" y="2060039"/>
              <a:ext cx="1984833" cy="345960"/>
            </a:xfrm>
            <a:custGeom>
              <a:avLst/>
              <a:gdLst>
                <a:gd name="connsiteX0" fmla="*/ 0 w 1031176"/>
                <a:gd name="connsiteY0" fmla="*/ 0 h 179736"/>
                <a:gd name="connsiteX1" fmla="*/ 1031177 w 1031176"/>
                <a:gd name="connsiteY1" fmla="*/ 0 h 179736"/>
                <a:gd name="connsiteX2" fmla="*/ 1031177 w 1031176"/>
                <a:gd name="connsiteY2" fmla="*/ 179737 h 179736"/>
                <a:gd name="connsiteX3" fmla="*/ 0 w 1031176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176" h="179736">
                  <a:moveTo>
                    <a:pt x="0" y="0"/>
                  </a:moveTo>
                  <a:lnTo>
                    <a:pt x="1031177" y="0"/>
                  </a:lnTo>
                  <a:lnTo>
                    <a:pt x="103117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AC19D0F5-7E48-409E-8856-B9FD617C0810}"/>
                </a:ext>
              </a:extLst>
            </p:cNvPr>
            <p:cNvSpPr/>
            <p:nvPr/>
          </p:nvSpPr>
          <p:spPr>
            <a:xfrm>
              <a:off x="4684463" y="1888616"/>
              <a:ext cx="693054" cy="2397713"/>
            </a:xfrm>
            <a:custGeom>
              <a:avLst/>
              <a:gdLst>
                <a:gd name="connsiteX0" fmla="*/ 189262 w 360061"/>
                <a:gd name="connsiteY0" fmla="*/ 0 h 1245679"/>
                <a:gd name="connsiteX1" fmla="*/ 189262 w 360061"/>
                <a:gd name="connsiteY1" fmla="*/ 137065 h 1245679"/>
                <a:gd name="connsiteX2" fmla="*/ 0 w 360061"/>
                <a:gd name="connsiteY2" fmla="*/ 1012984 h 1245679"/>
                <a:gd name="connsiteX3" fmla="*/ 0 w 360061"/>
                <a:gd name="connsiteY3" fmla="*/ 1245680 h 1245679"/>
                <a:gd name="connsiteX4" fmla="*/ 360045 w 360061"/>
                <a:gd name="connsiteY4" fmla="*/ 137732 h 1245679"/>
                <a:gd name="connsiteX5" fmla="*/ 360045 w 360061"/>
                <a:gd name="connsiteY5" fmla="*/ 0 h 1245679"/>
                <a:gd name="connsiteX6" fmla="*/ 189262 w 360061"/>
                <a:gd name="connsiteY6" fmla="*/ 0 h 124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61" h="1245679">
                  <a:moveTo>
                    <a:pt x="189262" y="0"/>
                  </a:moveTo>
                  <a:lnTo>
                    <a:pt x="189262" y="137065"/>
                  </a:lnTo>
                  <a:cubicBezTo>
                    <a:pt x="189262" y="436340"/>
                    <a:pt x="166783" y="834866"/>
                    <a:pt x="0" y="1012984"/>
                  </a:cubicBezTo>
                  <a:lnTo>
                    <a:pt x="0" y="1245680"/>
                  </a:lnTo>
                  <a:cubicBezTo>
                    <a:pt x="368617" y="959834"/>
                    <a:pt x="360045" y="450913"/>
                    <a:pt x="360045" y="137732"/>
                  </a:cubicBezTo>
                  <a:lnTo>
                    <a:pt x="360045" y="0"/>
                  </a:lnTo>
                  <a:lnTo>
                    <a:pt x="1892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E386F1A-A6E7-41D8-B245-2B1E9EF6FB3A}"/>
                </a:ext>
              </a:extLst>
            </p:cNvPr>
            <p:cNvSpPr/>
            <p:nvPr/>
          </p:nvSpPr>
          <p:spPr>
            <a:xfrm>
              <a:off x="5205513" y="2605290"/>
              <a:ext cx="1465616" cy="351094"/>
            </a:xfrm>
            <a:custGeom>
              <a:avLst/>
              <a:gdLst>
                <a:gd name="connsiteX0" fmla="*/ 0 w 761428"/>
                <a:gd name="connsiteY0" fmla="*/ 0 h 182403"/>
                <a:gd name="connsiteX1" fmla="*/ 761428 w 761428"/>
                <a:gd name="connsiteY1" fmla="*/ 0 h 182403"/>
                <a:gd name="connsiteX2" fmla="*/ 761428 w 761428"/>
                <a:gd name="connsiteY2" fmla="*/ 182404 h 182403"/>
                <a:gd name="connsiteX3" fmla="*/ 0 w 761428"/>
                <a:gd name="connsiteY3" fmla="*/ 182404 h 1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428" h="182403">
                  <a:moveTo>
                    <a:pt x="0" y="0"/>
                  </a:moveTo>
                  <a:lnTo>
                    <a:pt x="761428" y="0"/>
                  </a:lnTo>
                  <a:lnTo>
                    <a:pt x="761428" y="182404"/>
                  </a:lnTo>
                  <a:lnTo>
                    <a:pt x="0" y="1824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9610B75-A72B-466B-871C-05D5DAE45B74}"/>
                </a:ext>
              </a:extLst>
            </p:cNvPr>
            <p:cNvSpPr/>
            <p:nvPr/>
          </p:nvSpPr>
          <p:spPr>
            <a:xfrm>
              <a:off x="2580641" y="2478602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AE4502-A970-479C-87F2-E4FCD7F9C227}"/>
                </a:ext>
              </a:extLst>
            </p:cNvPr>
            <p:cNvSpPr/>
            <p:nvPr/>
          </p:nvSpPr>
          <p:spPr>
            <a:xfrm>
              <a:off x="2580641" y="1970935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8E307FDD-5A07-4C58-B29E-2B9432BCB0C5}"/>
                </a:ext>
              </a:extLst>
            </p:cNvPr>
            <p:cNvSpPr/>
            <p:nvPr/>
          </p:nvSpPr>
          <p:spPr>
            <a:xfrm>
              <a:off x="2580641" y="3020187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648FA207-4EB9-4B7E-B639-AF33A6517B3D}"/>
                </a:ext>
              </a:extLst>
            </p:cNvPr>
            <p:cNvSpPr/>
            <p:nvPr/>
          </p:nvSpPr>
          <p:spPr>
            <a:xfrm>
              <a:off x="3002322" y="3463686"/>
              <a:ext cx="1578370" cy="345960"/>
            </a:xfrm>
            <a:custGeom>
              <a:avLst/>
              <a:gdLst>
                <a:gd name="connsiteX0" fmla="*/ 0 w 820007"/>
                <a:gd name="connsiteY0" fmla="*/ 0 h 179736"/>
                <a:gd name="connsiteX1" fmla="*/ 820007 w 820007"/>
                <a:gd name="connsiteY1" fmla="*/ 0 h 179736"/>
                <a:gd name="connsiteX2" fmla="*/ 820007 w 820007"/>
                <a:gd name="connsiteY2" fmla="*/ 179737 h 179736"/>
                <a:gd name="connsiteX3" fmla="*/ 0 w 820007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007" h="179736">
                  <a:moveTo>
                    <a:pt x="0" y="0"/>
                  </a:moveTo>
                  <a:lnTo>
                    <a:pt x="820007" y="0"/>
                  </a:lnTo>
                  <a:lnTo>
                    <a:pt x="82000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23E5FB1-B787-4894-BAE2-E7684FA16579}"/>
                </a:ext>
              </a:extLst>
            </p:cNvPr>
            <p:cNvSpPr/>
            <p:nvPr/>
          </p:nvSpPr>
          <p:spPr>
            <a:xfrm rot="5400000">
              <a:off x="3368751" y="1915912"/>
              <a:ext cx="424064" cy="369428"/>
            </a:xfrm>
            <a:custGeom>
              <a:avLst/>
              <a:gdLst>
                <a:gd name="connsiteX0" fmla="*/ 0 w 220313"/>
                <a:gd name="connsiteY0" fmla="*/ 0 h 191928"/>
                <a:gd name="connsiteX1" fmla="*/ 220313 w 220313"/>
                <a:gd name="connsiteY1" fmla="*/ 0 h 191928"/>
                <a:gd name="connsiteX2" fmla="*/ 220313 w 220313"/>
                <a:gd name="connsiteY2" fmla="*/ 191929 h 191928"/>
                <a:gd name="connsiteX3" fmla="*/ 0 w 220313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13" h="191928">
                  <a:moveTo>
                    <a:pt x="0" y="0"/>
                  </a:moveTo>
                  <a:lnTo>
                    <a:pt x="220313" y="0"/>
                  </a:lnTo>
                  <a:lnTo>
                    <a:pt x="220313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0D7676D-4C84-495B-8E0A-F424CEC59D5B}"/>
                </a:ext>
              </a:extLst>
            </p:cNvPr>
            <p:cNvSpPr/>
            <p:nvPr/>
          </p:nvSpPr>
          <p:spPr>
            <a:xfrm rot="5400000">
              <a:off x="3352594" y="2901888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F89963B-3A7E-4BCC-B8EE-2AA877A26FAB}"/>
                </a:ext>
              </a:extLst>
            </p:cNvPr>
            <p:cNvSpPr/>
            <p:nvPr/>
          </p:nvSpPr>
          <p:spPr>
            <a:xfrm>
              <a:off x="2580641" y="3244412"/>
              <a:ext cx="639486" cy="1041734"/>
            </a:xfrm>
            <a:custGeom>
              <a:avLst/>
              <a:gdLst>
                <a:gd name="connsiteX0" fmla="*/ 140398 w 332231"/>
                <a:gd name="connsiteY0" fmla="*/ 95 h 541210"/>
                <a:gd name="connsiteX1" fmla="*/ 140398 w 332231"/>
                <a:gd name="connsiteY1" fmla="*/ 324612 h 541210"/>
                <a:gd name="connsiteX2" fmla="*/ 104394 w 332231"/>
                <a:gd name="connsiteY2" fmla="*/ 360616 h 541210"/>
                <a:gd name="connsiteX3" fmla="*/ 0 w 332231"/>
                <a:gd name="connsiteY3" fmla="*/ 360616 h 541210"/>
                <a:gd name="connsiteX4" fmla="*/ 0 w 332231"/>
                <a:gd name="connsiteY4" fmla="*/ 540353 h 541210"/>
                <a:gd name="connsiteX5" fmla="*/ 140303 w 332231"/>
                <a:gd name="connsiteY5" fmla="*/ 540353 h 541210"/>
                <a:gd name="connsiteX6" fmla="*/ 140303 w 332231"/>
                <a:gd name="connsiteY6" fmla="*/ 541211 h 541210"/>
                <a:gd name="connsiteX7" fmla="*/ 185928 w 332231"/>
                <a:gd name="connsiteY7" fmla="*/ 541211 h 541210"/>
                <a:gd name="connsiteX8" fmla="*/ 332232 w 332231"/>
                <a:gd name="connsiteY8" fmla="*/ 394906 h 541210"/>
                <a:gd name="connsiteX9" fmla="*/ 332232 w 332231"/>
                <a:gd name="connsiteY9" fmla="*/ 0 h 541210"/>
                <a:gd name="connsiteX10" fmla="*/ 140398 w 332231"/>
                <a:gd name="connsiteY10" fmla="*/ 0 h 54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1" h="541210">
                  <a:moveTo>
                    <a:pt x="140398" y="95"/>
                  </a:moveTo>
                  <a:lnTo>
                    <a:pt x="140398" y="324612"/>
                  </a:lnTo>
                  <a:cubicBezTo>
                    <a:pt x="140398" y="344519"/>
                    <a:pt x="124301" y="360616"/>
                    <a:pt x="104394" y="360616"/>
                  </a:cubicBezTo>
                  <a:lnTo>
                    <a:pt x="0" y="360616"/>
                  </a:lnTo>
                  <a:lnTo>
                    <a:pt x="0" y="540353"/>
                  </a:lnTo>
                  <a:lnTo>
                    <a:pt x="140303" y="540353"/>
                  </a:lnTo>
                  <a:lnTo>
                    <a:pt x="140303" y="541211"/>
                  </a:lnTo>
                  <a:lnTo>
                    <a:pt x="185928" y="541211"/>
                  </a:lnTo>
                  <a:cubicBezTo>
                    <a:pt x="266700" y="541211"/>
                    <a:pt x="332232" y="475679"/>
                    <a:pt x="332232" y="394906"/>
                  </a:cubicBezTo>
                  <a:lnTo>
                    <a:pt x="332232" y="0"/>
                  </a:lnTo>
                  <a:lnTo>
                    <a:pt x="140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04840DEC-EA0B-412E-A079-B7A38DDD31A2}"/>
                </a:ext>
              </a:extLst>
            </p:cNvPr>
            <p:cNvSpPr/>
            <p:nvPr/>
          </p:nvSpPr>
          <p:spPr>
            <a:xfrm>
              <a:off x="3941203" y="3495769"/>
              <a:ext cx="639488" cy="790558"/>
            </a:xfrm>
            <a:custGeom>
              <a:avLst/>
              <a:gdLst>
                <a:gd name="connsiteX0" fmla="*/ 140303 w 332232"/>
                <a:gd name="connsiteY0" fmla="*/ 0 h 410717"/>
                <a:gd name="connsiteX1" fmla="*/ 140303 w 332232"/>
                <a:gd name="connsiteY1" fmla="*/ 194120 h 410717"/>
                <a:gd name="connsiteX2" fmla="*/ 104299 w 332232"/>
                <a:gd name="connsiteY2" fmla="*/ 230124 h 410717"/>
                <a:gd name="connsiteX3" fmla="*/ 0 w 332232"/>
                <a:gd name="connsiteY3" fmla="*/ 230124 h 410717"/>
                <a:gd name="connsiteX4" fmla="*/ 0 w 332232"/>
                <a:gd name="connsiteY4" fmla="*/ 409861 h 410717"/>
                <a:gd name="connsiteX5" fmla="*/ 140303 w 332232"/>
                <a:gd name="connsiteY5" fmla="*/ 409861 h 410717"/>
                <a:gd name="connsiteX6" fmla="*/ 140303 w 332232"/>
                <a:gd name="connsiteY6" fmla="*/ 410718 h 410717"/>
                <a:gd name="connsiteX7" fmla="*/ 185928 w 332232"/>
                <a:gd name="connsiteY7" fmla="*/ 410718 h 410717"/>
                <a:gd name="connsiteX8" fmla="*/ 332232 w 332232"/>
                <a:gd name="connsiteY8" fmla="*/ 264414 h 410717"/>
                <a:gd name="connsiteX9" fmla="*/ 332232 w 332232"/>
                <a:gd name="connsiteY9" fmla="*/ 0 h 410717"/>
                <a:gd name="connsiteX10" fmla="*/ 140303 w 332232"/>
                <a:gd name="connsiteY10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2" h="410717">
                  <a:moveTo>
                    <a:pt x="140303" y="0"/>
                  </a:moveTo>
                  <a:lnTo>
                    <a:pt x="140303" y="194120"/>
                  </a:lnTo>
                  <a:cubicBezTo>
                    <a:pt x="140303" y="214027"/>
                    <a:pt x="124206" y="230124"/>
                    <a:pt x="104299" y="230124"/>
                  </a:cubicBezTo>
                  <a:lnTo>
                    <a:pt x="0" y="230124"/>
                  </a:lnTo>
                  <a:lnTo>
                    <a:pt x="0" y="409861"/>
                  </a:lnTo>
                  <a:lnTo>
                    <a:pt x="140303" y="409861"/>
                  </a:lnTo>
                  <a:lnTo>
                    <a:pt x="140303" y="410718"/>
                  </a:lnTo>
                  <a:lnTo>
                    <a:pt x="185928" y="410718"/>
                  </a:lnTo>
                  <a:cubicBezTo>
                    <a:pt x="266700" y="410718"/>
                    <a:pt x="332232" y="345186"/>
                    <a:pt x="332232" y="264414"/>
                  </a:cubicBezTo>
                  <a:lnTo>
                    <a:pt x="332232" y="0"/>
                  </a:lnTo>
                  <a:lnTo>
                    <a:pt x="140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F1E92E11-3982-4EBD-AB5A-D7243F779720}"/>
                </a:ext>
              </a:extLst>
            </p:cNvPr>
            <p:cNvSpPr/>
            <p:nvPr/>
          </p:nvSpPr>
          <p:spPr>
            <a:xfrm rot="5400000">
              <a:off x="2537259" y="2538629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B6AAF44C-59B8-4D23-A7C2-3FF4CF396FC8}"/>
                </a:ext>
              </a:extLst>
            </p:cNvPr>
            <p:cNvSpPr/>
            <p:nvPr/>
          </p:nvSpPr>
          <p:spPr>
            <a:xfrm rot="5400000">
              <a:off x="4167842" y="2538485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A6339361-8379-4364-828E-189A13E48B0E}"/>
                </a:ext>
              </a:extLst>
            </p:cNvPr>
            <p:cNvSpPr/>
            <p:nvPr/>
          </p:nvSpPr>
          <p:spPr>
            <a:xfrm>
              <a:off x="2909734" y="2359064"/>
              <a:ext cx="439097" cy="437998"/>
            </a:xfrm>
            <a:custGeom>
              <a:avLst/>
              <a:gdLst>
                <a:gd name="connsiteX0" fmla="*/ 228124 w 228123"/>
                <a:gd name="connsiteY0" fmla="*/ 227552 h 227552"/>
                <a:gd name="connsiteX1" fmla="*/ 41053 w 228123"/>
                <a:gd name="connsiteY1" fmla="*/ 227552 h 227552"/>
                <a:gd name="connsiteX2" fmla="*/ 0 w 228123"/>
                <a:gd name="connsiteY2" fmla="*/ 0 h 227552"/>
                <a:gd name="connsiteX3" fmla="*/ 187071 w 228123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23" h="227552">
                  <a:moveTo>
                    <a:pt x="228124" y="227552"/>
                  </a:moveTo>
                  <a:lnTo>
                    <a:pt x="41053" y="227552"/>
                  </a:lnTo>
                  <a:lnTo>
                    <a:pt x="0" y="0"/>
                  </a:lnTo>
                  <a:lnTo>
                    <a:pt x="1870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C0298CB-D45E-4A1F-B1DE-A0EE5D4EA983}"/>
                </a:ext>
              </a:extLst>
            </p:cNvPr>
            <p:cNvSpPr/>
            <p:nvPr/>
          </p:nvSpPr>
          <p:spPr>
            <a:xfrm>
              <a:off x="3886202" y="2359064"/>
              <a:ext cx="438914" cy="437998"/>
            </a:xfrm>
            <a:custGeom>
              <a:avLst/>
              <a:gdLst>
                <a:gd name="connsiteX0" fmla="*/ 0 w 228028"/>
                <a:gd name="connsiteY0" fmla="*/ 227552 h 227552"/>
                <a:gd name="connsiteX1" fmla="*/ 186976 w 228028"/>
                <a:gd name="connsiteY1" fmla="*/ 227552 h 227552"/>
                <a:gd name="connsiteX2" fmla="*/ 228029 w 228028"/>
                <a:gd name="connsiteY2" fmla="*/ 0 h 227552"/>
                <a:gd name="connsiteX3" fmla="*/ 40958 w 228028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028" h="227552">
                  <a:moveTo>
                    <a:pt x="0" y="227552"/>
                  </a:moveTo>
                  <a:lnTo>
                    <a:pt x="186976" y="227552"/>
                  </a:lnTo>
                  <a:lnTo>
                    <a:pt x="228029" y="0"/>
                  </a:lnTo>
                  <a:lnTo>
                    <a:pt x="409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7C29A27-AA98-4F9B-95D8-D290F91F13C5}"/>
                </a:ext>
              </a:extLst>
            </p:cNvPr>
            <p:cNvSpPr/>
            <p:nvPr/>
          </p:nvSpPr>
          <p:spPr>
            <a:xfrm>
              <a:off x="5112009" y="2956385"/>
              <a:ext cx="1558935" cy="1330860"/>
            </a:xfrm>
            <a:custGeom>
              <a:avLst/>
              <a:gdLst>
                <a:gd name="connsiteX0" fmla="*/ 0 w 809910"/>
                <a:gd name="connsiteY0" fmla="*/ 491871 h 691419"/>
                <a:gd name="connsiteX1" fmla="*/ 95 w 809910"/>
                <a:gd name="connsiteY1" fmla="*/ 691420 h 691419"/>
                <a:gd name="connsiteX2" fmla="*/ 809911 w 809910"/>
                <a:gd name="connsiteY2" fmla="*/ 0 h 691419"/>
                <a:gd name="connsiteX3" fmla="*/ 608171 w 809910"/>
                <a:gd name="connsiteY3" fmla="*/ 0 h 691419"/>
                <a:gd name="connsiteX4" fmla="*/ 0 w 809910"/>
                <a:gd name="connsiteY4" fmla="*/ 491871 h 6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910" h="691419">
                  <a:moveTo>
                    <a:pt x="0" y="491871"/>
                  </a:moveTo>
                  <a:lnTo>
                    <a:pt x="95" y="691420"/>
                  </a:lnTo>
                  <a:cubicBezTo>
                    <a:pt x="368713" y="616363"/>
                    <a:pt x="769906" y="309181"/>
                    <a:pt x="809911" y="0"/>
                  </a:cubicBezTo>
                  <a:lnTo>
                    <a:pt x="608171" y="0"/>
                  </a:lnTo>
                  <a:cubicBezTo>
                    <a:pt x="528352" y="213550"/>
                    <a:pt x="312801" y="410908"/>
                    <a:pt x="0" y="491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0383CDE-B456-46EC-BCE3-9989DAB55E1D}"/>
                </a:ext>
              </a:extLst>
            </p:cNvPr>
            <p:cNvSpPr/>
            <p:nvPr/>
          </p:nvSpPr>
          <p:spPr>
            <a:xfrm>
              <a:off x="5177095" y="3051171"/>
              <a:ext cx="1540601" cy="1236074"/>
            </a:xfrm>
            <a:custGeom>
              <a:avLst/>
              <a:gdLst>
                <a:gd name="connsiteX0" fmla="*/ 213455 w 800385"/>
                <a:gd name="connsiteY0" fmla="*/ 0 h 642175"/>
                <a:gd name="connsiteX1" fmla="*/ 0 w 800385"/>
                <a:gd name="connsiteY1" fmla="*/ 0 h 642175"/>
                <a:gd name="connsiteX2" fmla="*/ 800290 w 800385"/>
                <a:gd name="connsiteY2" fmla="*/ 642176 h 642175"/>
                <a:gd name="connsiteX3" fmla="*/ 800386 w 800385"/>
                <a:gd name="connsiteY3" fmla="*/ 442627 h 642175"/>
                <a:gd name="connsiteX4" fmla="*/ 213455 w 800385"/>
                <a:gd name="connsiteY4" fmla="*/ 0 h 6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5" h="642175">
                  <a:moveTo>
                    <a:pt x="213455" y="0"/>
                  </a:moveTo>
                  <a:lnTo>
                    <a:pt x="0" y="0"/>
                  </a:lnTo>
                  <a:cubicBezTo>
                    <a:pt x="73247" y="291941"/>
                    <a:pt x="451199" y="571119"/>
                    <a:pt x="800290" y="642176"/>
                  </a:cubicBezTo>
                  <a:lnTo>
                    <a:pt x="800386" y="442627"/>
                  </a:lnTo>
                  <a:cubicBezTo>
                    <a:pt x="511969" y="367951"/>
                    <a:pt x="306419" y="194120"/>
                    <a:pt x="2134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765CE440-1250-4058-93F1-D3296C0E492B}"/>
                </a:ext>
              </a:extLst>
            </p:cNvPr>
            <p:cNvSpPr/>
            <p:nvPr/>
          </p:nvSpPr>
          <p:spPr>
            <a:xfrm>
              <a:off x="6869871" y="1930783"/>
              <a:ext cx="1997117" cy="2343995"/>
            </a:xfrm>
            <a:custGeom>
              <a:avLst/>
              <a:gdLst>
                <a:gd name="connsiteX0" fmla="*/ 870204 w 1037558"/>
                <a:gd name="connsiteY0" fmla="*/ 0 h 1217771"/>
                <a:gd name="connsiteX1" fmla="*/ 870204 w 1037558"/>
                <a:gd name="connsiteY1" fmla="*/ 1031938 h 1217771"/>
                <a:gd name="connsiteX2" fmla="*/ 832961 w 1037558"/>
                <a:gd name="connsiteY2" fmla="*/ 1067943 h 1217771"/>
                <a:gd name="connsiteX3" fmla="*/ 0 w 1037558"/>
                <a:gd name="connsiteY3" fmla="*/ 1067943 h 1217771"/>
                <a:gd name="connsiteX4" fmla="*/ 0 w 1037558"/>
                <a:gd name="connsiteY4" fmla="*/ 1217771 h 1217771"/>
                <a:gd name="connsiteX5" fmla="*/ 904780 w 1037558"/>
                <a:gd name="connsiteY5" fmla="*/ 1217771 h 1217771"/>
                <a:gd name="connsiteX6" fmla="*/ 1037558 w 1037558"/>
                <a:gd name="connsiteY6" fmla="*/ 1071467 h 1217771"/>
                <a:gd name="connsiteX7" fmla="*/ 1037558 w 1037558"/>
                <a:gd name="connsiteY7" fmla="*/ 0 h 1217771"/>
                <a:gd name="connsiteX8" fmla="*/ 870204 w 1037558"/>
                <a:gd name="connsiteY8" fmla="*/ 0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558" h="1217771">
                  <a:moveTo>
                    <a:pt x="870204" y="0"/>
                  </a:moveTo>
                  <a:lnTo>
                    <a:pt x="870204" y="1031938"/>
                  </a:lnTo>
                  <a:cubicBezTo>
                    <a:pt x="870204" y="1051846"/>
                    <a:pt x="853535" y="1067943"/>
                    <a:pt x="832961" y="1067943"/>
                  </a:cubicBezTo>
                  <a:lnTo>
                    <a:pt x="0" y="1067943"/>
                  </a:lnTo>
                  <a:lnTo>
                    <a:pt x="0" y="1217771"/>
                  </a:lnTo>
                  <a:lnTo>
                    <a:pt x="904780" y="1217771"/>
                  </a:lnTo>
                  <a:cubicBezTo>
                    <a:pt x="988409" y="1217771"/>
                    <a:pt x="1037558" y="1152239"/>
                    <a:pt x="1037558" y="1071467"/>
                  </a:cubicBezTo>
                  <a:lnTo>
                    <a:pt x="1037558" y="0"/>
                  </a:lnTo>
                  <a:lnTo>
                    <a:pt x="87020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B87B1FF-9345-4B2C-9F0A-DCF9E94190BA}"/>
                </a:ext>
              </a:extLst>
            </p:cNvPr>
            <p:cNvSpPr/>
            <p:nvPr/>
          </p:nvSpPr>
          <p:spPr>
            <a:xfrm>
              <a:off x="6870054" y="1916116"/>
              <a:ext cx="322310" cy="2343995"/>
            </a:xfrm>
            <a:custGeom>
              <a:avLst/>
              <a:gdLst>
                <a:gd name="connsiteX0" fmla="*/ 0 w 167449"/>
                <a:gd name="connsiteY0" fmla="*/ 0 h 1217771"/>
                <a:gd name="connsiteX1" fmla="*/ 167449 w 167449"/>
                <a:gd name="connsiteY1" fmla="*/ 0 h 1217771"/>
                <a:gd name="connsiteX2" fmla="*/ 167449 w 167449"/>
                <a:gd name="connsiteY2" fmla="*/ 1217771 h 1217771"/>
                <a:gd name="connsiteX3" fmla="*/ 0 w 167449"/>
                <a:gd name="connsiteY3" fmla="*/ 1217771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449" h="1217771">
                  <a:moveTo>
                    <a:pt x="0" y="0"/>
                  </a:moveTo>
                  <a:lnTo>
                    <a:pt x="167449" y="0"/>
                  </a:lnTo>
                  <a:lnTo>
                    <a:pt x="167449" y="1217771"/>
                  </a:lnTo>
                  <a:lnTo>
                    <a:pt x="0" y="1217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4273C0FF-E63A-48BC-8357-5F1454AE0FF2}"/>
                </a:ext>
              </a:extLst>
            </p:cNvPr>
            <p:cNvSpPr/>
            <p:nvPr/>
          </p:nvSpPr>
          <p:spPr>
            <a:xfrm>
              <a:off x="6870054" y="1898150"/>
              <a:ext cx="1997117" cy="287842"/>
            </a:xfrm>
            <a:custGeom>
              <a:avLst/>
              <a:gdLst>
                <a:gd name="connsiteX0" fmla="*/ 0 w 1037558"/>
                <a:gd name="connsiteY0" fmla="*/ 0 h 149542"/>
                <a:gd name="connsiteX1" fmla="*/ 1037558 w 1037558"/>
                <a:gd name="connsiteY1" fmla="*/ 0 h 149542"/>
                <a:gd name="connsiteX2" fmla="*/ 1037558 w 1037558"/>
                <a:gd name="connsiteY2" fmla="*/ 149543 h 149542"/>
                <a:gd name="connsiteX3" fmla="*/ 0 w 1037558"/>
                <a:gd name="connsiteY3" fmla="*/ 149543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58" h="149542">
                  <a:moveTo>
                    <a:pt x="0" y="0"/>
                  </a:moveTo>
                  <a:lnTo>
                    <a:pt x="1037558" y="0"/>
                  </a:lnTo>
                  <a:lnTo>
                    <a:pt x="1037558" y="149543"/>
                  </a:lnTo>
                  <a:lnTo>
                    <a:pt x="0" y="149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7344A11-3550-4A9F-8733-A6B6133C7A0A}"/>
                </a:ext>
              </a:extLst>
            </p:cNvPr>
            <p:cNvSpPr/>
            <p:nvPr/>
          </p:nvSpPr>
          <p:spPr>
            <a:xfrm>
              <a:off x="8110163" y="2272345"/>
              <a:ext cx="276659" cy="152721"/>
            </a:xfrm>
            <a:custGeom>
              <a:avLst/>
              <a:gdLst>
                <a:gd name="connsiteX0" fmla="*/ 143732 w 143732"/>
                <a:gd name="connsiteY0" fmla="*/ 0 h 79343"/>
                <a:gd name="connsiteX1" fmla="*/ 15621 w 143732"/>
                <a:gd name="connsiteY1" fmla="*/ 0 h 79343"/>
                <a:gd name="connsiteX2" fmla="*/ 0 w 143732"/>
                <a:gd name="connsiteY2" fmla="*/ 79343 h 79343"/>
                <a:gd name="connsiteX3" fmla="*/ 128016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43732" y="0"/>
                  </a:moveTo>
                  <a:lnTo>
                    <a:pt x="15621" y="0"/>
                  </a:lnTo>
                  <a:lnTo>
                    <a:pt x="0" y="79343"/>
                  </a:lnTo>
                  <a:lnTo>
                    <a:pt x="128016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84F54D7-7F4F-404F-9D2E-397F0D4B87BD}"/>
                </a:ext>
              </a:extLst>
            </p:cNvPr>
            <p:cNvSpPr/>
            <p:nvPr/>
          </p:nvSpPr>
          <p:spPr>
            <a:xfrm>
              <a:off x="7359937" y="2272345"/>
              <a:ext cx="276659" cy="152721"/>
            </a:xfrm>
            <a:custGeom>
              <a:avLst/>
              <a:gdLst>
                <a:gd name="connsiteX0" fmla="*/ 128016 w 143732"/>
                <a:gd name="connsiteY0" fmla="*/ 0 h 79343"/>
                <a:gd name="connsiteX1" fmla="*/ 0 w 143732"/>
                <a:gd name="connsiteY1" fmla="*/ 0 h 79343"/>
                <a:gd name="connsiteX2" fmla="*/ 15621 w 143732"/>
                <a:gd name="connsiteY2" fmla="*/ 79343 h 79343"/>
                <a:gd name="connsiteX3" fmla="*/ 143732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28016" y="0"/>
                  </a:moveTo>
                  <a:lnTo>
                    <a:pt x="0" y="0"/>
                  </a:lnTo>
                  <a:lnTo>
                    <a:pt x="15621" y="79343"/>
                  </a:lnTo>
                  <a:lnTo>
                    <a:pt x="143732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5FC74E51-72BF-4464-B259-FAE262E12BCB}"/>
                </a:ext>
              </a:extLst>
            </p:cNvPr>
            <p:cNvSpPr/>
            <p:nvPr/>
          </p:nvSpPr>
          <p:spPr>
            <a:xfrm>
              <a:off x="7303468" y="2466868"/>
              <a:ext cx="1129555" cy="214689"/>
            </a:xfrm>
            <a:custGeom>
              <a:avLst/>
              <a:gdLst>
                <a:gd name="connsiteX0" fmla="*/ 0 w 586835"/>
                <a:gd name="connsiteY0" fmla="*/ 0 h 111537"/>
                <a:gd name="connsiteX1" fmla="*/ 586835 w 586835"/>
                <a:gd name="connsiteY1" fmla="*/ 0 h 111537"/>
                <a:gd name="connsiteX2" fmla="*/ 586835 w 586835"/>
                <a:gd name="connsiteY2" fmla="*/ 111538 h 111537"/>
                <a:gd name="connsiteX3" fmla="*/ 0 w 586835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35" h="111537">
                  <a:moveTo>
                    <a:pt x="0" y="0"/>
                  </a:moveTo>
                  <a:lnTo>
                    <a:pt x="586835" y="0"/>
                  </a:lnTo>
                  <a:lnTo>
                    <a:pt x="586835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7675763D-E6B9-46B7-AE98-FF734B121DBE}"/>
                </a:ext>
              </a:extLst>
            </p:cNvPr>
            <p:cNvSpPr/>
            <p:nvPr/>
          </p:nvSpPr>
          <p:spPr>
            <a:xfrm>
              <a:off x="7248649" y="2747378"/>
              <a:ext cx="1240658" cy="214689"/>
            </a:xfrm>
            <a:custGeom>
              <a:avLst/>
              <a:gdLst>
                <a:gd name="connsiteX0" fmla="*/ 0 w 644556"/>
                <a:gd name="connsiteY0" fmla="*/ 0 h 111537"/>
                <a:gd name="connsiteX1" fmla="*/ 644557 w 644556"/>
                <a:gd name="connsiteY1" fmla="*/ 0 h 111537"/>
                <a:gd name="connsiteX2" fmla="*/ 644557 w 644556"/>
                <a:gd name="connsiteY2" fmla="*/ 111538 h 111537"/>
                <a:gd name="connsiteX3" fmla="*/ 0 w 644556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556" h="111537">
                  <a:moveTo>
                    <a:pt x="0" y="0"/>
                  </a:moveTo>
                  <a:lnTo>
                    <a:pt x="644557" y="0"/>
                  </a:lnTo>
                  <a:lnTo>
                    <a:pt x="644557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E3239B7-B48C-46EB-BC5D-56AB5E759B3B}"/>
                </a:ext>
              </a:extLst>
            </p:cNvPr>
            <p:cNvSpPr/>
            <p:nvPr/>
          </p:nvSpPr>
          <p:spPr>
            <a:xfrm>
              <a:off x="7247916" y="2257678"/>
              <a:ext cx="750480" cy="1088486"/>
            </a:xfrm>
            <a:custGeom>
              <a:avLst/>
              <a:gdLst>
                <a:gd name="connsiteX0" fmla="*/ 0 w 389895"/>
                <a:gd name="connsiteY0" fmla="*/ 565499 h 565499"/>
                <a:gd name="connsiteX1" fmla="*/ 0 w 389895"/>
                <a:gd name="connsiteY1" fmla="*/ 443579 h 565499"/>
                <a:gd name="connsiteX2" fmla="*/ 253270 w 389895"/>
                <a:gd name="connsiteY2" fmla="*/ 0 h 565499"/>
                <a:gd name="connsiteX3" fmla="*/ 389668 w 389895"/>
                <a:gd name="connsiteY3" fmla="*/ 0 h 565499"/>
                <a:gd name="connsiteX4" fmla="*/ 0 w 389895"/>
                <a:gd name="connsiteY4" fmla="*/ 565499 h 56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95" h="565499">
                  <a:moveTo>
                    <a:pt x="0" y="565499"/>
                  </a:moveTo>
                  <a:cubicBezTo>
                    <a:pt x="0" y="520351"/>
                    <a:pt x="0" y="532067"/>
                    <a:pt x="0" y="443579"/>
                  </a:cubicBezTo>
                  <a:cubicBezTo>
                    <a:pt x="272510" y="322421"/>
                    <a:pt x="253270" y="33814"/>
                    <a:pt x="253270" y="0"/>
                  </a:cubicBezTo>
                  <a:cubicBezTo>
                    <a:pt x="276987" y="0"/>
                    <a:pt x="381381" y="0"/>
                    <a:pt x="389668" y="0"/>
                  </a:cubicBezTo>
                  <a:cubicBezTo>
                    <a:pt x="389572" y="54102"/>
                    <a:pt x="413385" y="450818"/>
                    <a:pt x="0" y="565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1BDFA6B-FF74-420E-8C42-A48C768B5BD6}"/>
                </a:ext>
              </a:extLst>
            </p:cNvPr>
            <p:cNvSpPr/>
            <p:nvPr/>
          </p:nvSpPr>
          <p:spPr>
            <a:xfrm>
              <a:off x="7922789" y="2961336"/>
              <a:ext cx="565785" cy="382628"/>
            </a:xfrm>
            <a:custGeom>
              <a:avLst/>
              <a:gdLst>
                <a:gd name="connsiteX0" fmla="*/ 293941 w 293941"/>
                <a:gd name="connsiteY0" fmla="*/ 198787 h 198786"/>
                <a:gd name="connsiteX1" fmla="*/ 293941 w 293941"/>
                <a:gd name="connsiteY1" fmla="*/ 76867 h 198786"/>
                <a:gd name="connsiteX2" fmla="*/ 176117 w 293941"/>
                <a:gd name="connsiteY2" fmla="*/ 0 h 198786"/>
                <a:gd name="connsiteX3" fmla="*/ 0 w 293941"/>
                <a:gd name="connsiteY3" fmla="*/ 0 h 198786"/>
                <a:gd name="connsiteX4" fmla="*/ 293941 w 293941"/>
                <a:gd name="connsiteY4" fmla="*/ 198787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41" h="198786">
                  <a:moveTo>
                    <a:pt x="293941" y="198787"/>
                  </a:moveTo>
                  <a:cubicBezTo>
                    <a:pt x="293941" y="153638"/>
                    <a:pt x="293941" y="165354"/>
                    <a:pt x="293941" y="76867"/>
                  </a:cubicBezTo>
                  <a:cubicBezTo>
                    <a:pt x="246221" y="55626"/>
                    <a:pt x="207550" y="29242"/>
                    <a:pt x="176117" y="0"/>
                  </a:cubicBezTo>
                  <a:lnTo>
                    <a:pt x="0" y="0"/>
                  </a:lnTo>
                  <a:cubicBezTo>
                    <a:pt x="57150" y="82963"/>
                    <a:pt x="148399" y="158401"/>
                    <a:pt x="293941" y="198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7960CB75-5920-42DF-9F71-DC89541F7126}"/>
                </a:ext>
              </a:extLst>
            </p:cNvPr>
            <p:cNvSpPr/>
            <p:nvPr/>
          </p:nvSpPr>
          <p:spPr>
            <a:xfrm>
              <a:off x="7392388" y="3145592"/>
              <a:ext cx="952082" cy="218356"/>
            </a:xfrm>
            <a:custGeom>
              <a:avLst/>
              <a:gdLst>
                <a:gd name="connsiteX0" fmla="*/ 0 w 494633"/>
                <a:gd name="connsiteY0" fmla="*/ 0 h 113442"/>
                <a:gd name="connsiteX1" fmla="*/ 494633 w 494633"/>
                <a:gd name="connsiteY1" fmla="*/ 0 h 113442"/>
                <a:gd name="connsiteX2" fmla="*/ 494633 w 494633"/>
                <a:gd name="connsiteY2" fmla="*/ 113443 h 113442"/>
                <a:gd name="connsiteX3" fmla="*/ 0 w 494633"/>
                <a:gd name="connsiteY3" fmla="*/ 113443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633" h="113442">
                  <a:moveTo>
                    <a:pt x="0" y="0"/>
                  </a:moveTo>
                  <a:lnTo>
                    <a:pt x="494633" y="0"/>
                  </a:lnTo>
                  <a:lnTo>
                    <a:pt x="494633" y="113443"/>
                  </a:lnTo>
                  <a:lnTo>
                    <a:pt x="0" y="1134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AE523522-308E-4D95-ACE3-5C98D5E97D78}"/>
                </a:ext>
              </a:extLst>
            </p:cNvPr>
            <p:cNvSpPr/>
            <p:nvPr/>
          </p:nvSpPr>
          <p:spPr>
            <a:xfrm>
              <a:off x="7857520" y="3165575"/>
              <a:ext cx="501067" cy="484199"/>
            </a:xfrm>
            <a:custGeom>
              <a:avLst/>
              <a:gdLst>
                <a:gd name="connsiteX0" fmla="*/ 120396 w 260318"/>
                <a:gd name="connsiteY0" fmla="*/ 95 h 251555"/>
                <a:gd name="connsiteX1" fmla="*/ 120396 w 260318"/>
                <a:gd name="connsiteY1" fmla="*/ 98489 h 251555"/>
                <a:gd name="connsiteX2" fmla="*/ 64008 w 260318"/>
                <a:gd name="connsiteY2" fmla="*/ 150876 h 251555"/>
                <a:gd name="connsiteX3" fmla="*/ 0 w 260318"/>
                <a:gd name="connsiteY3" fmla="*/ 150876 h 251555"/>
                <a:gd name="connsiteX4" fmla="*/ 0 w 260318"/>
                <a:gd name="connsiteY4" fmla="*/ 251555 h 251555"/>
                <a:gd name="connsiteX5" fmla="*/ 116205 w 260318"/>
                <a:gd name="connsiteY5" fmla="*/ 251555 h 251555"/>
                <a:gd name="connsiteX6" fmla="*/ 260318 w 260318"/>
                <a:gd name="connsiteY6" fmla="*/ 117539 h 251555"/>
                <a:gd name="connsiteX7" fmla="*/ 260318 w 260318"/>
                <a:gd name="connsiteY7" fmla="*/ 0 h 251555"/>
                <a:gd name="connsiteX8" fmla="*/ 120396 w 260318"/>
                <a:gd name="connsiteY8" fmla="*/ 0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18" h="251555">
                  <a:moveTo>
                    <a:pt x="120396" y="95"/>
                  </a:moveTo>
                  <a:lnTo>
                    <a:pt x="120396" y="98489"/>
                  </a:lnTo>
                  <a:cubicBezTo>
                    <a:pt x="120396" y="127445"/>
                    <a:pt x="95155" y="150876"/>
                    <a:pt x="64008" y="150876"/>
                  </a:cubicBezTo>
                  <a:lnTo>
                    <a:pt x="0" y="150876"/>
                  </a:lnTo>
                  <a:lnTo>
                    <a:pt x="0" y="251555"/>
                  </a:lnTo>
                  <a:lnTo>
                    <a:pt x="116205" y="251555"/>
                  </a:lnTo>
                  <a:cubicBezTo>
                    <a:pt x="195834" y="251555"/>
                    <a:pt x="260318" y="191548"/>
                    <a:pt x="260318" y="117539"/>
                  </a:cubicBezTo>
                  <a:lnTo>
                    <a:pt x="260318" y="0"/>
                  </a:lnTo>
                  <a:lnTo>
                    <a:pt x="12039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635413AE-7945-4994-B801-4DD531D91053}"/>
                </a:ext>
              </a:extLst>
            </p:cNvPr>
            <p:cNvSpPr/>
            <p:nvPr/>
          </p:nvSpPr>
          <p:spPr>
            <a:xfrm>
              <a:off x="7340870" y="3191425"/>
              <a:ext cx="1055303" cy="723457"/>
            </a:xfrm>
            <a:custGeom>
              <a:avLst/>
              <a:gdLst>
                <a:gd name="connsiteX0" fmla="*/ 140018 w 548259"/>
                <a:gd name="connsiteY0" fmla="*/ 214408 h 375856"/>
                <a:gd name="connsiteX1" fmla="*/ 140018 w 548259"/>
                <a:gd name="connsiteY1" fmla="*/ 0 h 375856"/>
                <a:gd name="connsiteX2" fmla="*/ 95 w 548259"/>
                <a:gd name="connsiteY2" fmla="*/ 0 h 375856"/>
                <a:gd name="connsiteX3" fmla="*/ 95 w 548259"/>
                <a:gd name="connsiteY3" fmla="*/ 262414 h 375856"/>
                <a:gd name="connsiteX4" fmla="*/ 0 w 548259"/>
                <a:gd name="connsiteY4" fmla="*/ 262414 h 375856"/>
                <a:gd name="connsiteX5" fmla="*/ 0 w 548259"/>
                <a:gd name="connsiteY5" fmla="*/ 262414 h 375856"/>
                <a:gd name="connsiteX6" fmla="*/ 122016 w 548259"/>
                <a:gd name="connsiteY6" fmla="*/ 375857 h 375856"/>
                <a:gd name="connsiteX7" fmla="*/ 548259 w 548259"/>
                <a:gd name="connsiteY7" fmla="*/ 375857 h 375856"/>
                <a:gd name="connsiteX8" fmla="*/ 548259 w 548259"/>
                <a:gd name="connsiteY8" fmla="*/ 262414 h 375856"/>
                <a:gd name="connsiteX9" fmla="*/ 191738 w 548259"/>
                <a:gd name="connsiteY9" fmla="*/ 262414 h 375856"/>
                <a:gd name="connsiteX10" fmla="*/ 140018 w 548259"/>
                <a:gd name="connsiteY10" fmla="*/ 214408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259" h="375856">
                  <a:moveTo>
                    <a:pt x="140018" y="214408"/>
                  </a:moveTo>
                  <a:lnTo>
                    <a:pt x="140018" y="0"/>
                  </a:lnTo>
                  <a:lnTo>
                    <a:pt x="95" y="0"/>
                  </a:lnTo>
                  <a:lnTo>
                    <a:pt x="95" y="262414"/>
                  </a:lnTo>
                  <a:lnTo>
                    <a:pt x="0" y="262414"/>
                  </a:lnTo>
                  <a:lnTo>
                    <a:pt x="0" y="262414"/>
                  </a:lnTo>
                  <a:cubicBezTo>
                    <a:pt x="0" y="325088"/>
                    <a:pt x="54578" y="375857"/>
                    <a:pt x="122016" y="375857"/>
                  </a:cubicBezTo>
                  <a:lnTo>
                    <a:pt x="548259" y="375857"/>
                  </a:lnTo>
                  <a:lnTo>
                    <a:pt x="548259" y="262414"/>
                  </a:lnTo>
                  <a:lnTo>
                    <a:pt x="191738" y="262414"/>
                  </a:lnTo>
                  <a:cubicBezTo>
                    <a:pt x="163068" y="262414"/>
                    <a:pt x="140018" y="240887"/>
                    <a:pt x="140018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B54ED4F-6231-4E09-9F8C-29612D3E768F}"/>
              </a:ext>
            </a:extLst>
          </p:cNvPr>
          <p:cNvGrpSpPr/>
          <p:nvPr userDrawn="1"/>
        </p:nvGrpSpPr>
        <p:grpSpPr>
          <a:xfrm>
            <a:off x="5964181" y="5296007"/>
            <a:ext cx="161465" cy="68166"/>
            <a:chOff x="2580641" y="1888594"/>
            <a:chExt cx="6286530" cy="2398651"/>
          </a:xfrm>
          <a:solidFill>
            <a:schemeClr val="bg1"/>
          </a:solidFill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3F5CCC1-6E6E-4B00-819D-778581196FB6}"/>
                </a:ext>
              </a:extLst>
            </p:cNvPr>
            <p:cNvSpPr/>
            <p:nvPr/>
          </p:nvSpPr>
          <p:spPr>
            <a:xfrm>
              <a:off x="4733048" y="2060039"/>
              <a:ext cx="1984833" cy="345960"/>
            </a:xfrm>
            <a:custGeom>
              <a:avLst/>
              <a:gdLst>
                <a:gd name="connsiteX0" fmla="*/ 0 w 1031176"/>
                <a:gd name="connsiteY0" fmla="*/ 0 h 179736"/>
                <a:gd name="connsiteX1" fmla="*/ 1031177 w 1031176"/>
                <a:gd name="connsiteY1" fmla="*/ 0 h 179736"/>
                <a:gd name="connsiteX2" fmla="*/ 1031177 w 1031176"/>
                <a:gd name="connsiteY2" fmla="*/ 179737 h 179736"/>
                <a:gd name="connsiteX3" fmla="*/ 0 w 1031176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176" h="179736">
                  <a:moveTo>
                    <a:pt x="0" y="0"/>
                  </a:moveTo>
                  <a:lnTo>
                    <a:pt x="1031177" y="0"/>
                  </a:lnTo>
                  <a:lnTo>
                    <a:pt x="103117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92D394B9-9E39-49C2-940E-D00A631F14F7}"/>
                </a:ext>
              </a:extLst>
            </p:cNvPr>
            <p:cNvSpPr/>
            <p:nvPr/>
          </p:nvSpPr>
          <p:spPr>
            <a:xfrm>
              <a:off x="4684463" y="1888616"/>
              <a:ext cx="693054" cy="2397713"/>
            </a:xfrm>
            <a:custGeom>
              <a:avLst/>
              <a:gdLst>
                <a:gd name="connsiteX0" fmla="*/ 189262 w 360061"/>
                <a:gd name="connsiteY0" fmla="*/ 0 h 1245679"/>
                <a:gd name="connsiteX1" fmla="*/ 189262 w 360061"/>
                <a:gd name="connsiteY1" fmla="*/ 137065 h 1245679"/>
                <a:gd name="connsiteX2" fmla="*/ 0 w 360061"/>
                <a:gd name="connsiteY2" fmla="*/ 1012984 h 1245679"/>
                <a:gd name="connsiteX3" fmla="*/ 0 w 360061"/>
                <a:gd name="connsiteY3" fmla="*/ 1245680 h 1245679"/>
                <a:gd name="connsiteX4" fmla="*/ 360045 w 360061"/>
                <a:gd name="connsiteY4" fmla="*/ 137732 h 1245679"/>
                <a:gd name="connsiteX5" fmla="*/ 360045 w 360061"/>
                <a:gd name="connsiteY5" fmla="*/ 0 h 1245679"/>
                <a:gd name="connsiteX6" fmla="*/ 189262 w 360061"/>
                <a:gd name="connsiteY6" fmla="*/ 0 h 124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61" h="1245679">
                  <a:moveTo>
                    <a:pt x="189262" y="0"/>
                  </a:moveTo>
                  <a:lnTo>
                    <a:pt x="189262" y="137065"/>
                  </a:lnTo>
                  <a:cubicBezTo>
                    <a:pt x="189262" y="436340"/>
                    <a:pt x="166783" y="834866"/>
                    <a:pt x="0" y="1012984"/>
                  </a:cubicBezTo>
                  <a:lnTo>
                    <a:pt x="0" y="1245680"/>
                  </a:lnTo>
                  <a:cubicBezTo>
                    <a:pt x="368617" y="959834"/>
                    <a:pt x="360045" y="450913"/>
                    <a:pt x="360045" y="137732"/>
                  </a:cubicBezTo>
                  <a:lnTo>
                    <a:pt x="360045" y="0"/>
                  </a:lnTo>
                  <a:lnTo>
                    <a:pt x="1892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5FE6F603-D731-4587-AB70-8629E956B42B}"/>
                </a:ext>
              </a:extLst>
            </p:cNvPr>
            <p:cNvSpPr/>
            <p:nvPr/>
          </p:nvSpPr>
          <p:spPr>
            <a:xfrm>
              <a:off x="5205513" y="2605290"/>
              <a:ext cx="1465616" cy="351094"/>
            </a:xfrm>
            <a:custGeom>
              <a:avLst/>
              <a:gdLst>
                <a:gd name="connsiteX0" fmla="*/ 0 w 761428"/>
                <a:gd name="connsiteY0" fmla="*/ 0 h 182403"/>
                <a:gd name="connsiteX1" fmla="*/ 761428 w 761428"/>
                <a:gd name="connsiteY1" fmla="*/ 0 h 182403"/>
                <a:gd name="connsiteX2" fmla="*/ 761428 w 761428"/>
                <a:gd name="connsiteY2" fmla="*/ 182404 h 182403"/>
                <a:gd name="connsiteX3" fmla="*/ 0 w 761428"/>
                <a:gd name="connsiteY3" fmla="*/ 182404 h 1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428" h="182403">
                  <a:moveTo>
                    <a:pt x="0" y="0"/>
                  </a:moveTo>
                  <a:lnTo>
                    <a:pt x="761428" y="0"/>
                  </a:lnTo>
                  <a:lnTo>
                    <a:pt x="761428" y="182404"/>
                  </a:lnTo>
                  <a:lnTo>
                    <a:pt x="0" y="1824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E39F4EA-DE01-4C05-921B-4F48E979A9CD}"/>
                </a:ext>
              </a:extLst>
            </p:cNvPr>
            <p:cNvSpPr/>
            <p:nvPr/>
          </p:nvSpPr>
          <p:spPr>
            <a:xfrm>
              <a:off x="2580641" y="2478602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D32677-4976-47D7-965F-453671252BE2}"/>
                </a:ext>
              </a:extLst>
            </p:cNvPr>
            <p:cNvSpPr/>
            <p:nvPr/>
          </p:nvSpPr>
          <p:spPr>
            <a:xfrm>
              <a:off x="2580641" y="1970935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673D351-DD8A-4013-AC6B-68B61413AB29}"/>
                </a:ext>
              </a:extLst>
            </p:cNvPr>
            <p:cNvSpPr/>
            <p:nvPr/>
          </p:nvSpPr>
          <p:spPr>
            <a:xfrm>
              <a:off x="2580641" y="3020187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C145279-0F6C-4D1F-8E14-F31E2E26F054}"/>
                </a:ext>
              </a:extLst>
            </p:cNvPr>
            <p:cNvSpPr/>
            <p:nvPr/>
          </p:nvSpPr>
          <p:spPr>
            <a:xfrm>
              <a:off x="3002322" y="3463686"/>
              <a:ext cx="1578370" cy="345960"/>
            </a:xfrm>
            <a:custGeom>
              <a:avLst/>
              <a:gdLst>
                <a:gd name="connsiteX0" fmla="*/ 0 w 820007"/>
                <a:gd name="connsiteY0" fmla="*/ 0 h 179736"/>
                <a:gd name="connsiteX1" fmla="*/ 820007 w 820007"/>
                <a:gd name="connsiteY1" fmla="*/ 0 h 179736"/>
                <a:gd name="connsiteX2" fmla="*/ 820007 w 820007"/>
                <a:gd name="connsiteY2" fmla="*/ 179737 h 179736"/>
                <a:gd name="connsiteX3" fmla="*/ 0 w 820007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007" h="179736">
                  <a:moveTo>
                    <a:pt x="0" y="0"/>
                  </a:moveTo>
                  <a:lnTo>
                    <a:pt x="820007" y="0"/>
                  </a:lnTo>
                  <a:lnTo>
                    <a:pt x="82000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A6E23AE-8072-4D04-86A3-1E54A9792F45}"/>
                </a:ext>
              </a:extLst>
            </p:cNvPr>
            <p:cNvSpPr/>
            <p:nvPr/>
          </p:nvSpPr>
          <p:spPr>
            <a:xfrm rot="5400000">
              <a:off x="3368751" y="1915912"/>
              <a:ext cx="424064" cy="369428"/>
            </a:xfrm>
            <a:custGeom>
              <a:avLst/>
              <a:gdLst>
                <a:gd name="connsiteX0" fmla="*/ 0 w 220313"/>
                <a:gd name="connsiteY0" fmla="*/ 0 h 191928"/>
                <a:gd name="connsiteX1" fmla="*/ 220313 w 220313"/>
                <a:gd name="connsiteY1" fmla="*/ 0 h 191928"/>
                <a:gd name="connsiteX2" fmla="*/ 220313 w 220313"/>
                <a:gd name="connsiteY2" fmla="*/ 191929 h 191928"/>
                <a:gd name="connsiteX3" fmla="*/ 0 w 220313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13" h="191928">
                  <a:moveTo>
                    <a:pt x="0" y="0"/>
                  </a:moveTo>
                  <a:lnTo>
                    <a:pt x="220313" y="0"/>
                  </a:lnTo>
                  <a:lnTo>
                    <a:pt x="220313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F752372-2F1B-4011-BF0D-94DE31466BF4}"/>
                </a:ext>
              </a:extLst>
            </p:cNvPr>
            <p:cNvSpPr/>
            <p:nvPr/>
          </p:nvSpPr>
          <p:spPr>
            <a:xfrm rot="5400000">
              <a:off x="3352594" y="2901888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67105A95-6B81-4284-A448-632D929D99B2}"/>
                </a:ext>
              </a:extLst>
            </p:cNvPr>
            <p:cNvSpPr/>
            <p:nvPr/>
          </p:nvSpPr>
          <p:spPr>
            <a:xfrm>
              <a:off x="2580641" y="3244412"/>
              <a:ext cx="639486" cy="1041734"/>
            </a:xfrm>
            <a:custGeom>
              <a:avLst/>
              <a:gdLst>
                <a:gd name="connsiteX0" fmla="*/ 140398 w 332231"/>
                <a:gd name="connsiteY0" fmla="*/ 95 h 541210"/>
                <a:gd name="connsiteX1" fmla="*/ 140398 w 332231"/>
                <a:gd name="connsiteY1" fmla="*/ 324612 h 541210"/>
                <a:gd name="connsiteX2" fmla="*/ 104394 w 332231"/>
                <a:gd name="connsiteY2" fmla="*/ 360616 h 541210"/>
                <a:gd name="connsiteX3" fmla="*/ 0 w 332231"/>
                <a:gd name="connsiteY3" fmla="*/ 360616 h 541210"/>
                <a:gd name="connsiteX4" fmla="*/ 0 w 332231"/>
                <a:gd name="connsiteY4" fmla="*/ 540353 h 541210"/>
                <a:gd name="connsiteX5" fmla="*/ 140303 w 332231"/>
                <a:gd name="connsiteY5" fmla="*/ 540353 h 541210"/>
                <a:gd name="connsiteX6" fmla="*/ 140303 w 332231"/>
                <a:gd name="connsiteY6" fmla="*/ 541211 h 541210"/>
                <a:gd name="connsiteX7" fmla="*/ 185928 w 332231"/>
                <a:gd name="connsiteY7" fmla="*/ 541211 h 541210"/>
                <a:gd name="connsiteX8" fmla="*/ 332232 w 332231"/>
                <a:gd name="connsiteY8" fmla="*/ 394906 h 541210"/>
                <a:gd name="connsiteX9" fmla="*/ 332232 w 332231"/>
                <a:gd name="connsiteY9" fmla="*/ 0 h 541210"/>
                <a:gd name="connsiteX10" fmla="*/ 140398 w 332231"/>
                <a:gd name="connsiteY10" fmla="*/ 0 h 54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1" h="541210">
                  <a:moveTo>
                    <a:pt x="140398" y="95"/>
                  </a:moveTo>
                  <a:lnTo>
                    <a:pt x="140398" y="324612"/>
                  </a:lnTo>
                  <a:cubicBezTo>
                    <a:pt x="140398" y="344519"/>
                    <a:pt x="124301" y="360616"/>
                    <a:pt x="104394" y="360616"/>
                  </a:cubicBezTo>
                  <a:lnTo>
                    <a:pt x="0" y="360616"/>
                  </a:lnTo>
                  <a:lnTo>
                    <a:pt x="0" y="540353"/>
                  </a:lnTo>
                  <a:lnTo>
                    <a:pt x="140303" y="540353"/>
                  </a:lnTo>
                  <a:lnTo>
                    <a:pt x="140303" y="541211"/>
                  </a:lnTo>
                  <a:lnTo>
                    <a:pt x="185928" y="541211"/>
                  </a:lnTo>
                  <a:cubicBezTo>
                    <a:pt x="266700" y="541211"/>
                    <a:pt x="332232" y="475679"/>
                    <a:pt x="332232" y="394906"/>
                  </a:cubicBezTo>
                  <a:lnTo>
                    <a:pt x="332232" y="0"/>
                  </a:lnTo>
                  <a:lnTo>
                    <a:pt x="140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B9A29D6D-132D-46D2-9240-F1974245E480}"/>
                </a:ext>
              </a:extLst>
            </p:cNvPr>
            <p:cNvSpPr/>
            <p:nvPr/>
          </p:nvSpPr>
          <p:spPr>
            <a:xfrm>
              <a:off x="3941203" y="3495769"/>
              <a:ext cx="639488" cy="790558"/>
            </a:xfrm>
            <a:custGeom>
              <a:avLst/>
              <a:gdLst>
                <a:gd name="connsiteX0" fmla="*/ 140303 w 332232"/>
                <a:gd name="connsiteY0" fmla="*/ 0 h 410717"/>
                <a:gd name="connsiteX1" fmla="*/ 140303 w 332232"/>
                <a:gd name="connsiteY1" fmla="*/ 194120 h 410717"/>
                <a:gd name="connsiteX2" fmla="*/ 104299 w 332232"/>
                <a:gd name="connsiteY2" fmla="*/ 230124 h 410717"/>
                <a:gd name="connsiteX3" fmla="*/ 0 w 332232"/>
                <a:gd name="connsiteY3" fmla="*/ 230124 h 410717"/>
                <a:gd name="connsiteX4" fmla="*/ 0 w 332232"/>
                <a:gd name="connsiteY4" fmla="*/ 409861 h 410717"/>
                <a:gd name="connsiteX5" fmla="*/ 140303 w 332232"/>
                <a:gd name="connsiteY5" fmla="*/ 409861 h 410717"/>
                <a:gd name="connsiteX6" fmla="*/ 140303 w 332232"/>
                <a:gd name="connsiteY6" fmla="*/ 410718 h 410717"/>
                <a:gd name="connsiteX7" fmla="*/ 185928 w 332232"/>
                <a:gd name="connsiteY7" fmla="*/ 410718 h 410717"/>
                <a:gd name="connsiteX8" fmla="*/ 332232 w 332232"/>
                <a:gd name="connsiteY8" fmla="*/ 264414 h 410717"/>
                <a:gd name="connsiteX9" fmla="*/ 332232 w 332232"/>
                <a:gd name="connsiteY9" fmla="*/ 0 h 410717"/>
                <a:gd name="connsiteX10" fmla="*/ 140303 w 332232"/>
                <a:gd name="connsiteY10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2" h="410717">
                  <a:moveTo>
                    <a:pt x="140303" y="0"/>
                  </a:moveTo>
                  <a:lnTo>
                    <a:pt x="140303" y="194120"/>
                  </a:lnTo>
                  <a:cubicBezTo>
                    <a:pt x="140303" y="214027"/>
                    <a:pt x="124206" y="230124"/>
                    <a:pt x="104299" y="230124"/>
                  </a:cubicBezTo>
                  <a:lnTo>
                    <a:pt x="0" y="230124"/>
                  </a:lnTo>
                  <a:lnTo>
                    <a:pt x="0" y="409861"/>
                  </a:lnTo>
                  <a:lnTo>
                    <a:pt x="140303" y="409861"/>
                  </a:lnTo>
                  <a:lnTo>
                    <a:pt x="140303" y="410718"/>
                  </a:lnTo>
                  <a:lnTo>
                    <a:pt x="185928" y="410718"/>
                  </a:lnTo>
                  <a:cubicBezTo>
                    <a:pt x="266700" y="410718"/>
                    <a:pt x="332232" y="345186"/>
                    <a:pt x="332232" y="264414"/>
                  </a:cubicBezTo>
                  <a:lnTo>
                    <a:pt x="332232" y="0"/>
                  </a:lnTo>
                  <a:lnTo>
                    <a:pt x="140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61FEA7E-825E-4644-B15A-21C80718DA87}"/>
                </a:ext>
              </a:extLst>
            </p:cNvPr>
            <p:cNvSpPr/>
            <p:nvPr/>
          </p:nvSpPr>
          <p:spPr>
            <a:xfrm rot="5400000">
              <a:off x="2537259" y="2538629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4466DA67-A7CD-4CBB-B4BC-52DE7947E096}"/>
                </a:ext>
              </a:extLst>
            </p:cNvPr>
            <p:cNvSpPr/>
            <p:nvPr/>
          </p:nvSpPr>
          <p:spPr>
            <a:xfrm rot="5400000">
              <a:off x="4167842" y="2538485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009228CC-1A06-48D7-9380-BE65F695EE13}"/>
                </a:ext>
              </a:extLst>
            </p:cNvPr>
            <p:cNvSpPr/>
            <p:nvPr/>
          </p:nvSpPr>
          <p:spPr>
            <a:xfrm>
              <a:off x="2909734" y="2359064"/>
              <a:ext cx="439097" cy="437998"/>
            </a:xfrm>
            <a:custGeom>
              <a:avLst/>
              <a:gdLst>
                <a:gd name="connsiteX0" fmla="*/ 228124 w 228123"/>
                <a:gd name="connsiteY0" fmla="*/ 227552 h 227552"/>
                <a:gd name="connsiteX1" fmla="*/ 41053 w 228123"/>
                <a:gd name="connsiteY1" fmla="*/ 227552 h 227552"/>
                <a:gd name="connsiteX2" fmla="*/ 0 w 228123"/>
                <a:gd name="connsiteY2" fmla="*/ 0 h 227552"/>
                <a:gd name="connsiteX3" fmla="*/ 187071 w 228123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23" h="227552">
                  <a:moveTo>
                    <a:pt x="228124" y="227552"/>
                  </a:moveTo>
                  <a:lnTo>
                    <a:pt x="41053" y="227552"/>
                  </a:lnTo>
                  <a:lnTo>
                    <a:pt x="0" y="0"/>
                  </a:lnTo>
                  <a:lnTo>
                    <a:pt x="1870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CCBCFC9A-6B37-47AE-8C96-7893B64799CE}"/>
                </a:ext>
              </a:extLst>
            </p:cNvPr>
            <p:cNvSpPr/>
            <p:nvPr/>
          </p:nvSpPr>
          <p:spPr>
            <a:xfrm>
              <a:off x="3886202" y="2359064"/>
              <a:ext cx="438914" cy="437998"/>
            </a:xfrm>
            <a:custGeom>
              <a:avLst/>
              <a:gdLst>
                <a:gd name="connsiteX0" fmla="*/ 0 w 228028"/>
                <a:gd name="connsiteY0" fmla="*/ 227552 h 227552"/>
                <a:gd name="connsiteX1" fmla="*/ 186976 w 228028"/>
                <a:gd name="connsiteY1" fmla="*/ 227552 h 227552"/>
                <a:gd name="connsiteX2" fmla="*/ 228029 w 228028"/>
                <a:gd name="connsiteY2" fmla="*/ 0 h 227552"/>
                <a:gd name="connsiteX3" fmla="*/ 40958 w 228028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028" h="227552">
                  <a:moveTo>
                    <a:pt x="0" y="227552"/>
                  </a:moveTo>
                  <a:lnTo>
                    <a:pt x="186976" y="227552"/>
                  </a:lnTo>
                  <a:lnTo>
                    <a:pt x="228029" y="0"/>
                  </a:lnTo>
                  <a:lnTo>
                    <a:pt x="409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C3DCE363-9302-40A5-A844-6F226338691A}"/>
                </a:ext>
              </a:extLst>
            </p:cNvPr>
            <p:cNvSpPr/>
            <p:nvPr/>
          </p:nvSpPr>
          <p:spPr>
            <a:xfrm>
              <a:off x="5112009" y="2956385"/>
              <a:ext cx="1558935" cy="1330860"/>
            </a:xfrm>
            <a:custGeom>
              <a:avLst/>
              <a:gdLst>
                <a:gd name="connsiteX0" fmla="*/ 0 w 809910"/>
                <a:gd name="connsiteY0" fmla="*/ 491871 h 691419"/>
                <a:gd name="connsiteX1" fmla="*/ 95 w 809910"/>
                <a:gd name="connsiteY1" fmla="*/ 691420 h 691419"/>
                <a:gd name="connsiteX2" fmla="*/ 809911 w 809910"/>
                <a:gd name="connsiteY2" fmla="*/ 0 h 691419"/>
                <a:gd name="connsiteX3" fmla="*/ 608171 w 809910"/>
                <a:gd name="connsiteY3" fmla="*/ 0 h 691419"/>
                <a:gd name="connsiteX4" fmla="*/ 0 w 809910"/>
                <a:gd name="connsiteY4" fmla="*/ 491871 h 6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910" h="691419">
                  <a:moveTo>
                    <a:pt x="0" y="491871"/>
                  </a:moveTo>
                  <a:lnTo>
                    <a:pt x="95" y="691420"/>
                  </a:lnTo>
                  <a:cubicBezTo>
                    <a:pt x="368713" y="616363"/>
                    <a:pt x="769906" y="309181"/>
                    <a:pt x="809911" y="0"/>
                  </a:cubicBezTo>
                  <a:lnTo>
                    <a:pt x="608171" y="0"/>
                  </a:lnTo>
                  <a:cubicBezTo>
                    <a:pt x="528352" y="213550"/>
                    <a:pt x="312801" y="410908"/>
                    <a:pt x="0" y="491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06B11433-1E9B-4433-99D7-53F328641F90}"/>
                </a:ext>
              </a:extLst>
            </p:cNvPr>
            <p:cNvSpPr/>
            <p:nvPr/>
          </p:nvSpPr>
          <p:spPr>
            <a:xfrm>
              <a:off x="5177095" y="3051171"/>
              <a:ext cx="1540601" cy="1236074"/>
            </a:xfrm>
            <a:custGeom>
              <a:avLst/>
              <a:gdLst>
                <a:gd name="connsiteX0" fmla="*/ 213455 w 800385"/>
                <a:gd name="connsiteY0" fmla="*/ 0 h 642175"/>
                <a:gd name="connsiteX1" fmla="*/ 0 w 800385"/>
                <a:gd name="connsiteY1" fmla="*/ 0 h 642175"/>
                <a:gd name="connsiteX2" fmla="*/ 800290 w 800385"/>
                <a:gd name="connsiteY2" fmla="*/ 642176 h 642175"/>
                <a:gd name="connsiteX3" fmla="*/ 800386 w 800385"/>
                <a:gd name="connsiteY3" fmla="*/ 442627 h 642175"/>
                <a:gd name="connsiteX4" fmla="*/ 213455 w 800385"/>
                <a:gd name="connsiteY4" fmla="*/ 0 h 6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5" h="642175">
                  <a:moveTo>
                    <a:pt x="213455" y="0"/>
                  </a:moveTo>
                  <a:lnTo>
                    <a:pt x="0" y="0"/>
                  </a:lnTo>
                  <a:cubicBezTo>
                    <a:pt x="73247" y="291941"/>
                    <a:pt x="451199" y="571119"/>
                    <a:pt x="800290" y="642176"/>
                  </a:cubicBezTo>
                  <a:lnTo>
                    <a:pt x="800386" y="442627"/>
                  </a:lnTo>
                  <a:cubicBezTo>
                    <a:pt x="511969" y="367951"/>
                    <a:pt x="306419" y="194120"/>
                    <a:pt x="2134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35C7854D-B85C-4DF7-AE85-988AC2DAAE11}"/>
                </a:ext>
              </a:extLst>
            </p:cNvPr>
            <p:cNvSpPr/>
            <p:nvPr/>
          </p:nvSpPr>
          <p:spPr>
            <a:xfrm>
              <a:off x="6869871" y="1930783"/>
              <a:ext cx="1997117" cy="2343995"/>
            </a:xfrm>
            <a:custGeom>
              <a:avLst/>
              <a:gdLst>
                <a:gd name="connsiteX0" fmla="*/ 870204 w 1037558"/>
                <a:gd name="connsiteY0" fmla="*/ 0 h 1217771"/>
                <a:gd name="connsiteX1" fmla="*/ 870204 w 1037558"/>
                <a:gd name="connsiteY1" fmla="*/ 1031938 h 1217771"/>
                <a:gd name="connsiteX2" fmla="*/ 832961 w 1037558"/>
                <a:gd name="connsiteY2" fmla="*/ 1067943 h 1217771"/>
                <a:gd name="connsiteX3" fmla="*/ 0 w 1037558"/>
                <a:gd name="connsiteY3" fmla="*/ 1067943 h 1217771"/>
                <a:gd name="connsiteX4" fmla="*/ 0 w 1037558"/>
                <a:gd name="connsiteY4" fmla="*/ 1217771 h 1217771"/>
                <a:gd name="connsiteX5" fmla="*/ 904780 w 1037558"/>
                <a:gd name="connsiteY5" fmla="*/ 1217771 h 1217771"/>
                <a:gd name="connsiteX6" fmla="*/ 1037558 w 1037558"/>
                <a:gd name="connsiteY6" fmla="*/ 1071467 h 1217771"/>
                <a:gd name="connsiteX7" fmla="*/ 1037558 w 1037558"/>
                <a:gd name="connsiteY7" fmla="*/ 0 h 1217771"/>
                <a:gd name="connsiteX8" fmla="*/ 870204 w 1037558"/>
                <a:gd name="connsiteY8" fmla="*/ 0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558" h="1217771">
                  <a:moveTo>
                    <a:pt x="870204" y="0"/>
                  </a:moveTo>
                  <a:lnTo>
                    <a:pt x="870204" y="1031938"/>
                  </a:lnTo>
                  <a:cubicBezTo>
                    <a:pt x="870204" y="1051846"/>
                    <a:pt x="853535" y="1067943"/>
                    <a:pt x="832961" y="1067943"/>
                  </a:cubicBezTo>
                  <a:lnTo>
                    <a:pt x="0" y="1067943"/>
                  </a:lnTo>
                  <a:lnTo>
                    <a:pt x="0" y="1217771"/>
                  </a:lnTo>
                  <a:lnTo>
                    <a:pt x="904780" y="1217771"/>
                  </a:lnTo>
                  <a:cubicBezTo>
                    <a:pt x="988409" y="1217771"/>
                    <a:pt x="1037558" y="1152239"/>
                    <a:pt x="1037558" y="1071467"/>
                  </a:cubicBezTo>
                  <a:lnTo>
                    <a:pt x="1037558" y="0"/>
                  </a:lnTo>
                  <a:lnTo>
                    <a:pt x="87020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F4D953C7-8ACD-4EE1-981A-78B4ACD65DEC}"/>
                </a:ext>
              </a:extLst>
            </p:cNvPr>
            <p:cNvSpPr/>
            <p:nvPr/>
          </p:nvSpPr>
          <p:spPr>
            <a:xfrm>
              <a:off x="6870054" y="1916116"/>
              <a:ext cx="322310" cy="2343995"/>
            </a:xfrm>
            <a:custGeom>
              <a:avLst/>
              <a:gdLst>
                <a:gd name="connsiteX0" fmla="*/ 0 w 167449"/>
                <a:gd name="connsiteY0" fmla="*/ 0 h 1217771"/>
                <a:gd name="connsiteX1" fmla="*/ 167449 w 167449"/>
                <a:gd name="connsiteY1" fmla="*/ 0 h 1217771"/>
                <a:gd name="connsiteX2" fmla="*/ 167449 w 167449"/>
                <a:gd name="connsiteY2" fmla="*/ 1217771 h 1217771"/>
                <a:gd name="connsiteX3" fmla="*/ 0 w 167449"/>
                <a:gd name="connsiteY3" fmla="*/ 1217771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449" h="1217771">
                  <a:moveTo>
                    <a:pt x="0" y="0"/>
                  </a:moveTo>
                  <a:lnTo>
                    <a:pt x="167449" y="0"/>
                  </a:lnTo>
                  <a:lnTo>
                    <a:pt x="167449" y="1217771"/>
                  </a:lnTo>
                  <a:lnTo>
                    <a:pt x="0" y="1217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BB301054-492F-4C0D-A806-00B2F3741042}"/>
                </a:ext>
              </a:extLst>
            </p:cNvPr>
            <p:cNvSpPr/>
            <p:nvPr/>
          </p:nvSpPr>
          <p:spPr>
            <a:xfrm>
              <a:off x="6870054" y="1898150"/>
              <a:ext cx="1997117" cy="287842"/>
            </a:xfrm>
            <a:custGeom>
              <a:avLst/>
              <a:gdLst>
                <a:gd name="connsiteX0" fmla="*/ 0 w 1037558"/>
                <a:gd name="connsiteY0" fmla="*/ 0 h 149542"/>
                <a:gd name="connsiteX1" fmla="*/ 1037558 w 1037558"/>
                <a:gd name="connsiteY1" fmla="*/ 0 h 149542"/>
                <a:gd name="connsiteX2" fmla="*/ 1037558 w 1037558"/>
                <a:gd name="connsiteY2" fmla="*/ 149543 h 149542"/>
                <a:gd name="connsiteX3" fmla="*/ 0 w 1037558"/>
                <a:gd name="connsiteY3" fmla="*/ 149543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58" h="149542">
                  <a:moveTo>
                    <a:pt x="0" y="0"/>
                  </a:moveTo>
                  <a:lnTo>
                    <a:pt x="1037558" y="0"/>
                  </a:lnTo>
                  <a:lnTo>
                    <a:pt x="1037558" y="149543"/>
                  </a:lnTo>
                  <a:lnTo>
                    <a:pt x="0" y="149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3697CEEC-1406-4B87-8462-AFCC6C416186}"/>
                </a:ext>
              </a:extLst>
            </p:cNvPr>
            <p:cNvSpPr/>
            <p:nvPr/>
          </p:nvSpPr>
          <p:spPr>
            <a:xfrm>
              <a:off x="8110163" y="2272345"/>
              <a:ext cx="276659" cy="152721"/>
            </a:xfrm>
            <a:custGeom>
              <a:avLst/>
              <a:gdLst>
                <a:gd name="connsiteX0" fmla="*/ 143732 w 143732"/>
                <a:gd name="connsiteY0" fmla="*/ 0 h 79343"/>
                <a:gd name="connsiteX1" fmla="*/ 15621 w 143732"/>
                <a:gd name="connsiteY1" fmla="*/ 0 h 79343"/>
                <a:gd name="connsiteX2" fmla="*/ 0 w 143732"/>
                <a:gd name="connsiteY2" fmla="*/ 79343 h 79343"/>
                <a:gd name="connsiteX3" fmla="*/ 128016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43732" y="0"/>
                  </a:moveTo>
                  <a:lnTo>
                    <a:pt x="15621" y="0"/>
                  </a:lnTo>
                  <a:lnTo>
                    <a:pt x="0" y="79343"/>
                  </a:lnTo>
                  <a:lnTo>
                    <a:pt x="128016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BF5E0925-0749-44A8-951C-5CB7F6C49C13}"/>
                </a:ext>
              </a:extLst>
            </p:cNvPr>
            <p:cNvSpPr/>
            <p:nvPr/>
          </p:nvSpPr>
          <p:spPr>
            <a:xfrm>
              <a:off x="7359937" y="2272345"/>
              <a:ext cx="276659" cy="152721"/>
            </a:xfrm>
            <a:custGeom>
              <a:avLst/>
              <a:gdLst>
                <a:gd name="connsiteX0" fmla="*/ 128016 w 143732"/>
                <a:gd name="connsiteY0" fmla="*/ 0 h 79343"/>
                <a:gd name="connsiteX1" fmla="*/ 0 w 143732"/>
                <a:gd name="connsiteY1" fmla="*/ 0 h 79343"/>
                <a:gd name="connsiteX2" fmla="*/ 15621 w 143732"/>
                <a:gd name="connsiteY2" fmla="*/ 79343 h 79343"/>
                <a:gd name="connsiteX3" fmla="*/ 143732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28016" y="0"/>
                  </a:moveTo>
                  <a:lnTo>
                    <a:pt x="0" y="0"/>
                  </a:lnTo>
                  <a:lnTo>
                    <a:pt x="15621" y="79343"/>
                  </a:lnTo>
                  <a:lnTo>
                    <a:pt x="143732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C3464D8-1245-4ECA-825E-9D56E970B3DF}"/>
                </a:ext>
              </a:extLst>
            </p:cNvPr>
            <p:cNvSpPr/>
            <p:nvPr/>
          </p:nvSpPr>
          <p:spPr>
            <a:xfrm>
              <a:off x="7303468" y="2466868"/>
              <a:ext cx="1129555" cy="214689"/>
            </a:xfrm>
            <a:custGeom>
              <a:avLst/>
              <a:gdLst>
                <a:gd name="connsiteX0" fmla="*/ 0 w 586835"/>
                <a:gd name="connsiteY0" fmla="*/ 0 h 111537"/>
                <a:gd name="connsiteX1" fmla="*/ 586835 w 586835"/>
                <a:gd name="connsiteY1" fmla="*/ 0 h 111537"/>
                <a:gd name="connsiteX2" fmla="*/ 586835 w 586835"/>
                <a:gd name="connsiteY2" fmla="*/ 111538 h 111537"/>
                <a:gd name="connsiteX3" fmla="*/ 0 w 586835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35" h="111537">
                  <a:moveTo>
                    <a:pt x="0" y="0"/>
                  </a:moveTo>
                  <a:lnTo>
                    <a:pt x="586835" y="0"/>
                  </a:lnTo>
                  <a:lnTo>
                    <a:pt x="586835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22FB912D-6C59-4017-B845-EE86524E2FB8}"/>
                </a:ext>
              </a:extLst>
            </p:cNvPr>
            <p:cNvSpPr/>
            <p:nvPr/>
          </p:nvSpPr>
          <p:spPr>
            <a:xfrm>
              <a:off x="7248649" y="2747378"/>
              <a:ext cx="1240658" cy="214689"/>
            </a:xfrm>
            <a:custGeom>
              <a:avLst/>
              <a:gdLst>
                <a:gd name="connsiteX0" fmla="*/ 0 w 644556"/>
                <a:gd name="connsiteY0" fmla="*/ 0 h 111537"/>
                <a:gd name="connsiteX1" fmla="*/ 644557 w 644556"/>
                <a:gd name="connsiteY1" fmla="*/ 0 h 111537"/>
                <a:gd name="connsiteX2" fmla="*/ 644557 w 644556"/>
                <a:gd name="connsiteY2" fmla="*/ 111538 h 111537"/>
                <a:gd name="connsiteX3" fmla="*/ 0 w 644556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556" h="111537">
                  <a:moveTo>
                    <a:pt x="0" y="0"/>
                  </a:moveTo>
                  <a:lnTo>
                    <a:pt x="644557" y="0"/>
                  </a:lnTo>
                  <a:lnTo>
                    <a:pt x="644557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6AC5B10C-6D78-4D0D-8872-99DA1800C999}"/>
                </a:ext>
              </a:extLst>
            </p:cNvPr>
            <p:cNvSpPr/>
            <p:nvPr/>
          </p:nvSpPr>
          <p:spPr>
            <a:xfrm>
              <a:off x="7247916" y="2257678"/>
              <a:ext cx="750480" cy="1088486"/>
            </a:xfrm>
            <a:custGeom>
              <a:avLst/>
              <a:gdLst>
                <a:gd name="connsiteX0" fmla="*/ 0 w 389895"/>
                <a:gd name="connsiteY0" fmla="*/ 565499 h 565499"/>
                <a:gd name="connsiteX1" fmla="*/ 0 w 389895"/>
                <a:gd name="connsiteY1" fmla="*/ 443579 h 565499"/>
                <a:gd name="connsiteX2" fmla="*/ 253270 w 389895"/>
                <a:gd name="connsiteY2" fmla="*/ 0 h 565499"/>
                <a:gd name="connsiteX3" fmla="*/ 389668 w 389895"/>
                <a:gd name="connsiteY3" fmla="*/ 0 h 565499"/>
                <a:gd name="connsiteX4" fmla="*/ 0 w 389895"/>
                <a:gd name="connsiteY4" fmla="*/ 565499 h 56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95" h="565499">
                  <a:moveTo>
                    <a:pt x="0" y="565499"/>
                  </a:moveTo>
                  <a:cubicBezTo>
                    <a:pt x="0" y="520351"/>
                    <a:pt x="0" y="532067"/>
                    <a:pt x="0" y="443579"/>
                  </a:cubicBezTo>
                  <a:cubicBezTo>
                    <a:pt x="272510" y="322421"/>
                    <a:pt x="253270" y="33814"/>
                    <a:pt x="253270" y="0"/>
                  </a:cubicBezTo>
                  <a:cubicBezTo>
                    <a:pt x="276987" y="0"/>
                    <a:pt x="381381" y="0"/>
                    <a:pt x="389668" y="0"/>
                  </a:cubicBezTo>
                  <a:cubicBezTo>
                    <a:pt x="389572" y="54102"/>
                    <a:pt x="413385" y="450818"/>
                    <a:pt x="0" y="565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8BF4DB69-3CE3-416B-BF53-63BCEFAC0B11}"/>
                </a:ext>
              </a:extLst>
            </p:cNvPr>
            <p:cNvSpPr/>
            <p:nvPr/>
          </p:nvSpPr>
          <p:spPr>
            <a:xfrm>
              <a:off x="7922789" y="2961336"/>
              <a:ext cx="565785" cy="382628"/>
            </a:xfrm>
            <a:custGeom>
              <a:avLst/>
              <a:gdLst>
                <a:gd name="connsiteX0" fmla="*/ 293941 w 293941"/>
                <a:gd name="connsiteY0" fmla="*/ 198787 h 198786"/>
                <a:gd name="connsiteX1" fmla="*/ 293941 w 293941"/>
                <a:gd name="connsiteY1" fmla="*/ 76867 h 198786"/>
                <a:gd name="connsiteX2" fmla="*/ 176117 w 293941"/>
                <a:gd name="connsiteY2" fmla="*/ 0 h 198786"/>
                <a:gd name="connsiteX3" fmla="*/ 0 w 293941"/>
                <a:gd name="connsiteY3" fmla="*/ 0 h 198786"/>
                <a:gd name="connsiteX4" fmla="*/ 293941 w 293941"/>
                <a:gd name="connsiteY4" fmla="*/ 198787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41" h="198786">
                  <a:moveTo>
                    <a:pt x="293941" y="198787"/>
                  </a:moveTo>
                  <a:cubicBezTo>
                    <a:pt x="293941" y="153638"/>
                    <a:pt x="293941" y="165354"/>
                    <a:pt x="293941" y="76867"/>
                  </a:cubicBezTo>
                  <a:cubicBezTo>
                    <a:pt x="246221" y="55626"/>
                    <a:pt x="207550" y="29242"/>
                    <a:pt x="176117" y="0"/>
                  </a:cubicBezTo>
                  <a:lnTo>
                    <a:pt x="0" y="0"/>
                  </a:lnTo>
                  <a:cubicBezTo>
                    <a:pt x="57150" y="82963"/>
                    <a:pt x="148399" y="158401"/>
                    <a:pt x="293941" y="198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F03D348D-3524-4571-8466-B010003CFC9D}"/>
                </a:ext>
              </a:extLst>
            </p:cNvPr>
            <p:cNvSpPr/>
            <p:nvPr/>
          </p:nvSpPr>
          <p:spPr>
            <a:xfrm>
              <a:off x="7392388" y="3145592"/>
              <a:ext cx="952082" cy="218356"/>
            </a:xfrm>
            <a:custGeom>
              <a:avLst/>
              <a:gdLst>
                <a:gd name="connsiteX0" fmla="*/ 0 w 494633"/>
                <a:gd name="connsiteY0" fmla="*/ 0 h 113442"/>
                <a:gd name="connsiteX1" fmla="*/ 494633 w 494633"/>
                <a:gd name="connsiteY1" fmla="*/ 0 h 113442"/>
                <a:gd name="connsiteX2" fmla="*/ 494633 w 494633"/>
                <a:gd name="connsiteY2" fmla="*/ 113443 h 113442"/>
                <a:gd name="connsiteX3" fmla="*/ 0 w 494633"/>
                <a:gd name="connsiteY3" fmla="*/ 113443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633" h="113442">
                  <a:moveTo>
                    <a:pt x="0" y="0"/>
                  </a:moveTo>
                  <a:lnTo>
                    <a:pt x="494633" y="0"/>
                  </a:lnTo>
                  <a:lnTo>
                    <a:pt x="494633" y="113443"/>
                  </a:lnTo>
                  <a:lnTo>
                    <a:pt x="0" y="1134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820A5FED-759C-4B73-B5A5-07D0BD9F82F8}"/>
                </a:ext>
              </a:extLst>
            </p:cNvPr>
            <p:cNvSpPr/>
            <p:nvPr/>
          </p:nvSpPr>
          <p:spPr>
            <a:xfrm>
              <a:off x="7857520" y="3165575"/>
              <a:ext cx="501067" cy="484199"/>
            </a:xfrm>
            <a:custGeom>
              <a:avLst/>
              <a:gdLst>
                <a:gd name="connsiteX0" fmla="*/ 120396 w 260318"/>
                <a:gd name="connsiteY0" fmla="*/ 95 h 251555"/>
                <a:gd name="connsiteX1" fmla="*/ 120396 w 260318"/>
                <a:gd name="connsiteY1" fmla="*/ 98489 h 251555"/>
                <a:gd name="connsiteX2" fmla="*/ 64008 w 260318"/>
                <a:gd name="connsiteY2" fmla="*/ 150876 h 251555"/>
                <a:gd name="connsiteX3" fmla="*/ 0 w 260318"/>
                <a:gd name="connsiteY3" fmla="*/ 150876 h 251555"/>
                <a:gd name="connsiteX4" fmla="*/ 0 w 260318"/>
                <a:gd name="connsiteY4" fmla="*/ 251555 h 251555"/>
                <a:gd name="connsiteX5" fmla="*/ 116205 w 260318"/>
                <a:gd name="connsiteY5" fmla="*/ 251555 h 251555"/>
                <a:gd name="connsiteX6" fmla="*/ 260318 w 260318"/>
                <a:gd name="connsiteY6" fmla="*/ 117539 h 251555"/>
                <a:gd name="connsiteX7" fmla="*/ 260318 w 260318"/>
                <a:gd name="connsiteY7" fmla="*/ 0 h 251555"/>
                <a:gd name="connsiteX8" fmla="*/ 120396 w 260318"/>
                <a:gd name="connsiteY8" fmla="*/ 0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18" h="251555">
                  <a:moveTo>
                    <a:pt x="120396" y="95"/>
                  </a:moveTo>
                  <a:lnTo>
                    <a:pt x="120396" y="98489"/>
                  </a:lnTo>
                  <a:cubicBezTo>
                    <a:pt x="120396" y="127445"/>
                    <a:pt x="95155" y="150876"/>
                    <a:pt x="64008" y="150876"/>
                  </a:cubicBezTo>
                  <a:lnTo>
                    <a:pt x="0" y="150876"/>
                  </a:lnTo>
                  <a:lnTo>
                    <a:pt x="0" y="251555"/>
                  </a:lnTo>
                  <a:lnTo>
                    <a:pt x="116205" y="251555"/>
                  </a:lnTo>
                  <a:cubicBezTo>
                    <a:pt x="195834" y="251555"/>
                    <a:pt x="260318" y="191548"/>
                    <a:pt x="260318" y="117539"/>
                  </a:cubicBezTo>
                  <a:lnTo>
                    <a:pt x="260318" y="0"/>
                  </a:lnTo>
                  <a:lnTo>
                    <a:pt x="12039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DD6D763-789A-48AC-BD7B-3FD16975CF36}"/>
                </a:ext>
              </a:extLst>
            </p:cNvPr>
            <p:cNvSpPr/>
            <p:nvPr/>
          </p:nvSpPr>
          <p:spPr>
            <a:xfrm>
              <a:off x="7340870" y="3191425"/>
              <a:ext cx="1055303" cy="723457"/>
            </a:xfrm>
            <a:custGeom>
              <a:avLst/>
              <a:gdLst>
                <a:gd name="connsiteX0" fmla="*/ 140018 w 548259"/>
                <a:gd name="connsiteY0" fmla="*/ 214408 h 375856"/>
                <a:gd name="connsiteX1" fmla="*/ 140018 w 548259"/>
                <a:gd name="connsiteY1" fmla="*/ 0 h 375856"/>
                <a:gd name="connsiteX2" fmla="*/ 95 w 548259"/>
                <a:gd name="connsiteY2" fmla="*/ 0 h 375856"/>
                <a:gd name="connsiteX3" fmla="*/ 95 w 548259"/>
                <a:gd name="connsiteY3" fmla="*/ 262414 h 375856"/>
                <a:gd name="connsiteX4" fmla="*/ 0 w 548259"/>
                <a:gd name="connsiteY4" fmla="*/ 262414 h 375856"/>
                <a:gd name="connsiteX5" fmla="*/ 0 w 548259"/>
                <a:gd name="connsiteY5" fmla="*/ 262414 h 375856"/>
                <a:gd name="connsiteX6" fmla="*/ 122016 w 548259"/>
                <a:gd name="connsiteY6" fmla="*/ 375857 h 375856"/>
                <a:gd name="connsiteX7" fmla="*/ 548259 w 548259"/>
                <a:gd name="connsiteY7" fmla="*/ 375857 h 375856"/>
                <a:gd name="connsiteX8" fmla="*/ 548259 w 548259"/>
                <a:gd name="connsiteY8" fmla="*/ 262414 h 375856"/>
                <a:gd name="connsiteX9" fmla="*/ 191738 w 548259"/>
                <a:gd name="connsiteY9" fmla="*/ 262414 h 375856"/>
                <a:gd name="connsiteX10" fmla="*/ 140018 w 548259"/>
                <a:gd name="connsiteY10" fmla="*/ 214408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259" h="375856">
                  <a:moveTo>
                    <a:pt x="140018" y="214408"/>
                  </a:moveTo>
                  <a:lnTo>
                    <a:pt x="140018" y="0"/>
                  </a:lnTo>
                  <a:lnTo>
                    <a:pt x="95" y="0"/>
                  </a:lnTo>
                  <a:lnTo>
                    <a:pt x="95" y="262414"/>
                  </a:lnTo>
                  <a:lnTo>
                    <a:pt x="0" y="262414"/>
                  </a:lnTo>
                  <a:lnTo>
                    <a:pt x="0" y="262414"/>
                  </a:lnTo>
                  <a:cubicBezTo>
                    <a:pt x="0" y="325088"/>
                    <a:pt x="54578" y="375857"/>
                    <a:pt x="122016" y="375857"/>
                  </a:cubicBezTo>
                  <a:lnTo>
                    <a:pt x="548259" y="375857"/>
                  </a:lnTo>
                  <a:lnTo>
                    <a:pt x="548259" y="262414"/>
                  </a:lnTo>
                  <a:lnTo>
                    <a:pt x="191738" y="262414"/>
                  </a:lnTo>
                  <a:cubicBezTo>
                    <a:pt x="163068" y="262414"/>
                    <a:pt x="140018" y="240887"/>
                    <a:pt x="140018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A601D196-3CC6-4021-893A-64B26C09D24F}"/>
              </a:ext>
            </a:extLst>
          </p:cNvPr>
          <p:cNvSpPr/>
          <p:nvPr userDrawn="1"/>
        </p:nvSpPr>
        <p:spPr>
          <a:xfrm flipH="1">
            <a:off x="4440170" y="1597748"/>
            <a:ext cx="3319087" cy="4077126"/>
          </a:xfrm>
          <a:custGeom>
            <a:avLst/>
            <a:gdLst>
              <a:gd name="connsiteX0" fmla="*/ 5534317 w 11043285"/>
              <a:gd name="connsiteY0" fmla="*/ 0 h 12260270"/>
              <a:gd name="connsiteX1" fmla="*/ 5521643 w 11043285"/>
              <a:gd name="connsiteY1" fmla="*/ 3868 h 12260270"/>
              <a:gd name="connsiteX2" fmla="*/ 5508968 w 11043285"/>
              <a:gd name="connsiteY2" fmla="*/ 0 h 12260270"/>
              <a:gd name="connsiteX3" fmla="*/ 5508903 w 11043285"/>
              <a:gd name="connsiteY3" fmla="*/ 7756 h 12260270"/>
              <a:gd name="connsiteX4" fmla="*/ 5258050 w 11043285"/>
              <a:gd name="connsiteY4" fmla="*/ 84307 h 12260270"/>
              <a:gd name="connsiteX5" fmla="*/ 859388 w 11043285"/>
              <a:gd name="connsiteY5" fmla="*/ 853297 h 12260270"/>
              <a:gd name="connsiteX6" fmla="*/ 44220 w 11043285"/>
              <a:gd name="connsiteY6" fmla="*/ 1576031 h 12260270"/>
              <a:gd name="connsiteX7" fmla="*/ 5345903 w 11043285"/>
              <a:gd name="connsiteY7" fmla="*/ 12164755 h 12260270"/>
              <a:gd name="connsiteX8" fmla="*/ 5482749 w 11043285"/>
              <a:gd name="connsiteY8" fmla="*/ 12225654 h 12260270"/>
              <a:gd name="connsiteX9" fmla="*/ 5482749 w 11043285"/>
              <a:gd name="connsiteY9" fmla="*/ 12260270 h 12260270"/>
              <a:gd name="connsiteX10" fmla="*/ 5521643 w 11043285"/>
              <a:gd name="connsiteY10" fmla="*/ 12242962 h 12260270"/>
              <a:gd name="connsiteX11" fmla="*/ 5560536 w 11043285"/>
              <a:gd name="connsiteY11" fmla="*/ 12260270 h 12260270"/>
              <a:gd name="connsiteX12" fmla="*/ 5560536 w 11043285"/>
              <a:gd name="connsiteY12" fmla="*/ 12225654 h 12260270"/>
              <a:gd name="connsiteX13" fmla="*/ 5697382 w 11043285"/>
              <a:gd name="connsiteY13" fmla="*/ 12164755 h 12260270"/>
              <a:gd name="connsiteX14" fmla="*/ 10999065 w 11043285"/>
              <a:gd name="connsiteY14" fmla="*/ 1576031 h 12260270"/>
              <a:gd name="connsiteX15" fmla="*/ 10183897 w 11043285"/>
              <a:gd name="connsiteY15" fmla="*/ 853297 h 12260270"/>
              <a:gd name="connsiteX16" fmla="*/ 5785235 w 11043285"/>
              <a:gd name="connsiteY16" fmla="*/ 84307 h 12260270"/>
              <a:gd name="connsiteX17" fmla="*/ 5534382 w 11043285"/>
              <a:gd name="connsiteY17" fmla="*/ 7756 h 122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043285" h="12260270">
                <a:moveTo>
                  <a:pt x="5534317" y="0"/>
                </a:moveTo>
                <a:lnTo>
                  <a:pt x="5521643" y="3868"/>
                </a:lnTo>
                <a:lnTo>
                  <a:pt x="5508968" y="0"/>
                </a:lnTo>
                <a:lnTo>
                  <a:pt x="5508903" y="7756"/>
                </a:lnTo>
                <a:lnTo>
                  <a:pt x="5258050" y="84307"/>
                </a:lnTo>
                <a:cubicBezTo>
                  <a:pt x="2459807" y="926132"/>
                  <a:pt x="1400298" y="868477"/>
                  <a:pt x="859388" y="853297"/>
                </a:cubicBezTo>
                <a:cubicBezTo>
                  <a:pt x="301030" y="837626"/>
                  <a:pt x="95720" y="1031290"/>
                  <a:pt x="44220" y="1576031"/>
                </a:cubicBezTo>
                <a:cubicBezTo>
                  <a:pt x="-6475" y="2112258"/>
                  <a:pt x="-655436" y="9374917"/>
                  <a:pt x="5345903" y="12164755"/>
                </a:cubicBezTo>
                <a:lnTo>
                  <a:pt x="5482749" y="12225654"/>
                </a:lnTo>
                <a:lnTo>
                  <a:pt x="5482749" y="12260270"/>
                </a:lnTo>
                <a:lnTo>
                  <a:pt x="5521643" y="12242962"/>
                </a:lnTo>
                <a:lnTo>
                  <a:pt x="5560536" y="12260270"/>
                </a:lnTo>
                <a:lnTo>
                  <a:pt x="5560536" y="12225654"/>
                </a:lnTo>
                <a:lnTo>
                  <a:pt x="5697382" y="12164755"/>
                </a:lnTo>
                <a:cubicBezTo>
                  <a:pt x="11698721" y="9374917"/>
                  <a:pt x="11049760" y="2112258"/>
                  <a:pt x="10999065" y="1576031"/>
                </a:cubicBezTo>
                <a:cubicBezTo>
                  <a:pt x="10947565" y="1031290"/>
                  <a:pt x="10742255" y="837626"/>
                  <a:pt x="10183897" y="853297"/>
                </a:cubicBezTo>
                <a:cubicBezTo>
                  <a:pt x="9642988" y="868477"/>
                  <a:pt x="8583478" y="926132"/>
                  <a:pt x="5785235" y="84307"/>
                </a:cubicBezTo>
                <a:lnTo>
                  <a:pt x="5534382" y="77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F463074A-CAF4-4BF1-B284-E0362476C001}"/>
              </a:ext>
            </a:extLst>
          </p:cNvPr>
          <p:cNvSpPr/>
          <p:nvPr userDrawn="1"/>
        </p:nvSpPr>
        <p:spPr>
          <a:xfrm flipH="1">
            <a:off x="6075270" y="1603846"/>
            <a:ext cx="1671233" cy="4077126"/>
          </a:xfrm>
          <a:custGeom>
            <a:avLst/>
            <a:gdLst>
              <a:gd name="connsiteX0" fmla="*/ 5534317 w 5560536"/>
              <a:gd name="connsiteY0" fmla="*/ 0 h 12260270"/>
              <a:gd name="connsiteX1" fmla="*/ 5560536 w 5560536"/>
              <a:gd name="connsiteY1" fmla="*/ 3147296 h 12260270"/>
              <a:gd name="connsiteX2" fmla="*/ 5560536 w 5560536"/>
              <a:gd name="connsiteY2" fmla="*/ 12260270 h 12260270"/>
              <a:gd name="connsiteX3" fmla="*/ 5345903 w 5560536"/>
              <a:gd name="connsiteY3" fmla="*/ 12164755 h 12260270"/>
              <a:gd name="connsiteX4" fmla="*/ 44220 w 5560536"/>
              <a:gd name="connsiteY4" fmla="*/ 1576030 h 12260270"/>
              <a:gd name="connsiteX5" fmla="*/ 859388 w 5560536"/>
              <a:gd name="connsiteY5" fmla="*/ 853297 h 12260270"/>
              <a:gd name="connsiteX6" fmla="*/ 5534317 w 5560536"/>
              <a:gd name="connsiteY6" fmla="*/ 0 h 122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0536" h="12260270">
                <a:moveTo>
                  <a:pt x="5534317" y="0"/>
                </a:moveTo>
                <a:lnTo>
                  <a:pt x="5560536" y="3147296"/>
                </a:lnTo>
                <a:lnTo>
                  <a:pt x="5560536" y="12260270"/>
                </a:lnTo>
                <a:lnTo>
                  <a:pt x="5345903" y="12164755"/>
                </a:lnTo>
                <a:cubicBezTo>
                  <a:pt x="-655436" y="9374917"/>
                  <a:pt x="-6475" y="2112257"/>
                  <a:pt x="44220" y="1576030"/>
                </a:cubicBezTo>
                <a:cubicBezTo>
                  <a:pt x="95720" y="1031290"/>
                  <a:pt x="301030" y="837626"/>
                  <a:pt x="859388" y="853297"/>
                </a:cubicBezTo>
                <a:cubicBezTo>
                  <a:pt x="1417746" y="868966"/>
                  <a:pt x="2528702" y="929895"/>
                  <a:pt x="5534317" y="0"/>
                </a:cubicBezTo>
                <a:close/>
              </a:path>
            </a:pathLst>
          </a:custGeom>
          <a:gradFill flip="none" rotWithShape="1">
            <a:gsLst>
              <a:gs pos="5000">
                <a:schemeClr val="accent1">
                  <a:lumMod val="60000"/>
                  <a:lumOff val="40000"/>
                </a:schemeClr>
              </a:gs>
              <a:gs pos="95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BB1E3063-19E3-4FAC-B7BA-21CE0F12FBA4}"/>
              </a:ext>
            </a:extLst>
          </p:cNvPr>
          <p:cNvSpPr/>
          <p:nvPr userDrawn="1"/>
        </p:nvSpPr>
        <p:spPr>
          <a:xfrm>
            <a:off x="3295650" y="24502"/>
            <a:ext cx="5600700" cy="6808996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noFill/>
          <a:ln w="317500">
            <a:gradFill>
              <a:gsLst>
                <a:gs pos="0">
                  <a:schemeClr val="bg1">
                    <a:alpha val="23000"/>
                  </a:schemeClr>
                </a:gs>
                <a:gs pos="66000">
                  <a:srgbClr val="499668">
                    <a:alpha val="0"/>
                  </a:srgb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E1D34BA8-ECFA-47E9-AC20-DC33D1E38F7E}"/>
              </a:ext>
            </a:extLst>
          </p:cNvPr>
          <p:cNvSpPr/>
          <p:nvPr userDrawn="1"/>
        </p:nvSpPr>
        <p:spPr>
          <a:xfrm>
            <a:off x="1573161" y="0"/>
            <a:ext cx="9045678" cy="6858000"/>
          </a:xfrm>
          <a:custGeom>
            <a:avLst/>
            <a:gdLst>
              <a:gd name="connsiteX0" fmla="*/ 18277 w 9045678"/>
              <a:gd name="connsiteY0" fmla="*/ 0 h 6858000"/>
              <a:gd name="connsiteX1" fmla="*/ 9027402 w 9045678"/>
              <a:gd name="connsiteY1" fmla="*/ 0 h 6858000"/>
              <a:gd name="connsiteX2" fmla="*/ 9034326 w 9045678"/>
              <a:gd name="connsiteY2" fmla="*/ 162229 h 6858000"/>
              <a:gd name="connsiteX3" fmla="*/ 7405122 w 9045678"/>
              <a:gd name="connsiteY3" fmla="*/ 6521583 h 6858000"/>
              <a:gd name="connsiteX4" fmla="*/ 7145342 w 9045678"/>
              <a:gd name="connsiteY4" fmla="*/ 6858000 h 6858000"/>
              <a:gd name="connsiteX5" fmla="*/ 1900336 w 9045678"/>
              <a:gd name="connsiteY5" fmla="*/ 6858000 h 6858000"/>
              <a:gd name="connsiteX6" fmla="*/ 1640556 w 9045678"/>
              <a:gd name="connsiteY6" fmla="*/ 6521583 h 6858000"/>
              <a:gd name="connsiteX7" fmla="*/ 11353 w 9045678"/>
              <a:gd name="connsiteY7" fmla="*/ 162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5678" h="6858000">
                <a:moveTo>
                  <a:pt x="18277" y="0"/>
                </a:moveTo>
                <a:lnTo>
                  <a:pt x="9027402" y="0"/>
                </a:lnTo>
                <a:lnTo>
                  <a:pt x="9034326" y="162229"/>
                </a:lnTo>
                <a:cubicBezTo>
                  <a:pt x="9087832" y="1617390"/>
                  <a:pt x="9014137" y="4298391"/>
                  <a:pt x="7405122" y="6521583"/>
                </a:cubicBezTo>
                <a:lnTo>
                  <a:pt x="7145342" y="6858000"/>
                </a:lnTo>
                <a:lnTo>
                  <a:pt x="1900336" y="6858000"/>
                </a:lnTo>
                <a:lnTo>
                  <a:pt x="1640556" y="6521583"/>
                </a:lnTo>
                <a:cubicBezTo>
                  <a:pt x="31541" y="4298391"/>
                  <a:pt x="-42154" y="1617390"/>
                  <a:pt x="11353" y="162229"/>
                </a:cubicBezTo>
                <a:close/>
              </a:path>
            </a:pathLst>
          </a:custGeom>
          <a:noFill/>
          <a:ln w="1524000">
            <a:gradFill>
              <a:gsLst>
                <a:gs pos="0">
                  <a:schemeClr val="bg1">
                    <a:alpha val="0"/>
                  </a:schemeClr>
                </a:gs>
                <a:gs pos="81000">
                  <a:schemeClr val="bg1">
                    <a:alpha val="6000"/>
                  </a:scheme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弧形 70">
            <a:extLst>
              <a:ext uri="{FF2B5EF4-FFF2-40B4-BE49-F238E27FC236}">
                <a16:creationId xmlns:a16="http://schemas.microsoft.com/office/drawing/2014/main" id="{4E832B2F-3DBE-4C78-92F2-F30CACF6FF65}"/>
              </a:ext>
            </a:extLst>
          </p:cNvPr>
          <p:cNvSpPr/>
          <p:nvPr userDrawn="1"/>
        </p:nvSpPr>
        <p:spPr>
          <a:xfrm rot="969070">
            <a:off x="9596335" y="-340498"/>
            <a:ext cx="2076649" cy="7965810"/>
          </a:xfrm>
          <a:prstGeom prst="arc">
            <a:avLst>
              <a:gd name="adj1" fmla="val 17422553"/>
              <a:gd name="adj2" fmla="val 4455498"/>
            </a:avLst>
          </a:prstGeom>
          <a:ln>
            <a:gradFill>
              <a:gsLst>
                <a:gs pos="1300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chemeClr val="bg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7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板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52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椭圆 39">
            <a:extLst>
              <a:ext uri="{FF2B5EF4-FFF2-40B4-BE49-F238E27FC236}">
                <a16:creationId xmlns:a16="http://schemas.microsoft.com/office/drawing/2014/main" id="{03B443E8-4065-416E-BC62-B0305BDFEE03}"/>
              </a:ext>
            </a:extLst>
          </p:cNvPr>
          <p:cNvSpPr/>
          <p:nvPr userDrawn="1"/>
        </p:nvSpPr>
        <p:spPr>
          <a:xfrm>
            <a:off x="4552950" y="1561486"/>
            <a:ext cx="3086100" cy="308610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空心弧 4">
            <a:extLst>
              <a:ext uri="{FF2B5EF4-FFF2-40B4-BE49-F238E27FC236}">
                <a16:creationId xmlns:a16="http://schemas.microsoft.com/office/drawing/2014/main" id="{AA9DB897-2AE0-4934-A4FB-748F41466A44}"/>
              </a:ext>
            </a:extLst>
          </p:cNvPr>
          <p:cNvSpPr/>
          <p:nvPr userDrawn="1"/>
        </p:nvSpPr>
        <p:spPr>
          <a:xfrm>
            <a:off x="3193143" y="201679"/>
            <a:ext cx="5805714" cy="5805714"/>
          </a:xfrm>
          <a:prstGeom prst="blockArc">
            <a:avLst>
              <a:gd name="adj1" fmla="val 305900"/>
              <a:gd name="adj2" fmla="val 18769243"/>
              <a:gd name="adj3" fmla="val 16846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EE63E5B-4EC2-457C-BB98-A6B64D82F25E}"/>
              </a:ext>
            </a:extLst>
          </p:cNvPr>
          <p:cNvSpPr/>
          <p:nvPr userDrawn="1"/>
        </p:nvSpPr>
        <p:spPr>
          <a:xfrm>
            <a:off x="2381250" y="-610214"/>
            <a:ext cx="7429500" cy="7429500"/>
          </a:xfrm>
          <a:prstGeom prst="ellipse">
            <a:avLst/>
          </a:prstGeom>
          <a:noFill/>
          <a:ln>
            <a:gradFill>
              <a:gsLst>
                <a:gs pos="37000">
                  <a:schemeClr val="accent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DA3553BF-E603-4BF2-985E-86B1240A92E8}"/>
              </a:ext>
            </a:extLst>
          </p:cNvPr>
          <p:cNvSpPr/>
          <p:nvPr userDrawn="1"/>
        </p:nvSpPr>
        <p:spPr>
          <a:xfrm>
            <a:off x="4369453" y="1377994"/>
            <a:ext cx="3453096" cy="3453086"/>
          </a:xfrm>
          <a:prstGeom prst="arc">
            <a:avLst>
              <a:gd name="adj1" fmla="val 5371590"/>
              <a:gd name="adj2" fmla="val 10013833"/>
            </a:avLst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CC08ACE9-469D-4B87-9F52-070B5F79C8C1}"/>
              </a:ext>
            </a:extLst>
          </p:cNvPr>
          <p:cNvSpPr/>
          <p:nvPr userDrawn="1"/>
        </p:nvSpPr>
        <p:spPr>
          <a:xfrm>
            <a:off x="837504" y="0"/>
            <a:ext cx="10516299" cy="6858000"/>
          </a:xfrm>
          <a:custGeom>
            <a:avLst/>
            <a:gdLst>
              <a:gd name="connsiteX0" fmla="*/ 8516778 w 10516299"/>
              <a:gd name="connsiteY0" fmla="*/ 0 h 6858000"/>
              <a:gd name="connsiteX1" fmla="*/ 9500753 w 10516299"/>
              <a:gd name="connsiteY1" fmla="*/ 0 h 6858000"/>
              <a:gd name="connsiteX2" fmla="*/ 9605937 w 10516299"/>
              <a:gd name="connsiteY2" fmla="*/ 147085 h 6858000"/>
              <a:gd name="connsiteX3" fmla="*/ 9184819 w 10516299"/>
              <a:gd name="connsiteY3" fmla="*/ 6601455 h 6858000"/>
              <a:gd name="connsiteX4" fmla="*/ 9019877 w 10516299"/>
              <a:gd name="connsiteY4" fmla="*/ 6778387 h 6858000"/>
              <a:gd name="connsiteX5" fmla="*/ 8938588 w 10516299"/>
              <a:gd name="connsiteY5" fmla="*/ 6858000 h 6858000"/>
              <a:gd name="connsiteX6" fmla="*/ 7742990 w 10516299"/>
              <a:gd name="connsiteY6" fmla="*/ 6858000 h 6858000"/>
              <a:gd name="connsiteX7" fmla="*/ 7861919 w 10516299"/>
              <a:gd name="connsiteY7" fmla="*/ 6777563 h 6858000"/>
              <a:gd name="connsiteX8" fmla="*/ 8620058 w 10516299"/>
              <a:gd name="connsiteY8" fmla="*/ 6098458 h 6858000"/>
              <a:gd name="connsiteX9" fmla="*/ 8733148 w 10516299"/>
              <a:gd name="connsiteY9" fmla="*/ 242639 h 6858000"/>
              <a:gd name="connsiteX10" fmla="*/ 8597885 w 10516299"/>
              <a:gd name="connsiteY10" fmla="*/ 85818 h 6858000"/>
              <a:gd name="connsiteX11" fmla="*/ 1020592 w 10516299"/>
              <a:gd name="connsiteY11" fmla="*/ 0 h 6858000"/>
              <a:gd name="connsiteX12" fmla="*/ 1998949 w 10516299"/>
              <a:gd name="connsiteY12" fmla="*/ 0 h 6858000"/>
              <a:gd name="connsiteX13" fmla="*/ 1748196 w 10516299"/>
              <a:gd name="connsiteY13" fmla="*/ 285477 h 6858000"/>
              <a:gd name="connsiteX14" fmla="*/ 1079145 w 10516299"/>
              <a:gd name="connsiteY14" fmla="*/ 4776871 h 6858000"/>
              <a:gd name="connsiteX15" fmla="*/ 376991 w 10516299"/>
              <a:gd name="connsiteY15" fmla="*/ 5057832 h 6858000"/>
              <a:gd name="connsiteX16" fmla="*/ 885906 w 10516299"/>
              <a:gd name="connsiteY16" fmla="*/ 1838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16299" h="6858000">
                <a:moveTo>
                  <a:pt x="8516778" y="0"/>
                </a:moveTo>
                <a:lnTo>
                  <a:pt x="9500753" y="0"/>
                </a:lnTo>
                <a:lnTo>
                  <a:pt x="9605937" y="147085"/>
                </a:lnTo>
                <a:cubicBezTo>
                  <a:pt x="10951310" y="2121705"/>
                  <a:pt x="10801017" y="4786796"/>
                  <a:pt x="9184819" y="6601455"/>
                </a:cubicBezTo>
                <a:cubicBezTo>
                  <a:pt x="9130946" y="6661944"/>
                  <a:pt x="9075946" y="6720924"/>
                  <a:pt x="9019877" y="6778387"/>
                </a:cubicBezTo>
                <a:lnTo>
                  <a:pt x="8938588" y="6858000"/>
                </a:lnTo>
                <a:lnTo>
                  <a:pt x="7742990" y="6858000"/>
                </a:lnTo>
                <a:lnTo>
                  <a:pt x="7861919" y="6777563"/>
                </a:lnTo>
                <a:cubicBezTo>
                  <a:pt x="8134706" y="6584040"/>
                  <a:pt x="8389437" y="6357398"/>
                  <a:pt x="8620058" y="6098458"/>
                </a:cubicBezTo>
                <a:cubicBezTo>
                  <a:pt x="10096030" y="4441243"/>
                  <a:pt x="10144034" y="1955606"/>
                  <a:pt x="8733148" y="242639"/>
                </a:cubicBezTo>
                <a:cubicBezTo>
                  <a:pt x="8689058" y="189109"/>
                  <a:pt x="8643954" y="136832"/>
                  <a:pt x="8597885" y="85818"/>
                </a:cubicBezTo>
                <a:close/>
                <a:moveTo>
                  <a:pt x="1020592" y="0"/>
                </a:moveTo>
                <a:lnTo>
                  <a:pt x="1998949" y="0"/>
                </a:lnTo>
                <a:lnTo>
                  <a:pt x="1748196" y="285477"/>
                </a:lnTo>
                <a:cubicBezTo>
                  <a:pt x="756308" y="1521244"/>
                  <a:pt x="460813" y="3231589"/>
                  <a:pt x="1079145" y="4776871"/>
                </a:cubicBezTo>
                <a:lnTo>
                  <a:pt x="376991" y="5057832"/>
                </a:lnTo>
                <a:cubicBezTo>
                  <a:pt x="-285040" y="3403341"/>
                  <a:pt x="-50196" y="1586851"/>
                  <a:pt x="885906" y="18381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2000"/>
                </a:schemeClr>
              </a:gs>
              <a:gs pos="70000">
                <a:schemeClr val="accent1">
                  <a:alpha val="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8CA929E9-7F1A-46E7-B42E-D5C1BBCB7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0800" y="2117750"/>
            <a:ext cx="1930400" cy="84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latin typeface="+mj-lt"/>
              </a:defRPr>
            </a:lvl1pPr>
            <a:lvl2pPr>
              <a:defRPr sz="8000">
                <a:latin typeface="+mj-lt"/>
              </a:defRPr>
            </a:lvl2pPr>
            <a:lvl3pPr>
              <a:defRPr sz="8000">
                <a:latin typeface="+mj-lt"/>
              </a:defRPr>
            </a:lvl3pPr>
            <a:lvl4pPr>
              <a:defRPr sz="8000">
                <a:latin typeface="+mj-lt"/>
              </a:defRPr>
            </a:lvl4pPr>
            <a:lvl5pPr>
              <a:defRPr sz="8000"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2" name="文本占位符 51">
            <a:extLst>
              <a:ext uri="{FF2B5EF4-FFF2-40B4-BE49-F238E27FC236}">
                <a16:creationId xmlns:a16="http://schemas.microsoft.com/office/drawing/2014/main" id="{0C94DD2B-51AC-41B8-9282-8B369D3875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4113" y="3192465"/>
            <a:ext cx="2263775" cy="798512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+mj-ea"/>
                <a:ea typeface="+mj-ea"/>
              </a:defRPr>
            </a:lvl1pPr>
            <a:lvl2pPr>
              <a:defRPr sz="4400">
                <a:latin typeface="+mj-ea"/>
                <a:ea typeface="+mj-ea"/>
              </a:defRPr>
            </a:lvl2pPr>
            <a:lvl3pPr>
              <a:defRPr sz="4400">
                <a:latin typeface="+mj-ea"/>
                <a:ea typeface="+mj-ea"/>
              </a:defRPr>
            </a:lvl3pPr>
            <a:lvl4pPr>
              <a:defRPr sz="4400">
                <a:latin typeface="+mj-ea"/>
                <a:ea typeface="+mj-ea"/>
              </a:defRPr>
            </a:lvl4pPr>
            <a:lvl5pPr>
              <a:defRPr sz="4400">
                <a:latin typeface="+mj-ea"/>
                <a:ea typeface="+mj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214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CFB1866-47FC-4BF4-8886-90344115B584}"/>
              </a:ext>
            </a:extLst>
          </p:cNvPr>
          <p:cNvSpPr/>
          <p:nvPr userDrawn="1"/>
        </p:nvSpPr>
        <p:spPr>
          <a:xfrm>
            <a:off x="0" y="1"/>
            <a:ext cx="12192000" cy="35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C22A099-E191-44B3-850D-95C155E9D58A}"/>
              </a:ext>
            </a:extLst>
          </p:cNvPr>
          <p:cNvSpPr txBox="1"/>
          <p:nvPr userDrawn="1"/>
        </p:nvSpPr>
        <p:spPr>
          <a:xfrm>
            <a:off x="5080338" y="703833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D45DB47-775F-4E1A-84BF-8B8A1848EBD3}"/>
              </a:ext>
            </a:extLst>
          </p:cNvPr>
          <p:cNvSpPr txBox="1"/>
          <p:nvPr userDrawn="1"/>
        </p:nvSpPr>
        <p:spPr>
          <a:xfrm>
            <a:off x="316725" y="348220"/>
            <a:ext cx="1155854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solidFill>
                  <a:schemeClr val="bg1">
                    <a:alpha val="9000"/>
                  </a:schemeClr>
                </a:solidFill>
                <a:latin typeface="+mj-ea"/>
                <a:ea typeface="+mj-ea"/>
              </a:rPr>
              <a:t>CONTENTS</a:t>
            </a:r>
            <a:endParaRPr lang="zh-CN" altLang="en-US" sz="16600" dirty="0">
              <a:solidFill>
                <a:schemeClr val="bg1">
                  <a:alpha val="9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2" name="图片占位符 41">
            <a:extLst>
              <a:ext uri="{FF2B5EF4-FFF2-40B4-BE49-F238E27FC236}">
                <a16:creationId xmlns:a16="http://schemas.microsoft.com/office/drawing/2014/main" id="{FCF3790B-EA4F-4296-BF9C-89B21D5A8D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023" y="2613025"/>
            <a:ext cx="2457450" cy="3103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4" name="文本占位符 43">
            <a:extLst>
              <a:ext uri="{FF2B5EF4-FFF2-40B4-BE49-F238E27FC236}">
                <a16:creationId xmlns:a16="http://schemas.microsoft.com/office/drawing/2014/main" id="{41EFD8B4-1121-47AE-8933-E89B0B76B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4639" y="4165600"/>
            <a:ext cx="659447" cy="49081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6" name="文本占位符 45">
            <a:extLst>
              <a:ext uri="{FF2B5EF4-FFF2-40B4-BE49-F238E27FC236}">
                <a16:creationId xmlns:a16="http://schemas.microsoft.com/office/drawing/2014/main" id="{992E077F-1D82-4EB3-A769-DEF06D24BA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9877" y="4906963"/>
            <a:ext cx="1620838" cy="458787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7" name="图片占位符 41">
            <a:extLst>
              <a:ext uri="{FF2B5EF4-FFF2-40B4-BE49-F238E27FC236}">
                <a16:creationId xmlns:a16="http://schemas.microsoft.com/office/drawing/2014/main" id="{62447FB9-2FE7-4390-82C7-A01DEDACF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3315" y="2613025"/>
            <a:ext cx="2457450" cy="3103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8" name="文本占位符 43">
            <a:extLst>
              <a:ext uri="{FF2B5EF4-FFF2-40B4-BE49-F238E27FC236}">
                <a16:creationId xmlns:a16="http://schemas.microsoft.com/office/drawing/2014/main" id="{E3009DB9-A7D2-4AAF-825A-E3124AEB8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4931" y="4165600"/>
            <a:ext cx="659447" cy="49081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9" name="文本占位符 45">
            <a:extLst>
              <a:ext uri="{FF2B5EF4-FFF2-40B4-BE49-F238E27FC236}">
                <a16:creationId xmlns:a16="http://schemas.microsoft.com/office/drawing/2014/main" id="{45D68832-F2B1-44EC-B33A-3B81729AA6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0169" y="4906963"/>
            <a:ext cx="1620838" cy="458787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0" name="图片占位符 41">
            <a:extLst>
              <a:ext uri="{FF2B5EF4-FFF2-40B4-BE49-F238E27FC236}">
                <a16:creationId xmlns:a16="http://schemas.microsoft.com/office/drawing/2014/main" id="{98CBA05B-A3C0-463A-9760-E336445CB7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43887" y="2613025"/>
            <a:ext cx="2457450" cy="3103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51" name="文本占位符 43">
            <a:extLst>
              <a:ext uri="{FF2B5EF4-FFF2-40B4-BE49-F238E27FC236}">
                <a16:creationId xmlns:a16="http://schemas.microsoft.com/office/drawing/2014/main" id="{8C7C2DFA-79C5-4F36-8004-7C02A22CD5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65503" y="4165600"/>
            <a:ext cx="659447" cy="49081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2" name="文本占位符 45">
            <a:extLst>
              <a:ext uri="{FF2B5EF4-FFF2-40B4-BE49-F238E27FC236}">
                <a16:creationId xmlns:a16="http://schemas.microsoft.com/office/drawing/2014/main" id="{D081BBC5-371C-44A1-A23B-B7DF95DBA3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60741" y="4906963"/>
            <a:ext cx="1620838" cy="458787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3" name="图片占位符 41">
            <a:extLst>
              <a:ext uri="{FF2B5EF4-FFF2-40B4-BE49-F238E27FC236}">
                <a16:creationId xmlns:a16="http://schemas.microsoft.com/office/drawing/2014/main" id="{346E2135-F099-4BF3-9DCA-86D7B15DC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81850" y="2613025"/>
            <a:ext cx="2457450" cy="3103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54" name="文本占位符 43">
            <a:extLst>
              <a:ext uri="{FF2B5EF4-FFF2-40B4-BE49-F238E27FC236}">
                <a16:creationId xmlns:a16="http://schemas.microsoft.com/office/drawing/2014/main" id="{AB50F599-593C-41CA-8435-A24105E0F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03466" y="4165600"/>
            <a:ext cx="659447" cy="49081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5" name="文本占位符 45">
            <a:extLst>
              <a:ext uri="{FF2B5EF4-FFF2-40B4-BE49-F238E27FC236}">
                <a16:creationId xmlns:a16="http://schemas.microsoft.com/office/drawing/2014/main" id="{59A9E21B-4237-44C6-BAC6-CCFE8DAD5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98704" y="4906963"/>
            <a:ext cx="1620838" cy="458787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50107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占位符 44">
            <a:extLst>
              <a:ext uri="{FF2B5EF4-FFF2-40B4-BE49-F238E27FC236}">
                <a16:creationId xmlns:a16="http://schemas.microsoft.com/office/drawing/2014/main" id="{0946ABF4-7B5B-4226-8E1C-F9A828C4A2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692150"/>
            <a:ext cx="5080000" cy="55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n-ea"/>
                <a:ea typeface="+mn-ea"/>
              </a:defRPr>
            </a:lvl1pPr>
            <a:lvl2pPr>
              <a:defRPr sz="2800">
                <a:latin typeface="+mn-ea"/>
                <a:ea typeface="+mn-ea"/>
              </a:defRPr>
            </a:lvl2pPr>
            <a:lvl3pPr>
              <a:defRPr sz="2800">
                <a:latin typeface="+mn-ea"/>
                <a:ea typeface="+mn-ea"/>
              </a:defRPr>
            </a:lvl3pPr>
            <a:lvl4pPr>
              <a:defRPr sz="2800">
                <a:latin typeface="+mn-ea"/>
                <a:ea typeface="+mn-ea"/>
              </a:defRPr>
            </a:lvl4pPr>
            <a:lvl5pPr>
              <a:defRPr sz="2800"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24027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758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B4327A0A-C1D2-4490-A01A-FF11227ACA7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3898" t="26646" r="4120" b="1745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633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  <p:sldLayoutId id="2147483657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ED4B155-4463-4431-8720-4A87EF258D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6A07FBB-53CF-4B1A-AEF1-FA0661344FC8}"/>
              </a:ext>
            </a:extLst>
          </p:cNvPr>
          <p:cNvSpPr/>
          <p:nvPr/>
        </p:nvSpPr>
        <p:spPr>
          <a:xfrm>
            <a:off x="3989678" y="1071438"/>
            <a:ext cx="4212644" cy="5121480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6350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6C97B08-4CEE-49CB-A219-E445389889B0}"/>
              </a:ext>
            </a:extLst>
          </p:cNvPr>
          <p:cNvSpPr/>
          <p:nvPr/>
        </p:nvSpPr>
        <p:spPr>
          <a:xfrm>
            <a:off x="4278364" y="1422405"/>
            <a:ext cx="3635271" cy="4419545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47700">
              <a:srgbClr val="002A1B">
                <a:alpha val="54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2254BB6-BE5C-4987-A378-F85A25FB9D57}"/>
              </a:ext>
            </a:extLst>
          </p:cNvPr>
          <p:cNvGrpSpPr/>
          <p:nvPr/>
        </p:nvGrpSpPr>
        <p:grpSpPr>
          <a:xfrm>
            <a:off x="5964181" y="5296007"/>
            <a:ext cx="161465" cy="68166"/>
            <a:chOff x="2580641" y="1888594"/>
            <a:chExt cx="6286530" cy="2398651"/>
          </a:xfrm>
          <a:solidFill>
            <a:schemeClr val="bg1"/>
          </a:solidFill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C1222257-B076-4D3C-B9D8-C47CE49B31E6}"/>
                </a:ext>
              </a:extLst>
            </p:cNvPr>
            <p:cNvSpPr/>
            <p:nvPr/>
          </p:nvSpPr>
          <p:spPr>
            <a:xfrm>
              <a:off x="4733048" y="2060039"/>
              <a:ext cx="1984833" cy="345960"/>
            </a:xfrm>
            <a:custGeom>
              <a:avLst/>
              <a:gdLst>
                <a:gd name="connsiteX0" fmla="*/ 0 w 1031176"/>
                <a:gd name="connsiteY0" fmla="*/ 0 h 179736"/>
                <a:gd name="connsiteX1" fmla="*/ 1031177 w 1031176"/>
                <a:gd name="connsiteY1" fmla="*/ 0 h 179736"/>
                <a:gd name="connsiteX2" fmla="*/ 1031177 w 1031176"/>
                <a:gd name="connsiteY2" fmla="*/ 179737 h 179736"/>
                <a:gd name="connsiteX3" fmla="*/ 0 w 1031176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176" h="179736">
                  <a:moveTo>
                    <a:pt x="0" y="0"/>
                  </a:moveTo>
                  <a:lnTo>
                    <a:pt x="1031177" y="0"/>
                  </a:lnTo>
                  <a:lnTo>
                    <a:pt x="103117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71786F1-C574-480A-ABC6-9AD70CBFAF4D}"/>
                </a:ext>
              </a:extLst>
            </p:cNvPr>
            <p:cNvSpPr/>
            <p:nvPr/>
          </p:nvSpPr>
          <p:spPr>
            <a:xfrm>
              <a:off x="4684463" y="1888616"/>
              <a:ext cx="693054" cy="2397713"/>
            </a:xfrm>
            <a:custGeom>
              <a:avLst/>
              <a:gdLst>
                <a:gd name="connsiteX0" fmla="*/ 189262 w 360061"/>
                <a:gd name="connsiteY0" fmla="*/ 0 h 1245679"/>
                <a:gd name="connsiteX1" fmla="*/ 189262 w 360061"/>
                <a:gd name="connsiteY1" fmla="*/ 137065 h 1245679"/>
                <a:gd name="connsiteX2" fmla="*/ 0 w 360061"/>
                <a:gd name="connsiteY2" fmla="*/ 1012984 h 1245679"/>
                <a:gd name="connsiteX3" fmla="*/ 0 w 360061"/>
                <a:gd name="connsiteY3" fmla="*/ 1245680 h 1245679"/>
                <a:gd name="connsiteX4" fmla="*/ 360045 w 360061"/>
                <a:gd name="connsiteY4" fmla="*/ 137732 h 1245679"/>
                <a:gd name="connsiteX5" fmla="*/ 360045 w 360061"/>
                <a:gd name="connsiteY5" fmla="*/ 0 h 1245679"/>
                <a:gd name="connsiteX6" fmla="*/ 189262 w 360061"/>
                <a:gd name="connsiteY6" fmla="*/ 0 h 124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61" h="1245679">
                  <a:moveTo>
                    <a:pt x="189262" y="0"/>
                  </a:moveTo>
                  <a:lnTo>
                    <a:pt x="189262" y="137065"/>
                  </a:lnTo>
                  <a:cubicBezTo>
                    <a:pt x="189262" y="436340"/>
                    <a:pt x="166783" y="834866"/>
                    <a:pt x="0" y="1012984"/>
                  </a:cubicBezTo>
                  <a:lnTo>
                    <a:pt x="0" y="1245680"/>
                  </a:lnTo>
                  <a:cubicBezTo>
                    <a:pt x="368617" y="959834"/>
                    <a:pt x="360045" y="450913"/>
                    <a:pt x="360045" y="137732"/>
                  </a:cubicBezTo>
                  <a:lnTo>
                    <a:pt x="360045" y="0"/>
                  </a:lnTo>
                  <a:lnTo>
                    <a:pt x="1892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4AD5F38-C68E-4C11-A932-4D9F7EA8FC1C}"/>
                </a:ext>
              </a:extLst>
            </p:cNvPr>
            <p:cNvSpPr/>
            <p:nvPr/>
          </p:nvSpPr>
          <p:spPr>
            <a:xfrm>
              <a:off x="5205513" y="2605290"/>
              <a:ext cx="1465616" cy="351094"/>
            </a:xfrm>
            <a:custGeom>
              <a:avLst/>
              <a:gdLst>
                <a:gd name="connsiteX0" fmla="*/ 0 w 761428"/>
                <a:gd name="connsiteY0" fmla="*/ 0 h 182403"/>
                <a:gd name="connsiteX1" fmla="*/ 761428 w 761428"/>
                <a:gd name="connsiteY1" fmla="*/ 0 h 182403"/>
                <a:gd name="connsiteX2" fmla="*/ 761428 w 761428"/>
                <a:gd name="connsiteY2" fmla="*/ 182404 h 182403"/>
                <a:gd name="connsiteX3" fmla="*/ 0 w 761428"/>
                <a:gd name="connsiteY3" fmla="*/ 182404 h 1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428" h="182403">
                  <a:moveTo>
                    <a:pt x="0" y="0"/>
                  </a:moveTo>
                  <a:lnTo>
                    <a:pt x="761428" y="0"/>
                  </a:lnTo>
                  <a:lnTo>
                    <a:pt x="761428" y="182404"/>
                  </a:lnTo>
                  <a:lnTo>
                    <a:pt x="0" y="1824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D6E41953-E07A-469D-9BD8-46A836AE4909}"/>
                </a:ext>
              </a:extLst>
            </p:cNvPr>
            <p:cNvSpPr/>
            <p:nvPr/>
          </p:nvSpPr>
          <p:spPr>
            <a:xfrm>
              <a:off x="2580641" y="2478602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0F17C47D-25EF-481E-A600-B840179689BA}"/>
                </a:ext>
              </a:extLst>
            </p:cNvPr>
            <p:cNvSpPr/>
            <p:nvPr/>
          </p:nvSpPr>
          <p:spPr>
            <a:xfrm>
              <a:off x="2580641" y="1970935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8B8DF8B5-7481-4580-B570-F44FA2057467}"/>
                </a:ext>
              </a:extLst>
            </p:cNvPr>
            <p:cNvSpPr/>
            <p:nvPr/>
          </p:nvSpPr>
          <p:spPr>
            <a:xfrm>
              <a:off x="2580641" y="3020187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11E5196B-371E-47AF-9820-87750E2F45EC}"/>
                </a:ext>
              </a:extLst>
            </p:cNvPr>
            <p:cNvSpPr/>
            <p:nvPr/>
          </p:nvSpPr>
          <p:spPr>
            <a:xfrm>
              <a:off x="3002322" y="3463686"/>
              <a:ext cx="1578370" cy="345960"/>
            </a:xfrm>
            <a:custGeom>
              <a:avLst/>
              <a:gdLst>
                <a:gd name="connsiteX0" fmla="*/ 0 w 820007"/>
                <a:gd name="connsiteY0" fmla="*/ 0 h 179736"/>
                <a:gd name="connsiteX1" fmla="*/ 820007 w 820007"/>
                <a:gd name="connsiteY1" fmla="*/ 0 h 179736"/>
                <a:gd name="connsiteX2" fmla="*/ 820007 w 820007"/>
                <a:gd name="connsiteY2" fmla="*/ 179737 h 179736"/>
                <a:gd name="connsiteX3" fmla="*/ 0 w 820007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007" h="179736">
                  <a:moveTo>
                    <a:pt x="0" y="0"/>
                  </a:moveTo>
                  <a:lnTo>
                    <a:pt x="820007" y="0"/>
                  </a:lnTo>
                  <a:lnTo>
                    <a:pt x="82000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A6BBFAB6-FDED-4AEF-B2C9-AF3B63FCAE5A}"/>
                </a:ext>
              </a:extLst>
            </p:cNvPr>
            <p:cNvSpPr/>
            <p:nvPr/>
          </p:nvSpPr>
          <p:spPr>
            <a:xfrm rot="5400000">
              <a:off x="3368751" y="1915912"/>
              <a:ext cx="424064" cy="369428"/>
            </a:xfrm>
            <a:custGeom>
              <a:avLst/>
              <a:gdLst>
                <a:gd name="connsiteX0" fmla="*/ 0 w 220313"/>
                <a:gd name="connsiteY0" fmla="*/ 0 h 191928"/>
                <a:gd name="connsiteX1" fmla="*/ 220313 w 220313"/>
                <a:gd name="connsiteY1" fmla="*/ 0 h 191928"/>
                <a:gd name="connsiteX2" fmla="*/ 220313 w 220313"/>
                <a:gd name="connsiteY2" fmla="*/ 191929 h 191928"/>
                <a:gd name="connsiteX3" fmla="*/ 0 w 220313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13" h="191928">
                  <a:moveTo>
                    <a:pt x="0" y="0"/>
                  </a:moveTo>
                  <a:lnTo>
                    <a:pt x="220313" y="0"/>
                  </a:lnTo>
                  <a:lnTo>
                    <a:pt x="220313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8643910-972E-4AFA-BA61-B87618F5D737}"/>
                </a:ext>
              </a:extLst>
            </p:cNvPr>
            <p:cNvSpPr/>
            <p:nvPr/>
          </p:nvSpPr>
          <p:spPr>
            <a:xfrm rot="5400000">
              <a:off x="3352594" y="2901888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0B81F19-181E-4909-A13E-F9DD7C088BE2}"/>
                </a:ext>
              </a:extLst>
            </p:cNvPr>
            <p:cNvSpPr/>
            <p:nvPr/>
          </p:nvSpPr>
          <p:spPr>
            <a:xfrm>
              <a:off x="2580641" y="3244412"/>
              <a:ext cx="639486" cy="1041734"/>
            </a:xfrm>
            <a:custGeom>
              <a:avLst/>
              <a:gdLst>
                <a:gd name="connsiteX0" fmla="*/ 140398 w 332231"/>
                <a:gd name="connsiteY0" fmla="*/ 95 h 541210"/>
                <a:gd name="connsiteX1" fmla="*/ 140398 w 332231"/>
                <a:gd name="connsiteY1" fmla="*/ 324612 h 541210"/>
                <a:gd name="connsiteX2" fmla="*/ 104394 w 332231"/>
                <a:gd name="connsiteY2" fmla="*/ 360616 h 541210"/>
                <a:gd name="connsiteX3" fmla="*/ 0 w 332231"/>
                <a:gd name="connsiteY3" fmla="*/ 360616 h 541210"/>
                <a:gd name="connsiteX4" fmla="*/ 0 w 332231"/>
                <a:gd name="connsiteY4" fmla="*/ 540353 h 541210"/>
                <a:gd name="connsiteX5" fmla="*/ 140303 w 332231"/>
                <a:gd name="connsiteY5" fmla="*/ 540353 h 541210"/>
                <a:gd name="connsiteX6" fmla="*/ 140303 w 332231"/>
                <a:gd name="connsiteY6" fmla="*/ 541211 h 541210"/>
                <a:gd name="connsiteX7" fmla="*/ 185928 w 332231"/>
                <a:gd name="connsiteY7" fmla="*/ 541211 h 541210"/>
                <a:gd name="connsiteX8" fmla="*/ 332232 w 332231"/>
                <a:gd name="connsiteY8" fmla="*/ 394906 h 541210"/>
                <a:gd name="connsiteX9" fmla="*/ 332232 w 332231"/>
                <a:gd name="connsiteY9" fmla="*/ 0 h 541210"/>
                <a:gd name="connsiteX10" fmla="*/ 140398 w 332231"/>
                <a:gd name="connsiteY10" fmla="*/ 0 h 54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1" h="541210">
                  <a:moveTo>
                    <a:pt x="140398" y="95"/>
                  </a:moveTo>
                  <a:lnTo>
                    <a:pt x="140398" y="324612"/>
                  </a:lnTo>
                  <a:cubicBezTo>
                    <a:pt x="140398" y="344519"/>
                    <a:pt x="124301" y="360616"/>
                    <a:pt x="104394" y="360616"/>
                  </a:cubicBezTo>
                  <a:lnTo>
                    <a:pt x="0" y="360616"/>
                  </a:lnTo>
                  <a:lnTo>
                    <a:pt x="0" y="540353"/>
                  </a:lnTo>
                  <a:lnTo>
                    <a:pt x="140303" y="540353"/>
                  </a:lnTo>
                  <a:lnTo>
                    <a:pt x="140303" y="541211"/>
                  </a:lnTo>
                  <a:lnTo>
                    <a:pt x="185928" y="541211"/>
                  </a:lnTo>
                  <a:cubicBezTo>
                    <a:pt x="266700" y="541211"/>
                    <a:pt x="332232" y="475679"/>
                    <a:pt x="332232" y="394906"/>
                  </a:cubicBezTo>
                  <a:lnTo>
                    <a:pt x="332232" y="0"/>
                  </a:lnTo>
                  <a:lnTo>
                    <a:pt x="140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1FB1EC4-EA49-48FF-A7C1-67A7E80C7743}"/>
                </a:ext>
              </a:extLst>
            </p:cNvPr>
            <p:cNvSpPr/>
            <p:nvPr/>
          </p:nvSpPr>
          <p:spPr>
            <a:xfrm>
              <a:off x="3941203" y="3495769"/>
              <a:ext cx="639488" cy="790558"/>
            </a:xfrm>
            <a:custGeom>
              <a:avLst/>
              <a:gdLst>
                <a:gd name="connsiteX0" fmla="*/ 140303 w 332232"/>
                <a:gd name="connsiteY0" fmla="*/ 0 h 410717"/>
                <a:gd name="connsiteX1" fmla="*/ 140303 w 332232"/>
                <a:gd name="connsiteY1" fmla="*/ 194120 h 410717"/>
                <a:gd name="connsiteX2" fmla="*/ 104299 w 332232"/>
                <a:gd name="connsiteY2" fmla="*/ 230124 h 410717"/>
                <a:gd name="connsiteX3" fmla="*/ 0 w 332232"/>
                <a:gd name="connsiteY3" fmla="*/ 230124 h 410717"/>
                <a:gd name="connsiteX4" fmla="*/ 0 w 332232"/>
                <a:gd name="connsiteY4" fmla="*/ 409861 h 410717"/>
                <a:gd name="connsiteX5" fmla="*/ 140303 w 332232"/>
                <a:gd name="connsiteY5" fmla="*/ 409861 h 410717"/>
                <a:gd name="connsiteX6" fmla="*/ 140303 w 332232"/>
                <a:gd name="connsiteY6" fmla="*/ 410718 h 410717"/>
                <a:gd name="connsiteX7" fmla="*/ 185928 w 332232"/>
                <a:gd name="connsiteY7" fmla="*/ 410718 h 410717"/>
                <a:gd name="connsiteX8" fmla="*/ 332232 w 332232"/>
                <a:gd name="connsiteY8" fmla="*/ 264414 h 410717"/>
                <a:gd name="connsiteX9" fmla="*/ 332232 w 332232"/>
                <a:gd name="connsiteY9" fmla="*/ 0 h 410717"/>
                <a:gd name="connsiteX10" fmla="*/ 140303 w 332232"/>
                <a:gd name="connsiteY10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2" h="410717">
                  <a:moveTo>
                    <a:pt x="140303" y="0"/>
                  </a:moveTo>
                  <a:lnTo>
                    <a:pt x="140303" y="194120"/>
                  </a:lnTo>
                  <a:cubicBezTo>
                    <a:pt x="140303" y="214027"/>
                    <a:pt x="124206" y="230124"/>
                    <a:pt x="104299" y="230124"/>
                  </a:cubicBezTo>
                  <a:lnTo>
                    <a:pt x="0" y="230124"/>
                  </a:lnTo>
                  <a:lnTo>
                    <a:pt x="0" y="409861"/>
                  </a:lnTo>
                  <a:lnTo>
                    <a:pt x="140303" y="409861"/>
                  </a:lnTo>
                  <a:lnTo>
                    <a:pt x="140303" y="410718"/>
                  </a:lnTo>
                  <a:lnTo>
                    <a:pt x="185928" y="410718"/>
                  </a:lnTo>
                  <a:cubicBezTo>
                    <a:pt x="266700" y="410718"/>
                    <a:pt x="332232" y="345186"/>
                    <a:pt x="332232" y="264414"/>
                  </a:cubicBezTo>
                  <a:lnTo>
                    <a:pt x="332232" y="0"/>
                  </a:lnTo>
                  <a:lnTo>
                    <a:pt x="140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FCA0C6C-53F8-4F3D-BFF2-A53DEA7A7336}"/>
                </a:ext>
              </a:extLst>
            </p:cNvPr>
            <p:cNvSpPr/>
            <p:nvPr/>
          </p:nvSpPr>
          <p:spPr>
            <a:xfrm rot="5400000">
              <a:off x="2537259" y="2538629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E93E5BE-FFC8-4BFC-946E-8DA39BE58957}"/>
                </a:ext>
              </a:extLst>
            </p:cNvPr>
            <p:cNvSpPr/>
            <p:nvPr/>
          </p:nvSpPr>
          <p:spPr>
            <a:xfrm rot="5400000">
              <a:off x="4167842" y="2538485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8410F24A-69B2-4622-AEEA-E746CD4CD15D}"/>
                </a:ext>
              </a:extLst>
            </p:cNvPr>
            <p:cNvSpPr/>
            <p:nvPr/>
          </p:nvSpPr>
          <p:spPr>
            <a:xfrm>
              <a:off x="2909734" y="2359064"/>
              <a:ext cx="439097" cy="437998"/>
            </a:xfrm>
            <a:custGeom>
              <a:avLst/>
              <a:gdLst>
                <a:gd name="connsiteX0" fmla="*/ 228124 w 228123"/>
                <a:gd name="connsiteY0" fmla="*/ 227552 h 227552"/>
                <a:gd name="connsiteX1" fmla="*/ 41053 w 228123"/>
                <a:gd name="connsiteY1" fmla="*/ 227552 h 227552"/>
                <a:gd name="connsiteX2" fmla="*/ 0 w 228123"/>
                <a:gd name="connsiteY2" fmla="*/ 0 h 227552"/>
                <a:gd name="connsiteX3" fmla="*/ 187071 w 228123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23" h="227552">
                  <a:moveTo>
                    <a:pt x="228124" y="227552"/>
                  </a:moveTo>
                  <a:lnTo>
                    <a:pt x="41053" y="227552"/>
                  </a:lnTo>
                  <a:lnTo>
                    <a:pt x="0" y="0"/>
                  </a:lnTo>
                  <a:lnTo>
                    <a:pt x="1870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92A8DBC-54EE-46BF-A692-7C8B7D9A5F96}"/>
                </a:ext>
              </a:extLst>
            </p:cNvPr>
            <p:cNvSpPr/>
            <p:nvPr/>
          </p:nvSpPr>
          <p:spPr>
            <a:xfrm>
              <a:off x="3886202" y="2359064"/>
              <a:ext cx="438914" cy="437998"/>
            </a:xfrm>
            <a:custGeom>
              <a:avLst/>
              <a:gdLst>
                <a:gd name="connsiteX0" fmla="*/ 0 w 228028"/>
                <a:gd name="connsiteY0" fmla="*/ 227552 h 227552"/>
                <a:gd name="connsiteX1" fmla="*/ 186976 w 228028"/>
                <a:gd name="connsiteY1" fmla="*/ 227552 h 227552"/>
                <a:gd name="connsiteX2" fmla="*/ 228029 w 228028"/>
                <a:gd name="connsiteY2" fmla="*/ 0 h 227552"/>
                <a:gd name="connsiteX3" fmla="*/ 40958 w 228028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028" h="227552">
                  <a:moveTo>
                    <a:pt x="0" y="227552"/>
                  </a:moveTo>
                  <a:lnTo>
                    <a:pt x="186976" y="227552"/>
                  </a:lnTo>
                  <a:lnTo>
                    <a:pt x="228029" y="0"/>
                  </a:lnTo>
                  <a:lnTo>
                    <a:pt x="409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0691E3E-3F92-4D4E-8ABF-1E7EC833FEC1}"/>
                </a:ext>
              </a:extLst>
            </p:cNvPr>
            <p:cNvSpPr/>
            <p:nvPr/>
          </p:nvSpPr>
          <p:spPr>
            <a:xfrm>
              <a:off x="5112009" y="2956385"/>
              <a:ext cx="1558935" cy="1330860"/>
            </a:xfrm>
            <a:custGeom>
              <a:avLst/>
              <a:gdLst>
                <a:gd name="connsiteX0" fmla="*/ 0 w 809910"/>
                <a:gd name="connsiteY0" fmla="*/ 491871 h 691419"/>
                <a:gd name="connsiteX1" fmla="*/ 95 w 809910"/>
                <a:gd name="connsiteY1" fmla="*/ 691420 h 691419"/>
                <a:gd name="connsiteX2" fmla="*/ 809911 w 809910"/>
                <a:gd name="connsiteY2" fmla="*/ 0 h 691419"/>
                <a:gd name="connsiteX3" fmla="*/ 608171 w 809910"/>
                <a:gd name="connsiteY3" fmla="*/ 0 h 691419"/>
                <a:gd name="connsiteX4" fmla="*/ 0 w 809910"/>
                <a:gd name="connsiteY4" fmla="*/ 491871 h 6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910" h="691419">
                  <a:moveTo>
                    <a:pt x="0" y="491871"/>
                  </a:moveTo>
                  <a:lnTo>
                    <a:pt x="95" y="691420"/>
                  </a:lnTo>
                  <a:cubicBezTo>
                    <a:pt x="368713" y="616363"/>
                    <a:pt x="769906" y="309181"/>
                    <a:pt x="809911" y="0"/>
                  </a:cubicBezTo>
                  <a:lnTo>
                    <a:pt x="608171" y="0"/>
                  </a:lnTo>
                  <a:cubicBezTo>
                    <a:pt x="528352" y="213550"/>
                    <a:pt x="312801" y="410908"/>
                    <a:pt x="0" y="491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4BD2842-3D30-4A8B-BB66-AFDC8C6A0681}"/>
                </a:ext>
              </a:extLst>
            </p:cNvPr>
            <p:cNvSpPr/>
            <p:nvPr/>
          </p:nvSpPr>
          <p:spPr>
            <a:xfrm>
              <a:off x="5177095" y="3051171"/>
              <a:ext cx="1540601" cy="1236074"/>
            </a:xfrm>
            <a:custGeom>
              <a:avLst/>
              <a:gdLst>
                <a:gd name="connsiteX0" fmla="*/ 213455 w 800385"/>
                <a:gd name="connsiteY0" fmla="*/ 0 h 642175"/>
                <a:gd name="connsiteX1" fmla="*/ 0 w 800385"/>
                <a:gd name="connsiteY1" fmla="*/ 0 h 642175"/>
                <a:gd name="connsiteX2" fmla="*/ 800290 w 800385"/>
                <a:gd name="connsiteY2" fmla="*/ 642176 h 642175"/>
                <a:gd name="connsiteX3" fmla="*/ 800386 w 800385"/>
                <a:gd name="connsiteY3" fmla="*/ 442627 h 642175"/>
                <a:gd name="connsiteX4" fmla="*/ 213455 w 800385"/>
                <a:gd name="connsiteY4" fmla="*/ 0 h 6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5" h="642175">
                  <a:moveTo>
                    <a:pt x="213455" y="0"/>
                  </a:moveTo>
                  <a:lnTo>
                    <a:pt x="0" y="0"/>
                  </a:lnTo>
                  <a:cubicBezTo>
                    <a:pt x="73247" y="291941"/>
                    <a:pt x="451199" y="571119"/>
                    <a:pt x="800290" y="642176"/>
                  </a:cubicBezTo>
                  <a:lnTo>
                    <a:pt x="800386" y="442627"/>
                  </a:lnTo>
                  <a:cubicBezTo>
                    <a:pt x="511969" y="367951"/>
                    <a:pt x="306419" y="194120"/>
                    <a:pt x="2134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7F6ECF21-3EBB-4C0F-856E-D04930C1D2E5}"/>
                </a:ext>
              </a:extLst>
            </p:cNvPr>
            <p:cNvSpPr/>
            <p:nvPr/>
          </p:nvSpPr>
          <p:spPr>
            <a:xfrm>
              <a:off x="6869871" y="1930783"/>
              <a:ext cx="1997117" cy="2343995"/>
            </a:xfrm>
            <a:custGeom>
              <a:avLst/>
              <a:gdLst>
                <a:gd name="connsiteX0" fmla="*/ 870204 w 1037558"/>
                <a:gd name="connsiteY0" fmla="*/ 0 h 1217771"/>
                <a:gd name="connsiteX1" fmla="*/ 870204 w 1037558"/>
                <a:gd name="connsiteY1" fmla="*/ 1031938 h 1217771"/>
                <a:gd name="connsiteX2" fmla="*/ 832961 w 1037558"/>
                <a:gd name="connsiteY2" fmla="*/ 1067943 h 1217771"/>
                <a:gd name="connsiteX3" fmla="*/ 0 w 1037558"/>
                <a:gd name="connsiteY3" fmla="*/ 1067943 h 1217771"/>
                <a:gd name="connsiteX4" fmla="*/ 0 w 1037558"/>
                <a:gd name="connsiteY4" fmla="*/ 1217771 h 1217771"/>
                <a:gd name="connsiteX5" fmla="*/ 904780 w 1037558"/>
                <a:gd name="connsiteY5" fmla="*/ 1217771 h 1217771"/>
                <a:gd name="connsiteX6" fmla="*/ 1037558 w 1037558"/>
                <a:gd name="connsiteY6" fmla="*/ 1071467 h 1217771"/>
                <a:gd name="connsiteX7" fmla="*/ 1037558 w 1037558"/>
                <a:gd name="connsiteY7" fmla="*/ 0 h 1217771"/>
                <a:gd name="connsiteX8" fmla="*/ 870204 w 1037558"/>
                <a:gd name="connsiteY8" fmla="*/ 0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558" h="1217771">
                  <a:moveTo>
                    <a:pt x="870204" y="0"/>
                  </a:moveTo>
                  <a:lnTo>
                    <a:pt x="870204" y="1031938"/>
                  </a:lnTo>
                  <a:cubicBezTo>
                    <a:pt x="870204" y="1051846"/>
                    <a:pt x="853535" y="1067943"/>
                    <a:pt x="832961" y="1067943"/>
                  </a:cubicBezTo>
                  <a:lnTo>
                    <a:pt x="0" y="1067943"/>
                  </a:lnTo>
                  <a:lnTo>
                    <a:pt x="0" y="1217771"/>
                  </a:lnTo>
                  <a:lnTo>
                    <a:pt x="904780" y="1217771"/>
                  </a:lnTo>
                  <a:cubicBezTo>
                    <a:pt x="988409" y="1217771"/>
                    <a:pt x="1037558" y="1152239"/>
                    <a:pt x="1037558" y="1071467"/>
                  </a:cubicBezTo>
                  <a:lnTo>
                    <a:pt x="1037558" y="0"/>
                  </a:lnTo>
                  <a:lnTo>
                    <a:pt x="87020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233FD4B6-DA8B-4652-9843-3243E10E72A9}"/>
                </a:ext>
              </a:extLst>
            </p:cNvPr>
            <p:cNvSpPr/>
            <p:nvPr/>
          </p:nvSpPr>
          <p:spPr>
            <a:xfrm>
              <a:off x="6870054" y="1916116"/>
              <a:ext cx="322310" cy="2343995"/>
            </a:xfrm>
            <a:custGeom>
              <a:avLst/>
              <a:gdLst>
                <a:gd name="connsiteX0" fmla="*/ 0 w 167449"/>
                <a:gd name="connsiteY0" fmla="*/ 0 h 1217771"/>
                <a:gd name="connsiteX1" fmla="*/ 167449 w 167449"/>
                <a:gd name="connsiteY1" fmla="*/ 0 h 1217771"/>
                <a:gd name="connsiteX2" fmla="*/ 167449 w 167449"/>
                <a:gd name="connsiteY2" fmla="*/ 1217771 h 1217771"/>
                <a:gd name="connsiteX3" fmla="*/ 0 w 167449"/>
                <a:gd name="connsiteY3" fmla="*/ 1217771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449" h="1217771">
                  <a:moveTo>
                    <a:pt x="0" y="0"/>
                  </a:moveTo>
                  <a:lnTo>
                    <a:pt x="167449" y="0"/>
                  </a:lnTo>
                  <a:lnTo>
                    <a:pt x="167449" y="1217771"/>
                  </a:lnTo>
                  <a:lnTo>
                    <a:pt x="0" y="1217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9306AD24-42DD-4241-B54A-6E5DCC9580BC}"/>
                </a:ext>
              </a:extLst>
            </p:cNvPr>
            <p:cNvSpPr/>
            <p:nvPr/>
          </p:nvSpPr>
          <p:spPr>
            <a:xfrm>
              <a:off x="6870054" y="1898150"/>
              <a:ext cx="1997117" cy="287842"/>
            </a:xfrm>
            <a:custGeom>
              <a:avLst/>
              <a:gdLst>
                <a:gd name="connsiteX0" fmla="*/ 0 w 1037558"/>
                <a:gd name="connsiteY0" fmla="*/ 0 h 149542"/>
                <a:gd name="connsiteX1" fmla="*/ 1037558 w 1037558"/>
                <a:gd name="connsiteY1" fmla="*/ 0 h 149542"/>
                <a:gd name="connsiteX2" fmla="*/ 1037558 w 1037558"/>
                <a:gd name="connsiteY2" fmla="*/ 149543 h 149542"/>
                <a:gd name="connsiteX3" fmla="*/ 0 w 1037558"/>
                <a:gd name="connsiteY3" fmla="*/ 149543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58" h="149542">
                  <a:moveTo>
                    <a:pt x="0" y="0"/>
                  </a:moveTo>
                  <a:lnTo>
                    <a:pt x="1037558" y="0"/>
                  </a:lnTo>
                  <a:lnTo>
                    <a:pt x="1037558" y="149543"/>
                  </a:lnTo>
                  <a:lnTo>
                    <a:pt x="0" y="149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A2BB0B64-464E-41E7-83BD-AA2FEBD06F72}"/>
                </a:ext>
              </a:extLst>
            </p:cNvPr>
            <p:cNvSpPr/>
            <p:nvPr/>
          </p:nvSpPr>
          <p:spPr>
            <a:xfrm>
              <a:off x="8110163" y="2272345"/>
              <a:ext cx="276659" cy="152721"/>
            </a:xfrm>
            <a:custGeom>
              <a:avLst/>
              <a:gdLst>
                <a:gd name="connsiteX0" fmla="*/ 143732 w 143732"/>
                <a:gd name="connsiteY0" fmla="*/ 0 h 79343"/>
                <a:gd name="connsiteX1" fmla="*/ 15621 w 143732"/>
                <a:gd name="connsiteY1" fmla="*/ 0 h 79343"/>
                <a:gd name="connsiteX2" fmla="*/ 0 w 143732"/>
                <a:gd name="connsiteY2" fmla="*/ 79343 h 79343"/>
                <a:gd name="connsiteX3" fmla="*/ 128016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43732" y="0"/>
                  </a:moveTo>
                  <a:lnTo>
                    <a:pt x="15621" y="0"/>
                  </a:lnTo>
                  <a:lnTo>
                    <a:pt x="0" y="79343"/>
                  </a:lnTo>
                  <a:lnTo>
                    <a:pt x="128016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BA190753-41AF-4D83-8288-27300C3D532D}"/>
                </a:ext>
              </a:extLst>
            </p:cNvPr>
            <p:cNvSpPr/>
            <p:nvPr/>
          </p:nvSpPr>
          <p:spPr>
            <a:xfrm>
              <a:off x="7359937" y="2272345"/>
              <a:ext cx="276659" cy="152721"/>
            </a:xfrm>
            <a:custGeom>
              <a:avLst/>
              <a:gdLst>
                <a:gd name="connsiteX0" fmla="*/ 128016 w 143732"/>
                <a:gd name="connsiteY0" fmla="*/ 0 h 79343"/>
                <a:gd name="connsiteX1" fmla="*/ 0 w 143732"/>
                <a:gd name="connsiteY1" fmla="*/ 0 h 79343"/>
                <a:gd name="connsiteX2" fmla="*/ 15621 w 143732"/>
                <a:gd name="connsiteY2" fmla="*/ 79343 h 79343"/>
                <a:gd name="connsiteX3" fmla="*/ 143732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28016" y="0"/>
                  </a:moveTo>
                  <a:lnTo>
                    <a:pt x="0" y="0"/>
                  </a:lnTo>
                  <a:lnTo>
                    <a:pt x="15621" y="79343"/>
                  </a:lnTo>
                  <a:lnTo>
                    <a:pt x="143732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DC7DA527-659B-4B76-8330-DF9F63B69144}"/>
                </a:ext>
              </a:extLst>
            </p:cNvPr>
            <p:cNvSpPr/>
            <p:nvPr/>
          </p:nvSpPr>
          <p:spPr>
            <a:xfrm>
              <a:off x="7303468" y="2466868"/>
              <a:ext cx="1129555" cy="214689"/>
            </a:xfrm>
            <a:custGeom>
              <a:avLst/>
              <a:gdLst>
                <a:gd name="connsiteX0" fmla="*/ 0 w 586835"/>
                <a:gd name="connsiteY0" fmla="*/ 0 h 111537"/>
                <a:gd name="connsiteX1" fmla="*/ 586835 w 586835"/>
                <a:gd name="connsiteY1" fmla="*/ 0 h 111537"/>
                <a:gd name="connsiteX2" fmla="*/ 586835 w 586835"/>
                <a:gd name="connsiteY2" fmla="*/ 111538 h 111537"/>
                <a:gd name="connsiteX3" fmla="*/ 0 w 586835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35" h="111537">
                  <a:moveTo>
                    <a:pt x="0" y="0"/>
                  </a:moveTo>
                  <a:lnTo>
                    <a:pt x="586835" y="0"/>
                  </a:lnTo>
                  <a:lnTo>
                    <a:pt x="586835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9452643C-C968-4772-BA89-22C24B34D6B0}"/>
                </a:ext>
              </a:extLst>
            </p:cNvPr>
            <p:cNvSpPr/>
            <p:nvPr/>
          </p:nvSpPr>
          <p:spPr>
            <a:xfrm>
              <a:off x="7248649" y="2747378"/>
              <a:ext cx="1240658" cy="214689"/>
            </a:xfrm>
            <a:custGeom>
              <a:avLst/>
              <a:gdLst>
                <a:gd name="connsiteX0" fmla="*/ 0 w 644556"/>
                <a:gd name="connsiteY0" fmla="*/ 0 h 111537"/>
                <a:gd name="connsiteX1" fmla="*/ 644557 w 644556"/>
                <a:gd name="connsiteY1" fmla="*/ 0 h 111537"/>
                <a:gd name="connsiteX2" fmla="*/ 644557 w 644556"/>
                <a:gd name="connsiteY2" fmla="*/ 111538 h 111537"/>
                <a:gd name="connsiteX3" fmla="*/ 0 w 644556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556" h="111537">
                  <a:moveTo>
                    <a:pt x="0" y="0"/>
                  </a:moveTo>
                  <a:lnTo>
                    <a:pt x="644557" y="0"/>
                  </a:lnTo>
                  <a:lnTo>
                    <a:pt x="644557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378C4B81-5F96-47E9-8435-1E7B4083BE53}"/>
                </a:ext>
              </a:extLst>
            </p:cNvPr>
            <p:cNvSpPr/>
            <p:nvPr/>
          </p:nvSpPr>
          <p:spPr>
            <a:xfrm>
              <a:off x="7247916" y="2257678"/>
              <a:ext cx="750480" cy="1088486"/>
            </a:xfrm>
            <a:custGeom>
              <a:avLst/>
              <a:gdLst>
                <a:gd name="connsiteX0" fmla="*/ 0 w 389895"/>
                <a:gd name="connsiteY0" fmla="*/ 565499 h 565499"/>
                <a:gd name="connsiteX1" fmla="*/ 0 w 389895"/>
                <a:gd name="connsiteY1" fmla="*/ 443579 h 565499"/>
                <a:gd name="connsiteX2" fmla="*/ 253270 w 389895"/>
                <a:gd name="connsiteY2" fmla="*/ 0 h 565499"/>
                <a:gd name="connsiteX3" fmla="*/ 389668 w 389895"/>
                <a:gd name="connsiteY3" fmla="*/ 0 h 565499"/>
                <a:gd name="connsiteX4" fmla="*/ 0 w 389895"/>
                <a:gd name="connsiteY4" fmla="*/ 565499 h 56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95" h="565499">
                  <a:moveTo>
                    <a:pt x="0" y="565499"/>
                  </a:moveTo>
                  <a:cubicBezTo>
                    <a:pt x="0" y="520351"/>
                    <a:pt x="0" y="532067"/>
                    <a:pt x="0" y="443579"/>
                  </a:cubicBezTo>
                  <a:cubicBezTo>
                    <a:pt x="272510" y="322421"/>
                    <a:pt x="253270" y="33814"/>
                    <a:pt x="253270" y="0"/>
                  </a:cubicBezTo>
                  <a:cubicBezTo>
                    <a:pt x="276987" y="0"/>
                    <a:pt x="381381" y="0"/>
                    <a:pt x="389668" y="0"/>
                  </a:cubicBezTo>
                  <a:cubicBezTo>
                    <a:pt x="389572" y="54102"/>
                    <a:pt x="413385" y="450818"/>
                    <a:pt x="0" y="565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80D4D966-8B9A-4284-9263-8EAD8321484F}"/>
                </a:ext>
              </a:extLst>
            </p:cNvPr>
            <p:cNvSpPr/>
            <p:nvPr/>
          </p:nvSpPr>
          <p:spPr>
            <a:xfrm>
              <a:off x="7922789" y="2961336"/>
              <a:ext cx="565785" cy="382628"/>
            </a:xfrm>
            <a:custGeom>
              <a:avLst/>
              <a:gdLst>
                <a:gd name="connsiteX0" fmla="*/ 293941 w 293941"/>
                <a:gd name="connsiteY0" fmla="*/ 198787 h 198786"/>
                <a:gd name="connsiteX1" fmla="*/ 293941 w 293941"/>
                <a:gd name="connsiteY1" fmla="*/ 76867 h 198786"/>
                <a:gd name="connsiteX2" fmla="*/ 176117 w 293941"/>
                <a:gd name="connsiteY2" fmla="*/ 0 h 198786"/>
                <a:gd name="connsiteX3" fmla="*/ 0 w 293941"/>
                <a:gd name="connsiteY3" fmla="*/ 0 h 198786"/>
                <a:gd name="connsiteX4" fmla="*/ 293941 w 293941"/>
                <a:gd name="connsiteY4" fmla="*/ 198787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41" h="198786">
                  <a:moveTo>
                    <a:pt x="293941" y="198787"/>
                  </a:moveTo>
                  <a:cubicBezTo>
                    <a:pt x="293941" y="153638"/>
                    <a:pt x="293941" y="165354"/>
                    <a:pt x="293941" y="76867"/>
                  </a:cubicBezTo>
                  <a:cubicBezTo>
                    <a:pt x="246221" y="55626"/>
                    <a:pt x="207550" y="29242"/>
                    <a:pt x="176117" y="0"/>
                  </a:cubicBezTo>
                  <a:lnTo>
                    <a:pt x="0" y="0"/>
                  </a:lnTo>
                  <a:cubicBezTo>
                    <a:pt x="57150" y="82963"/>
                    <a:pt x="148399" y="158401"/>
                    <a:pt x="293941" y="198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DEF2001-890C-468E-8C5A-9A8BE9C83218}"/>
                </a:ext>
              </a:extLst>
            </p:cNvPr>
            <p:cNvSpPr/>
            <p:nvPr/>
          </p:nvSpPr>
          <p:spPr>
            <a:xfrm>
              <a:off x="7392388" y="3145592"/>
              <a:ext cx="952082" cy="218356"/>
            </a:xfrm>
            <a:custGeom>
              <a:avLst/>
              <a:gdLst>
                <a:gd name="connsiteX0" fmla="*/ 0 w 494633"/>
                <a:gd name="connsiteY0" fmla="*/ 0 h 113442"/>
                <a:gd name="connsiteX1" fmla="*/ 494633 w 494633"/>
                <a:gd name="connsiteY1" fmla="*/ 0 h 113442"/>
                <a:gd name="connsiteX2" fmla="*/ 494633 w 494633"/>
                <a:gd name="connsiteY2" fmla="*/ 113443 h 113442"/>
                <a:gd name="connsiteX3" fmla="*/ 0 w 494633"/>
                <a:gd name="connsiteY3" fmla="*/ 113443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633" h="113442">
                  <a:moveTo>
                    <a:pt x="0" y="0"/>
                  </a:moveTo>
                  <a:lnTo>
                    <a:pt x="494633" y="0"/>
                  </a:lnTo>
                  <a:lnTo>
                    <a:pt x="494633" y="113443"/>
                  </a:lnTo>
                  <a:lnTo>
                    <a:pt x="0" y="1134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BF8C4356-E3DF-44FA-9E36-37F60026E09D}"/>
                </a:ext>
              </a:extLst>
            </p:cNvPr>
            <p:cNvSpPr/>
            <p:nvPr/>
          </p:nvSpPr>
          <p:spPr>
            <a:xfrm>
              <a:off x="7857520" y="3165575"/>
              <a:ext cx="501067" cy="484199"/>
            </a:xfrm>
            <a:custGeom>
              <a:avLst/>
              <a:gdLst>
                <a:gd name="connsiteX0" fmla="*/ 120396 w 260318"/>
                <a:gd name="connsiteY0" fmla="*/ 95 h 251555"/>
                <a:gd name="connsiteX1" fmla="*/ 120396 w 260318"/>
                <a:gd name="connsiteY1" fmla="*/ 98489 h 251555"/>
                <a:gd name="connsiteX2" fmla="*/ 64008 w 260318"/>
                <a:gd name="connsiteY2" fmla="*/ 150876 h 251555"/>
                <a:gd name="connsiteX3" fmla="*/ 0 w 260318"/>
                <a:gd name="connsiteY3" fmla="*/ 150876 h 251555"/>
                <a:gd name="connsiteX4" fmla="*/ 0 w 260318"/>
                <a:gd name="connsiteY4" fmla="*/ 251555 h 251555"/>
                <a:gd name="connsiteX5" fmla="*/ 116205 w 260318"/>
                <a:gd name="connsiteY5" fmla="*/ 251555 h 251555"/>
                <a:gd name="connsiteX6" fmla="*/ 260318 w 260318"/>
                <a:gd name="connsiteY6" fmla="*/ 117539 h 251555"/>
                <a:gd name="connsiteX7" fmla="*/ 260318 w 260318"/>
                <a:gd name="connsiteY7" fmla="*/ 0 h 251555"/>
                <a:gd name="connsiteX8" fmla="*/ 120396 w 260318"/>
                <a:gd name="connsiteY8" fmla="*/ 0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18" h="251555">
                  <a:moveTo>
                    <a:pt x="120396" y="95"/>
                  </a:moveTo>
                  <a:lnTo>
                    <a:pt x="120396" y="98489"/>
                  </a:lnTo>
                  <a:cubicBezTo>
                    <a:pt x="120396" y="127445"/>
                    <a:pt x="95155" y="150876"/>
                    <a:pt x="64008" y="150876"/>
                  </a:cubicBezTo>
                  <a:lnTo>
                    <a:pt x="0" y="150876"/>
                  </a:lnTo>
                  <a:lnTo>
                    <a:pt x="0" y="251555"/>
                  </a:lnTo>
                  <a:lnTo>
                    <a:pt x="116205" y="251555"/>
                  </a:lnTo>
                  <a:cubicBezTo>
                    <a:pt x="195834" y="251555"/>
                    <a:pt x="260318" y="191548"/>
                    <a:pt x="260318" y="117539"/>
                  </a:cubicBezTo>
                  <a:lnTo>
                    <a:pt x="260318" y="0"/>
                  </a:lnTo>
                  <a:lnTo>
                    <a:pt x="12039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DEFEBCA6-3CF2-4A72-A34E-58290648DF69}"/>
                </a:ext>
              </a:extLst>
            </p:cNvPr>
            <p:cNvSpPr/>
            <p:nvPr/>
          </p:nvSpPr>
          <p:spPr>
            <a:xfrm>
              <a:off x="7340870" y="3191425"/>
              <a:ext cx="1055303" cy="723457"/>
            </a:xfrm>
            <a:custGeom>
              <a:avLst/>
              <a:gdLst>
                <a:gd name="connsiteX0" fmla="*/ 140018 w 548259"/>
                <a:gd name="connsiteY0" fmla="*/ 214408 h 375856"/>
                <a:gd name="connsiteX1" fmla="*/ 140018 w 548259"/>
                <a:gd name="connsiteY1" fmla="*/ 0 h 375856"/>
                <a:gd name="connsiteX2" fmla="*/ 95 w 548259"/>
                <a:gd name="connsiteY2" fmla="*/ 0 h 375856"/>
                <a:gd name="connsiteX3" fmla="*/ 95 w 548259"/>
                <a:gd name="connsiteY3" fmla="*/ 262414 h 375856"/>
                <a:gd name="connsiteX4" fmla="*/ 0 w 548259"/>
                <a:gd name="connsiteY4" fmla="*/ 262414 h 375856"/>
                <a:gd name="connsiteX5" fmla="*/ 0 w 548259"/>
                <a:gd name="connsiteY5" fmla="*/ 262414 h 375856"/>
                <a:gd name="connsiteX6" fmla="*/ 122016 w 548259"/>
                <a:gd name="connsiteY6" fmla="*/ 375857 h 375856"/>
                <a:gd name="connsiteX7" fmla="*/ 548259 w 548259"/>
                <a:gd name="connsiteY7" fmla="*/ 375857 h 375856"/>
                <a:gd name="connsiteX8" fmla="*/ 548259 w 548259"/>
                <a:gd name="connsiteY8" fmla="*/ 262414 h 375856"/>
                <a:gd name="connsiteX9" fmla="*/ 191738 w 548259"/>
                <a:gd name="connsiteY9" fmla="*/ 262414 h 375856"/>
                <a:gd name="connsiteX10" fmla="*/ 140018 w 548259"/>
                <a:gd name="connsiteY10" fmla="*/ 214408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259" h="375856">
                  <a:moveTo>
                    <a:pt x="140018" y="214408"/>
                  </a:moveTo>
                  <a:lnTo>
                    <a:pt x="140018" y="0"/>
                  </a:lnTo>
                  <a:lnTo>
                    <a:pt x="95" y="0"/>
                  </a:lnTo>
                  <a:lnTo>
                    <a:pt x="95" y="262414"/>
                  </a:lnTo>
                  <a:lnTo>
                    <a:pt x="0" y="262414"/>
                  </a:lnTo>
                  <a:lnTo>
                    <a:pt x="0" y="262414"/>
                  </a:lnTo>
                  <a:cubicBezTo>
                    <a:pt x="0" y="325088"/>
                    <a:pt x="54578" y="375857"/>
                    <a:pt x="122016" y="375857"/>
                  </a:cubicBezTo>
                  <a:lnTo>
                    <a:pt x="548259" y="375857"/>
                  </a:lnTo>
                  <a:lnTo>
                    <a:pt x="548259" y="262414"/>
                  </a:lnTo>
                  <a:lnTo>
                    <a:pt x="191738" y="262414"/>
                  </a:lnTo>
                  <a:cubicBezTo>
                    <a:pt x="163068" y="262414"/>
                    <a:pt x="140018" y="240887"/>
                    <a:pt x="140018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5B5DC23-946B-4252-BDAF-CC14ABC66190}"/>
              </a:ext>
            </a:extLst>
          </p:cNvPr>
          <p:cNvGrpSpPr/>
          <p:nvPr/>
        </p:nvGrpSpPr>
        <p:grpSpPr>
          <a:xfrm>
            <a:off x="5964181" y="5296007"/>
            <a:ext cx="161465" cy="68166"/>
            <a:chOff x="2580641" y="1888594"/>
            <a:chExt cx="6286530" cy="2398651"/>
          </a:xfrm>
          <a:solidFill>
            <a:schemeClr val="bg1"/>
          </a:solidFill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4789640-224B-4106-A76F-E4445B93D696}"/>
                </a:ext>
              </a:extLst>
            </p:cNvPr>
            <p:cNvSpPr/>
            <p:nvPr/>
          </p:nvSpPr>
          <p:spPr>
            <a:xfrm>
              <a:off x="4733048" y="2060039"/>
              <a:ext cx="1984833" cy="345960"/>
            </a:xfrm>
            <a:custGeom>
              <a:avLst/>
              <a:gdLst>
                <a:gd name="connsiteX0" fmla="*/ 0 w 1031176"/>
                <a:gd name="connsiteY0" fmla="*/ 0 h 179736"/>
                <a:gd name="connsiteX1" fmla="*/ 1031177 w 1031176"/>
                <a:gd name="connsiteY1" fmla="*/ 0 h 179736"/>
                <a:gd name="connsiteX2" fmla="*/ 1031177 w 1031176"/>
                <a:gd name="connsiteY2" fmla="*/ 179737 h 179736"/>
                <a:gd name="connsiteX3" fmla="*/ 0 w 1031176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176" h="179736">
                  <a:moveTo>
                    <a:pt x="0" y="0"/>
                  </a:moveTo>
                  <a:lnTo>
                    <a:pt x="1031177" y="0"/>
                  </a:lnTo>
                  <a:lnTo>
                    <a:pt x="103117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588A43F-DE35-4251-9E6A-5E7EBD14C7F1}"/>
                </a:ext>
              </a:extLst>
            </p:cNvPr>
            <p:cNvSpPr/>
            <p:nvPr/>
          </p:nvSpPr>
          <p:spPr>
            <a:xfrm>
              <a:off x="4684463" y="1888616"/>
              <a:ext cx="693054" cy="2397713"/>
            </a:xfrm>
            <a:custGeom>
              <a:avLst/>
              <a:gdLst>
                <a:gd name="connsiteX0" fmla="*/ 189262 w 360061"/>
                <a:gd name="connsiteY0" fmla="*/ 0 h 1245679"/>
                <a:gd name="connsiteX1" fmla="*/ 189262 w 360061"/>
                <a:gd name="connsiteY1" fmla="*/ 137065 h 1245679"/>
                <a:gd name="connsiteX2" fmla="*/ 0 w 360061"/>
                <a:gd name="connsiteY2" fmla="*/ 1012984 h 1245679"/>
                <a:gd name="connsiteX3" fmla="*/ 0 w 360061"/>
                <a:gd name="connsiteY3" fmla="*/ 1245680 h 1245679"/>
                <a:gd name="connsiteX4" fmla="*/ 360045 w 360061"/>
                <a:gd name="connsiteY4" fmla="*/ 137732 h 1245679"/>
                <a:gd name="connsiteX5" fmla="*/ 360045 w 360061"/>
                <a:gd name="connsiteY5" fmla="*/ 0 h 1245679"/>
                <a:gd name="connsiteX6" fmla="*/ 189262 w 360061"/>
                <a:gd name="connsiteY6" fmla="*/ 0 h 124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61" h="1245679">
                  <a:moveTo>
                    <a:pt x="189262" y="0"/>
                  </a:moveTo>
                  <a:lnTo>
                    <a:pt x="189262" y="137065"/>
                  </a:lnTo>
                  <a:cubicBezTo>
                    <a:pt x="189262" y="436340"/>
                    <a:pt x="166783" y="834866"/>
                    <a:pt x="0" y="1012984"/>
                  </a:cubicBezTo>
                  <a:lnTo>
                    <a:pt x="0" y="1245680"/>
                  </a:lnTo>
                  <a:cubicBezTo>
                    <a:pt x="368617" y="959834"/>
                    <a:pt x="360045" y="450913"/>
                    <a:pt x="360045" y="137732"/>
                  </a:cubicBezTo>
                  <a:lnTo>
                    <a:pt x="360045" y="0"/>
                  </a:lnTo>
                  <a:lnTo>
                    <a:pt x="1892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384359A-90B4-4FDA-86BC-AD97868AB79F}"/>
                </a:ext>
              </a:extLst>
            </p:cNvPr>
            <p:cNvSpPr/>
            <p:nvPr/>
          </p:nvSpPr>
          <p:spPr>
            <a:xfrm>
              <a:off x="5205513" y="2605290"/>
              <a:ext cx="1465616" cy="351094"/>
            </a:xfrm>
            <a:custGeom>
              <a:avLst/>
              <a:gdLst>
                <a:gd name="connsiteX0" fmla="*/ 0 w 761428"/>
                <a:gd name="connsiteY0" fmla="*/ 0 h 182403"/>
                <a:gd name="connsiteX1" fmla="*/ 761428 w 761428"/>
                <a:gd name="connsiteY1" fmla="*/ 0 h 182403"/>
                <a:gd name="connsiteX2" fmla="*/ 761428 w 761428"/>
                <a:gd name="connsiteY2" fmla="*/ 182404 h 182403"/>
                <a:gd name="connsiteX3" fmla="*/ 0 w 761428"/>
                <a:gd name="connsiteY3" fmla="*/ 182404 h 1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428" h="182403">
                  <a:moveTo>
                    <a:pt x="0" y="0"/>
                  </a:moveTo>
                  <a:lnTo>
                    <a:pt x="761428" y="0"/>
                  </a:lnTo>
                  <a:lnTo>
                    <a:pt x="761428" y="182404"/>
                  </a:lnTo>
                  <a:lnTo>
                    <a:pt x="0" y="1824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8749C11-AC78-489A-A681-C8F94E42CE0E}"/>
                </a:ext>
              </a:extLst>
            </p:cNvPr>
            <p:cNvSpPr/>
            <p:nvPr/>
          </p:nvSpPr>
          <p:spPr>
            <a:xfrm>
              <a:off x="2580641" y="2478602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AC30B7BB-3DCF-4B15-9CD0-46A35B23A860}"/>
                </a:ext>
              </a:extLst>
            </p:cNvPr>
            <p:cNvSpPr/>
            <p:nvPr/>
          </p:nvSpPr>
          <p:spPr>
            <a:xfrm>
              <a:off x="2580641" y="1970935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AE67299-F050-4AAF-9A01-DF0263279196}"/>
                </a:ext>
              </a:extLst>
            </p:cNvPr>
            <p:cNvSpPr/>
            <p:nvPr/>
          </p:nvSpPr>
          <p:spPr>
            <a:xfrm>
              <a:off x="2580641" y="3020187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55F70C15-C168-4BF2-84EE-15EE3A9BA405}"/>
                </a:ext>
              </a:extLst>
            </p:cNvPr>
            <p:cNvSpPr/>
            <p:nvPr/>
          </p:nvSpPr>
          <p:spPr>
            <a:xfrm>
              <a:off x="3002322" y="3463686"/>
              <a:ext cx="1578370" cy="345960"/>
            </a:xfrm>
            <a:custGeom>
              <a:avLst/>
              <a:gdLst>
                <a:gd name="connsiteX0" fmla="*/ 0 w 820007"/>
                <a:gd name="connsiteY0" fmla="*/ 0 h 179736"/>
                <a:gd name="connsiteX1" fmla="*/ 820007 w 820007"/>
                <a:gd name="connsiteY1" fmla="*/ 0 h 179736"/>
                <a:gd name="connsiteX2" fmla="*/ 820007 w 820007"/>
                <a:gd name="connsiteY2" fmla="*/ 179737 h 179736"/>
                <a:gd name="connsiteX3" fmla="*/ 0 w 820007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007" h="179736">
                  <a:moveTo>
                    <a:pt x="0" y="0"/>
                  </a:moveTo>
                  <a:lnTo>
                    <a:pt x="820007" y="0"/>
                  </a:lnTo>
                  <a:lnTo>
                    <a:pt x="82000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FE025D8-EE4F-4BED-AAAB-FF0F69F02C82}"/>
                </a:ext>
              </a:extLst>
            </p:cNvPr>
            <p:cNvSpPr/>
            <p:nvPr/>
          </p:nvSpPr>
          <p:spPr>
            <a:xfrm rot="5400000">
              <a:off x="3368751" y="1915912"/>
              <a:ext cx="424064" cy="369428"/>
            </a:xfrm>
            <a:custGeom>
              <a:avLst/>
              <a:gdLst>
                <a:gd name="connsiteX0" fmla="*/ 0 w 220313"/>
                <a:gd name="connsiteY0" fmla="*/ 0 h 191928"/>
                <a:gd name="connsiteX1" fmla="*/ 220313 w 220313"/>
                <a:gd name="connsiteY1" fmla="*/ 0 h 191928"/>
                <a:gd name="connsiteX2" fmla="*/ 220313 w 220313"/>
                <a:gd name="connsiteY2" fmla="*/ 191929 h 191928"/>
                <a:gd name="connsiteX3" fmla="*/ 0 w 220313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13" h="191928">
                  <a:moveTo>
                    <a:pt x="0" y="0"/>
                  </a:moveTo>
                  <a:lnTo>
                    <a:pt x="220313" y="0"/>
                  </a:lnTo>
                  <a:lnTo>
                    <a:pt x="220313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D4BC0709-B8D7-4B9A-8B30-F9FCC4F7D932}"/>
                </a:ext>
              </a:extLst>
            </p:cNvPr>
            <p:cNvSpPr/>
            <p:nvPr/>
          </p:nvSpPr>
          <p:spPr>
            <a:xfrm rot="5400000">
              <a:off x="3352594" y="2901888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EF10B216-6C67-44F8-B277-E669A2293569}"/>
                </a:ext>
              </a:extLst>
            </p:cNvPr>
            <p:cNvSpPr/>
            <p:nvPr/>
          </p:nvSpPr>
          <p:spPr>
            <a:xfrm>
              <a:off x="2580641" y="3244412"/>
              <a:ext cx="639486" cy="1041734"/>
            </a:xfrm>
            <a:custGeom>
              <a:avLst/>
              <a:gdLst>
                <a:gd name="connsiteX0" fmla="*/ 140398 w 332231"/>
                <a:gd name="connsiteY0" fmla="*/ 95 h 541210"/>
                <a:gd name="connsiteX1" fmla="*/ 140398 w 332231"/>
                <a:gd name="connsiteY1" fmla="*/ 324612 h 541210"/>
                <a:gd name="connsiteX2" fmla="*/ 104394 w 332231"/>
                <a:gd name="connsiteY2" fmla="*/ 360616 h 541210"/>
                <a:gd name="connsiteX3" fmla="*/ 0 w 332231"/>
                <a:gd name="connsiteY3" fmla="*/ 360616 h 541210"/>
                <a:gd name="connsiteX4" fmla="*/ 0 w 332231"/>
                <a:gd name="connsiteY4" fmla="*/ 540353 h 541210"/>
                <a:gd name="connsiteX5" fmla="*/ 140303 w 332231"/>
                <a:gd name="connsiteY5" fmla="*/ 540353 h 541210"/>
                <a:gd name="connsiteX6" fmla="*/ 140303 w 332231"/>
                <a:gd name="connsiteY6" fmla="*/ 541211 h 541210"/>
                <a:gd name="connsiteX7" fmla="*/ 185928 w 332231"/>
                <a:gd name="connsiteY7" fmla="*/ 541211 h 541210"/>
                <a:gd name="connsiteX8" fmla="*/ 332232 w 332231"/>
                <a:gd name="connsiteY8" fmla="*/ 394906 h 541210"/>
                <a:gd name="connsiteX9" fmla="*/ 332232 w 332231"/>
                <a:gd name="connsiteY9" fmla="*/ 0 h 541210"/>
                <a:gd name="connsiteX10" fmla="*/ 140398 w 332231"/>
                <a:gd name="connsiteY10" fmla="*/ 0 h 54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1" h="541210">
                  <a:moveTo>
                    <a:pt x="140398" y="95"/>
                  </a:moveTo>
                  <a:lnTo>
                    <a:pt x="140398" y="324612"/>
                  </a:lnTo>
                  <a:cubicBezTo>
                    <a:pt x="140398" y="344519"/>
                    <a:pt x="124301" y="360616"/>
                    <a:pt x="104394" y="360616"/>
                  </a:cubicBezTo>
                  <a:lnTo>
                    <a:pt x="0" y="360616"/>
                  </a:lnTo>
                  <a:lnTo>
                    <a:pt x="0" y="540353"/>
                  </a:lnTo>
                  <a:lnTo>
                    <a:pt x="140303" y="540353"/>
                  </a:lnTo>
                  <a:lnTo>
                    <a:pt x="140303" y="541211"/>
                  </a:lnTo>
                  <a:lnTo>
                    <a:pt x="185928" y="541211"/>
                  </a:lnTo>
                  <a:cubicBezTo>
                    <a:pt x="266700" y="541211"/>
                    <a:pt x="332232" y="475679"/>
                    <a:pt x="332232" y="394906"/>
                  </a:cubicBezTo>
                  <a:lnTo>
                    <a:pt x="332232" y="0"/>
                  </a:lnTo>
                  <a:lnTo>
                    <a:pt x="140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E9D940-D611-488A-9A2A-99C100194B7F}"/>
                </a:ext>
              </a:extLst>
            </p:cNvPr>
            <p:cNvSpPr/>
            <p:nvPr/>
          </p:nvSpPr>
          <p:spPr>
            <a:xfrm>
              <a:off x="3941203" y="3495769"/>
              <a:ext cx="639488" cy="790558"/>
            </a:xfrm>
            <a:custGeom>
              <a:avLst/>
              <a:gdLst>
                <a:gd name="connsiteX0" fmla="*/ 140303 w 332232"/>
                <a:gd name="connsiteY0" fmla="*/ 0 h 410717"/>
                <a:gd name="connsiteX1" fmla="*/ 140303 w 332232"/>
                <a:gd name="connsiteY1" fmla="*/ 194120 h 410717"/>
                <a:gd name="connsiteX2" fmla="*/ 104299 w 332232"/>
                <a:gd name="connsiteY2" fmla="*/ 230124 h 410717"/>
                <a:gd name="connsiteX3" fmla="*/ 0 w 332232"/>
                <a:gd name="connsiteY3" fmla="*/ 230124 h 410717"/>
                <a:gd name="connsiteX4" fmla="*/ 0 w 332232"/>
                <a:gd name="connsiteY4" fmla="*/ 409861 h 410717"/>
                <a:gd name="connsiteX5" fmla="*/ 140303 w 332232"/>
                <a:gd name="connsiteY5" fmla="*/ 409861 h 410717"/>
                <a:gd name="connsiteX6" fmla="*/ 140303 w 332232"/>
                <a:gd name="connsiteY6" fmla="*/ 410718 h 410717"/>
                <a:gd name="connsiteX7" fmla="*/ 185928 w 332232"/>
                <a:gd name="connsiteY7" fmla="*/ 410718 h 410717"/>
                <a:gd name="connsiteX8" fmla="*/ 332232 w 332232"/>
                <a:gd name="connsiteY8" fmla="*/ 264414 h 410717"/>
                <a:gd name="connsiteX9" fmla="*/ 332232 w 332232"/>
                <a:gd name="connsiteY9" fmla="*/ 0 h 410717"/>
                <a:gd name="connsiteX10" fmla="*/ 140303 w 332232"/>
                <a:gd name="connsiteY10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2" h="410717">
                  <a:moveTo>
                    <a:pt x="140303" y="0"/>
                  </a:moveTo>
                  <a:lnTo>
                    <a:pt x="140303" y="194120"/>
                  </a:lnTo>
                  <a:cubicBezTo>
                    <a:pt x="140303" y="214027"/>
                    <a:pt x="124206" y="230124"/>
                    <a:pt x="104299" y="230124"/>
                  </a:cubicBezTo>
                  <a:lnTo>
                    <a:pt x="0" y="230124"/>
                  </a:lnTo>
                  <a:lnTo>
                    <a:pt x="0" y="409861"/>
                  </a:lnTo>
                  <a:lnTo>
                    <a:pt x="140303" y="409861"/>
                  </a:lnTo>
                  <a:lnTo>
                    <a:pt x="140303" y="410718"/>
                  </a:lnTo>
                  <a:lnTo>
                    <a:pt x="185928" y="410718"/>
                  </a:lnTo>
                  <a:cubicBezTo>
                    <a:pt x="266700" y="410718"/>
                    <a:pt x="332232" y="345186"/>
                    <a:pt x="332232" y="264414"/>
                  </a:cubicBezTo>
                  <a:lnTo>
                    <a:pt x="332232" y="0"/>
                  </a:lnTo>
                  <a:lnTo>
                    <a:pt x="140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C0936D1-9441-4794-A49F-DBA826DF0436}"/>
                </a:ext>
              </a:extLst>
            </p:cNvPr>
            <p:cNvSpPr/>
            <p:nvPr/>
          </p:nvSpPr>
          <p:spPr>
            <a:xfrm rot="5400000">
              <a:off x="2537259" y="2538629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524E386-E76F-4ECC-BF14-B2CA113F2AC3}"/>
                </a:ext>
              </a:extLst>
            </p:cNvPr>
            <p:cNvSpPr/>
            <p:nvPr/>
          </p:nvSpPr>
          <p:spPr>
            <a:xfrm rot="5400000">
              <a:off x="4167842" y="2538485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A1BEF2B-EC67-4494-B3DC-174CB8A2BECE}"/>
                </a:ext>
              </a:extLst>
            </p:cNvPr>
            <p:cNvSpPr/>
            <p:nvPr/>
          </p:nvSpPr>
          <p:spPr>
            <a:xfrm>
              <a:off x="2909734" y="2359064"/>
              <a:ext cx="439097" cy="437998"/>
            </a:xfrm>
            <a:custGeom>
              <a:avLst/>
              <a:gdLst>
                <a:gd name="connsiteX0" fmla="*/ 228124 w 228123"/>
                <a:gd name="connsiteY0" fmla="*/ 227552 h 227552"/>
                <a:gd name="connsiteX1" fmla="*/ 41053 w 228123"/>
                <a:gd name="connsiteY1" fmla="*/ 227552 h 227552"/>
                <a:gd name="connsiteX2" fmla="*/ 0 w 228123"/>
                <a:gd name="connsiteY2" fmla="*/ 0 h 227552"/>
                <a:gd name="connsiteX3" fmla="*/ 187071 w 228123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23" h="227552">
                  <a:moveTo>
                    <a:pt x="228124" y="227552"/>
                  </a:moveTo>
                  <a:lnTo>
                    <a:pt x="41053" y="227552"/>
                  </a:lnTo>
                  <a:lnTo>
                    <a:pt x="0" y="0"/>
                  </a:lnTo>
                  <a:lnTo>
                    <a:pt x="1870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DC4BEA9-3A6B-41D8-A306-9A7DC6924AF5}"/>
                </a:ext>
              </a:extLst>
            </p:cNvPr>
            <p:cNvSpPr/>
            <p:nvPr/>
          </p:nvSpPr>
          <p:spPr>
            <a:xfrm>
              <a:off x="3886202" y="2359064"/>
              <a:ext cx="438914" cy="437998"/>
            </a:xfrm>
            <a:custGeom>
              <a:avLst/>
              <a:gdLst>
                <a:gd name="connsiteX0" fmla="*/ 0 w 228028"/>
                <a:gd name="connsiteY0" fmla="*/ 227552 h 227552"/>
                <a:gd name="connsiteX1" fmla="*/ 186976 w 228028"/>
                <a:gd name="connsiteY1" fmla="*/ 227552 h 227552"/>
                <a:gd name="connsiteX2" fmla="*/ 228029 w 228028"/>
                <a:gd name="connsiteY2" fmla="*/ 0 h 227552"/>
                <a:gd name="connsiteX3" fmla="*/ 40958 w 228028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028" h="227552">
                  <a:moveTo>
                    <a:pt x="0" y="227552"/>
                  </a:moveTo>
                  <a:lnTo>
                    <a:pt x="186976" y="227552"/>
                  </a:lnTo>
                  <a:lnTo>
                    <a:pt x="228029" y="0"/>
                  </a:lnTo>
                  <a:lnTo>
                    <a:pt x="409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596532C-8081-46D0-8977-9A669374D2C9}"/>
                </a:ext>
              </a:extLst>
            </p:cNvPr>
            <p:cNvSpPr/>
            <p:nvPr/>
          </p:nvSpPr>
          <p:spPr>
            <a:xfrm>
              <a:off x="5112009" y="2956385"/>
              <a:ext cx="1558935" cy="1330860"/>
            </a:xfrm>
            <a:custGeom>
              <a:avLst/>
              <a:gdLst>
                <a:gd name="connsiteX0" fmla="*/ 0 w 809910"/>
                <a:gd name="connsiteY0" fmla="*/ 491871 h 691419"/>
                <a:gd name="connsiteX1" fmla="*/ 95 w 809910"/>
                <a:gd name="connsiteY1" fmla="*/ 691420 h 691419"/>
                <a:gd name="connsiteX2" fmla="*/ 809911 w 809910"/>
                <a:gd name="connsiteY2" fmla="*/ 0 h 691419"/>
                <a:gd name="connsiteX3" fmla="*/ 608171 w 809910"/>
                <a:gd name="connsiteY3" fmla="*/ 0 h 691419"/>
                <a:gd name="connsiteX4" fmla="*/ 0 w 809910"/>
                <a:gd name="connsiteY4" fmla="*/ 491871 h 6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910" h="691419">
                  <a:moveTo>
                    <a:pt x="0" y="491871"/>
                  </a:moveTo>
                  <a:lnTo>
                    <a:pt x="95" y="691420"/>
                  </a:lnTo>
                  <a:cubicBezTo>
                    <a:pt x="368713" y="616363"/>
                    <a:pt x="769906" y="309181"/>
                    <a:pt x="809911" y="0"/>
                  </a:cubicBezTo>
                  <a:lnTo>
                    <a:pt x="608171" y="0"/>
                  </a:lnTo>
                  <a:cubicBezTo>
                    <a:pt x="528352" y="213550"/>
                    <a:pt x="312801" y="410908"/>
                    <a:pt x="0" y="491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7CF82C3-7AF8-44A9-8A90-7AF70306F111}"/>
                </a:ext>
              </a:extLst>
            </p:cNvPr>
            <p:cNvSpPr/>
            <p:nvPr/>
          </p:nvSpPr>
          <p:spPr>
            <a:xfrm>
              <a:off x="5177095" y="3051171"/>
              <a:ext cx="1540601" cy="1236074"/>
            </a:xfrm>
            <a:custGeom>
              <a:avLst/>
              <a:gdLst>
                <a:gd name="connsiteX0" fmla="*/ 213455 w 800385"/>
                <a:gd name="connsiteY0" fmla="*/ 0 h 642175"/>
                <a:gd name="connsiteX1" fmla="*/ 0 w 800385"/>
                <a:gd name="connsiteY1" fmla="*/ 0 h 642175"/>
                <a:gd name="connsiteX2" fmla="*/ 800290 w 800385"/>
                <a:gd name="connsiteY2" fmla="*/ 642176 h 642175"/>
                <a:gd name="connsiteX3" fmla="*/ 800386 w 800385"/>
                <a:gd name="connsiteY3" fmla="*/ 442627 h 642175"/>
                <a:gd name="connsiteX4" fmla="*/ 213455 w 800385"/>
                <a:gd name="connsiteY4" fmla="*/ 0 h 6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5" h="642175">
                  <a:moveTo>
                    <a:pt x="213455" y="0"/>
                  </a:moveTo>
                  <a:lnTo>
                    <a:pt x="0" y="0"/>
                  </a:lnTo>
                  <a:cubicBezTo>
                    <a:pt x="73247" y="291941"/>
                    <a:pt x="451199" y="571119"/>
                    <a:pt x="800290" y="642176"/>
                  </a:cubicBezTo>
                  <a:lnTo>
                    <a:pt x="800386" y="442627"/>
                  </a:lnTo>
                  <a:cubicBezTo>
                    <a:pt x="511969" y="367951"/>
                    <a:pt x="306419" y="194120"/>
                    <a:pt x="2134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291F342-732F-47C3-BFBC-5F180650B0CF}"/>
                </a:ext>
              </a:extLst>
            </p:cNvPr>
            <p:cNvSpPr/>
            <p:nvPr/>
          </p:nvSpPr>
          <p:spPr>
            <a:xfrm>
              <a:off x="6869871" y="1930783"/>
              <a:ext cx="1997117" cy="2343995"/>
            </a:xfrm>
            <a:custGeom>
              <a:avLst/>
              <a:gdLst>
                <a:gd name="connsiteX0" fmla="*/ 870204 w 1037558"/>
                <a:gd name="connsiteY0" fmla="*/ 0 h 1217771"/>
                <a:gd name="connsiteX1" fmla="*/ 870204 w 1037558"/>
                <a:gd name="connsiteY1" fmla="*/ 1031938 h 1217771"/>
                <a:gd name="connsiteX2" fmla="*/ 832961 w 1037558"/>
                <a:gd name="connsiteY2" fmla="*/ 1067943 h 1217771"/>
                <a:gd name="connsiteX3" fmla="*/ 0 w 1037558"/>
                <a:gd name="connsiteY3" fmla="*/ 1067943 h 1217771"/>
                <a:gd name="connsiteX4" fmla="*/ 0 w 1037558"/>
                <a:gd name="connsiteY4" fmla="*/ 1217771 h 1217771"/>
                <a:gd name="connsiteX5" fmla="*/ 904780 w 1037558"/>
                <a:gd name="connsiteY5" fmla="*/ 1217771 h 1217771"/>
                <a:gd name="connsiteX6" fmla="*/ 1037558 w 1037558"/>
                <a:gd name="connsiteY6" fmla="*/ 1071467 h 1217771"/>
                <a:gd name="connsiteX7" fmla="*/ 1037558 w 1037558"/>
                <a:gd name="connsiteY7" fmla="*/ 0 h 1217771"/>
                <a:gd name="connsiteX8" fmla="*/ 870204 w 1037558"/>
                <a:gd name="connsiteY8" fmla="*/ 0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558" h="1217771">
                  <a:moveTo>
                    <a:pt x="870204" y="0"/>
                  </a:moveTo>
                  <a:lnTo>
                    <a:pt x="870204" y="1031938"/>
                  </a:lnTo>
                  <a:cubicBezTo>
                    <a:pt x="870204" y="1051846"/>
                    <a:pt x="853535" y="1067943"/>
                    <a:pt x="832961" y="1067943"/>
                  </a:cubicBezTo>
                  <a:lnTo>
                    <a:pt x="0" y="1067943"/>
                  </a:lnTo>
                  <a:lnTo>
                    <a:pt x="0" y="1217771"/>
                  </a:lnTo>
                  <a:lnTo>
                    <a:pt x="904780" y="1217771"/>
                  </a:lnTo>
                  <a:cubicBezTo>
                    <a:pt x="988409" y="1217771"/>
                    <a:pt x="1037558" y="1152239"/>
                    <a:pt x="1037558" y="1071467"/>
                  </a:cubicBezTo>
                  <a:lnTo>
                    <a:pt x="1037558" y="0"/>
                  </a:lnTo>
                  <a:lnTo>
                    <a:pt x="87020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9528604-2680-4CCC-A09F-F625748F0391}"/>
                </a:ext>
              </a:extLst>
            </p:cNvPr>
            <p:cNvSpPr/>
            <p:nvPr/>
          </p:nvSpPr>
          <p:spPr>
            <a:xfrm>
              <a:off x="6870054" y="1916116"/>
              <a:ext cx="322310" cy="2343995"/>
            </a:xfrm>
            <a:custGeom>
              <a:avLst/>
              <a:gdLst>
                <a:gd name="connsiteX0" fmla="*/ 0 w 167449"/>
                <a:gd name="connsiteY0" fmla="*/ 0 h 1217771"/>
                <a:gd name="connsiteX1" fmla="*/ 167449 w 167449"/>
                <a:gd name="connsiteY1" fmla="*/ 0 h 1217771"/>
                <a:gd name="connsiteX2" fmla="*/ 167449 w 167449"/>
                <a:gd name="connsiteY2" fmla="*/ 1217771 h 1217771"/>
                <a:gd name="connsiteX3" fmla="*/ 0 w 167449"/>
                <a:gd name="connsiteY3" fmla="*/ 1217771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449" h="1217771">
                  <a:moveTo>
                    <a:pt x="0" y="0"/>
                  </a:moveTo>
                  <a:lnTo>
                    <a:pt x="167449" y="0"/>
                  </a:lnTo>
                  <a:lnTo>
                    <a:pt x="167449" y="1217771"/>
                  </a:lnTo>
                  <a:lnTo>
                    <a:pt x="0" y="1217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B001B46-895B-4146-ABED-691F42EB0FE9}"/>
                </a:ext>
              </a:extLst>
            </p:cNvPr>
            <p:cNvSpPr/>
            <p:nvPr/>
          </p:nvSpPr>
          <p:spPr>
            <a:xfrm>
              <a:off x="6870054" y="1898150"/>
              <a:ext cx="1997117" cy="287842"/>
            </a:xfrm>
            <a:custGeom>
              <a:avLst/>
              <a:gdLst>
                <a:gd name="connsiteX0" fmla="*/ 0 w 1037558"/>
                <a:gd name="connsiteY0" fmla="*/ 0 h 149542"/>
                <a:gd name="connsiteX1" fmla="*/ 1037558 w 1037558"/>
                <a:gd name="connsiteY1" fmla="*/ 0 h 149542"/>
                <a:gd name="connsiteX2" fmla="*/ 1037558 w 1037558"/>
                <a:gd name="connsiteY2" fmla="*/ 149543 h 149542"/>
                <a:gd name="connsiteX3" fmla="*/ 0 w 1037558"/>
                <a:gd name="connsiteY3" fmla="*/ 149543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58" h="149542">
                  <a:moveTo>
                    <a:pt x="0" y="0"/>
                  </a:moveTo>
                  <a:lnTo>
                    <a:pt x="1037558" y="0"/>
                  </a:lnTo>
                  <a:lnTo>
                    <a:pt x="1037558" y="149543"/>
                  </a:lnTo>
                  <a:lnTo>
                    <a:pt x="0" y="149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179036A8-82BE-47A0-994F-3174D680C601}"/>
                </a:ext>
              </a:extLst>
            </p:cNvPr>
            <p:cNvSpPr/>
            <p:nvPr/>
          </p:nvSpPr>
          <p:spPr>
            <a:xfrm>
              <a:off x="8110163" y="2272345"/>
              <a:ext cx="276659" cy="152721"/>
            </a:xfrm>
            <a:custGeom>
              <a:avLst/>
              <a:gdLst>
                <a:gd name="connsiteX0" fmla="*/ 143732 w 143732"/>
                <a:gd name="connsiteY0" fmla="*/ 0 h 79343"/>
                <a:gd name="connsiteX1" fmla="*/ 15621 w 143732"/>
                <a:gd name="connsiteY1" fmla="*/ 0 h 79343"/>
                <a:gd name="connsiteX2" fmla="*/ 0 w 143732"/>
                <a:gd name="connsiteY2" fmla="*/ 79343 h 79343"/>
                <a:gd name="connsiteX3" fmla="*/ 128016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43732" y="0"/>
                  </a:moveTo>
                  <a:lnTo>
                    <a:pt x="15621" y="0"/>
                  </a:lnTo>
                  <a:lnTo>
                    <a:pt x="0" y="79343"/>
                  </a:lnTo>
                  <a:lnTo>
                    <a:pt x="128016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92748012-9C1C-48A1-A595-43070638254D}"/>
                </a:ext>
              </a:extLst>
            </p:cNvPr>
            <p:cNvSpPr/>
            <p:nvPr/>
          </p:nvSpPr>
          <p:spPr>
            <a:xfrm>
              <a:off x="7359937" y="2272345"/>
              <a:ext cx="276659" cy="152721"/>
            </a:xfrm>
            <a:custGeom>
              <a:avLst/>
              <a:gdLst>
                <a:gd name="connsiteX0" fmla="*/ 128016 w 143732"/>
                <a:gd name="connsiteY0" fmla="*/ 0 h 79343"/>
                <a:gd name="connsiteX1" fmla="*/ 0 w 143732"/>
                <a:gd name="connsiteY1" fmla="*/ 0 h 79343"/>
                <a:gd name="connsiteX2" fmla="*/ 15621 w 143732"/>
                <a:gd name="connsiteY2" fmla="*/ 79343 h 79343"/>
                <a:gd name="connsiteX3" fmla="*/ 143732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28016" y="0"/>
                  </a:moveTo>
                  <a:lnTo>
                    <a:pt x="0" y="0"/>
                  </a:lnTo>
                  <a:lnTo>
                    <a:pt x="15621" y="79343"/>
                  </a:lnTo>
                  <a:lnTo>
                    <a:pt x="143732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E8F4FEA7-C121-4731-9588-3ECCE77A2575}"/>
                </a:ext>
              </a:extLst>
            </p:cNvPr>
            <p:cNvSpPr/>
            <p:nvPr/>
          </p:nvSpPr>
          <p:spPr>
            <a:xfrm>
              <a:off x="7303468" y="2466868"/>
              <a:ext cx="1129555" cy="214689"/>
            </a:xfrm>
            <a:custGeom>
              <a:avLst/>
              <a:gdLst>
                <a:gd name="connsiteX0" fmla="*/ 0 w 586835"/>
                <a:gd name="connsiteY0" fmla="*/ 0 h 111537"/>
                <a:gd name="connsiteX1" fmla="*/ 586835 w 586835"/>
                <a:gd name="connsiteY1" fmla="*/ 0 h 111537"/>
                <a:gd name="connsiteX2" fmla="*/ 586835 w 586835"/>
                <a:gd name="connsiteY2" fmla="*/ 111538 h 111537"/>
                <a:gd name="connsiteX3" fmla="*/ 0 w 586835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35" h="111537">
                  <a:moveTo>
                    <a:pt x="0" y="0"/>
                  </a:moveTo>
                  <a:lnTo>
                    <a:pt x="586835" y="0"/>
                  </a:lnTo>
                  <a:lnTo>
                    <a:pt x="586835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7FB7BF57-F255-4670-9A77-431F6D0F26D3}"/>
                </a:ext>
              </a:extLst>
            </p:cNvPr>
            <p:cNvSpPr/>
            <p:nvPr/>
          </p:nvSpPr>
          <p:spPr>
            <a:xfrm>
              <a:off x="7248649" y="2747378"/>
              <a:ext cx="1240658" cy="214689"/>
            </a:xfrm>
            <a:custGeom>
              <a:avLst/>
              <a:gdLst>
                <a:gd name="connsiteX0" fmla="*/ 0 w 644556"/>
                <a:gd name="connsiteY0" fmla="*/ 0 h 111537"/>
                <a:gd name="connsiteX1" fmla="*/ 644557 w 644556"/>
                <a:gd name="connsiteY1" fmla="*/ 0 h 111537"/>
                <a:gd name="connsiteX2" fmla="*/ 644557 w 644556"/>
                <a:gd name="connsiteY2" fmla="*/ 111538 h 111537"/>
                <a:gd name="connsiteX3" fmla="*/ 0 w 644556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556" h="111537">
                  <a:moveTo>
                    <a:pt x="0" y="0"/>
                  </a:moveTo>
                  <a:lnTo>
                    <a:pt x="644557" y="0"/>
                  </a:lnTo>
                  <a:lnTo>
                    <a:pt x="644557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055ADB1-64B2-4F39-A9CD-BDBB7F0C53C9}"/>
                </a:ext>
              </a:extLst>
            </p:cNvPr>
            <p:cNvSpPr/>
            <p:nvPr/>
          </p:nvSpPr>
          <p:spPr>
            <a:xfrm>
              <a:off x="7247916" y="2257678"/>
              <a:ext cx="750480" cy="1088486"/>
            </a:xfrm>
            <a:custGeom>
              <a:avLst/>
              <a:gdLst>
                <a:gd name="connsiteX0" fmla="*/ 0 w 389895"/>
                <a:gd name="connsiteY0" fmla="*/ 565499 h 565499"/>
                <a:gd name="connsiteX1" fmla="*/ 0 w 389895"/>
                <a:gd name="connsiteY1" fmla="*/ 443579 h 565499"/>
                <a:gd name="connsiteX2" fmla="*/ 253270 w 389895"/>
                <a:gd name="connsiteY2" fmla="*/ 0 h 565499"/>
                <a:gd name="connsiteX3" fmla="*/ 389668 w 389895"/>
                <a:gd name="connsiteY3" fmla="*/ 0 h 565499"/>
                <a:gd name="connsiteX4" fmla="*/ 0 w 389895"/>
                <a:gd name="connsiteY4" fmla="*/ 565499 h 56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95" h="565499">
                  <a:moveTo>
                    <a:pt x="0" y="565499"/>
                  </a:moveTo>
                  <a:cubicBezTo>
                    <a:pt x="0" y="520351"/>
                    <a:pt x="0" y="532067"/>
                    <a:pt x="0" y="443579"/>
                  </a:cubicBezTo>
                  <a:cubicBezTo>
                    <a:pt x="272510" y="322421"/>
                    <a:pt x="253270" y="33814"/>
                    <a:pt x="253270" y="0"/>
                  </a:cubicBezTo>
                  <a:cubicBezTo>
                    <a:pt x="276987" y="0"/>
                    <a:pt x="381381" y="0"/>
                    <a:pt x="389668" y="0"/>
                  </a:cubicBezTo>
                  <a:cubicBezTo>
                    <a:pt x="389572" y="54102"/>
                    <a:pt x="413385" y="450818"/>
                    <a:pt x="0" y="565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2B07F614-944F-415E-ABC4-8571A467B2AB}"/>
                </a:ext>
              </a:extLst>
            </p:cNvPr>
            <p:cNvSpPr/>
            <p:nvPr/>
          </p:nvSpPr>
          <p:spPr>
            <a:xfrm>
              <a:off x="7922789" y="2961336"/>
              <a:ext cx="565785" cy="382628"/>
            </a:xfrm>
            <a:custGeom>
              <a:avLst/>
              <a:gdLst>
                <a:gd name="connsiteX0" fmla="*/ 293941 w 293941"/>
                <a:gd name="connsiteY0" fmla="*/ 198787 h 198786"/>
                <a:gd name="connsiteX1" fmla="*/ 293941 w 293941"/>
                <a:gd name="connsiteY1" fmla="*/ 76867 h 198786"/>
                <a:gd name="connsiteX2" fmla="*/ 176117 w 293941"/>
                <a:gd name="connsiteY2" fmla="*/ 0 h 198786"/>
                <a:gd name="connsiteX3" fmla="*/ 0 w 293941"/>
                <a:gd name="connsiteY3" fmla="*/ 0 h 198786"/>
                <a:gd name="connsiteX4" fmla="*/ 293941 w 293941"/>
                <a:gd name="connsiteY4" fmla="*/ 198787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41" h="198786">
                  <a:moveTo>
                    <a:pt x="293941" y="198787"/>
                  </a:moveTo>
                  <a:cubicBezTo>
                    <a:pt x="293941" y="153638"/>
                    <a:pt x="293941" y="165354"/>
                    <a:pt x="293941" y="76867"/>
                  </a:cubicBezTo>
                  <a:cubicBezTo>
                    <a:pt x="246221" y="55626"/>
                    <a:pt x="207550" y="29242"/>
                    <a:pt x="176117" y="0"/>
                  </a:cubicBezTo>
                  <a:lnTo>
                    <a:pt x="0" y="0"/>
                  </a:lnTo>
                  <a:cubicBezTo>
                    <a:pt x="57150" y="82963"/>
                    <a:pt x="148399" y="158401"/>
                    <a:pt x="293941" y="198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1B89F50C-E513-4B31-B7B0-EA41ACA496AA}"/>
                </a:ext>
              </a:extLst>
            </p:cNvPr>
            <p:cNvSpPr/>
            <p:nvPr/>
          </p:nvSpPr>
          <p:spPr>
            <a:xfrm>
              <a:off x="7392388" y="3145592"/>
              <a:ext cx="952082" cy="218356"/>
            </a:xfrm>
            <a:custGeom>
              <a:avLst/>
              <a:gdLst>
                <a:gd name="connsiteX0" fmla="*/ 0 w 494633"/>
                <a:gd name="connsiteY0" fmla="*/ 0 h 113442"/>
                <a:gd name="connsiteX1" fmla="*/ 494633 w 494633"/>
                <a:gd name="connsiteY1" fmla="*/ 0 h 113442"/>
                <a:gd name="connsiteX2" fmla="*/ 494633 w 494633"/>
                <a:gd name="connsiteY2" fmla="*/ 113443 h 113442"/>
                <a:gd name="connsiteX3" fmla="*/ 0 w 494633"/>
                <a:gd name="connsiteY3" fmla="*/ 113443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633" h="113442">
                  <a:moveTo>
                    <a:pt x="0" y="0"/>
                  </a:moveTo>
                  <a:lnTo>
                    <a:pt x="494633" y="0"/>
                  </a:lnTo>
                  <a:lnTo>
                    <a:pt x="494633" y="113443"/>
                  </a:lnTo>
                  <a:lnTo>
                    <a:pt x="0" y="1134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0713C4A-4B7A-4FC1-9B7C-36A9623C73F7}"/>
                </a:ext>
              </a:extLst>
            </p:cNvPr>
            <p:cNvSpPr/>
            <p:nvPr/>
          </p:nvSpPr>
          <p:spPr>
            <a:xfrm>
              <a:off x="7857520" y="3165575"/>
              <a:ext cx="501067" cy="484199"/>
            </a:xfrm>
            <a:custGeom>
              <a:avLst/>
              <a:gdLst>
                <a:gd name="connsiteX0" fmla="*/ 120396 w 260318"/>
                <a:gd name="connsiteY0" fmla="*/ 95 h 251555"/>
                <a:gd name="connsiteX1" fmla="*/ 120396 w 260318"/>
                <a:gd name="connsiteY1" fmla="*/ 98489 h 251555"/>
                <a:gd name="connsiteX2" fmla="*/ 64008 w 260318"/>
                <a:gd name="connsiteY2" fmla="*/ 150876 h 251555"/>
                <a:gd name="connsiteX3" fmla="*/ 0 w 260318"/>
                <a:gd name="connsiteY3" fmla="*/ 150876 h 251555"/>
                <a:gd name="connsiteX4" fmla="*/ 0 w 260318"/>
                <a:gd name="connsiteY4" fmla="*/ 251555 h 251555"/>
                <a:gd name="connsiteX5" fmla="*/ 116205 w 260318"/>
                <a:gd name="connsiteY5" fmla="*/ 251555 h 251555"/>
                <a:gd name="connsiteX6" fmla="*/ 260318 w 260318"/>
                <a:gd name="connsiteY6" fmla="*/ 117539 h 251555"/>
                <a:gd name="connsiteX7" fmla="*/ 260318 w 260318"/>
                <a:gd name="connsiteY7" fmla="*/ 0 h 251555"/>
                <a:gd name="connsiteX8" fmla="*/ 120396 w 260318"/>
                <a:gd name="connsiteY8" fmla="*/ 0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18" h="251555">
                  <a:moveTo>
                    <a:pt x="120396" y="95"/>
                  </a:moveTo>
                  <a:lnTo>
                    <a:pt x="120396" y="98489"/>
                  </a:lnTo>
                  <a:cubicBezTo>
                    <a:pt x="120396" y="127445"/>
                    <a:pt x="95155" y="150876"/>
                    <a:pt x="64008" y="150876"/>
                  </a:cubicBezTo>
                  <a:lnTo>
                    <a:pt x="0" y="150876"/>
                  </a:lnTo>
                  <a:lnTo>
                    <a:pt x="0" y="251555"/>
                  </a:lnTo>
                  <a:lnTo>
                    <a:pt x="116205" y="251555"/>
                  </a:lnTo>
                  <a:cubicBezTo>
                    <a:pt x="195834" y="251555"/>
                    <a:pt x="260318" y="191548"/>
                    <a:pt x="260318" y="117539"/>
                  </a:cubicBezTo>
                  <a:lnTo>
                    <a:pt x="260318" y="0"/>
                  </a:lnTo>
                  <a:lnTo>
                    <a:pt x="12039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8F50FE37-27AC-4DAD-971E-AC74ABEDA614}"/>
                </a:ext>
              </a:extLst>
            </p:cNvPr>
            <p:cNvSpPr/>
            <p:nvPr/>
          </p:nvSpPr>
          <p:spPr>
            <a:xfrm>
              <a:off x="7340870" y="3191425"/>
              <a:ext cx="1055303" cy="723457"/>
            </a:xfrm>
            <a:custGeom>
              <a:avLst/>
              <a:gdLst>
                <a:gd name="connsiteX0" fmla="*/ 140018 w 548259"/>
                <a:gd name="connsiteY0" fmla="*/ 214408 h 375856"/>
                <a:gd name="connsiteX1" fmla="*/ 140018 w 548259"/>
                <a:gd name="connsiteY1" fmla="*/ 0 h 375856"/>
                <a:gd name="connsiteX2" fmla="*/ 95 w 548259"/>
                <a:gd name="connsiteY2" fmla="*/ 0 h 375856"/>
                <a:gd name="connsiteX3" fmla="*/ 95 w 548259"/>
                <a:gd name="connsiteY3" fmla="*/ 262414 h 375856"/>
                <a:gd name="connsiteX4" fmla="*/ 0 w 548259"/>
                <a:gd name="connsiteY4" fmla="*/ 262414 h 375856"/>
                <a:gd name="connsiteX5" fmla="*/ 0 w 548259"/>
                <a:gd name="connsiteY5" fmla="*/ 262414 h 375856"/>
                <a:gd name="connsiteX6" fmla="*/ 122016 w 548259"/>
                <a:gd name="connsiteY6" fmla="*/ 375857 h 375856"/>
                <a:gd name="connsiteX7" fmla="*/ 548259 w 548259"/>
                <a:gd name="connsiteY7" fmla="*/ 375857 h 375856"/>
                <a:gd name="connsiteX8" fmla="*/ 548259 w 548259"/>
                <a:gd name="connsiteY8" fmla="*/ 262414 h 375856"/>
                <a:gd name="connsiteX9" fmla="*/ 191738 w 548259"/>
                <a:gd name="connsiteY9" fmla="*/ 262414 h 375856"/>
                <a:gd name="connsiteX10" fmla="*/ 140018 w 548259"/>
                <a:gd name="connsiteY10" fmla="*/ 214408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259" h="375856">
                  <a:moveTo>
                    <a:pt x="140018" y="214408"/>
                  </a:moveTo>
                  <a:lnTo>
                    <a:pt x="140018" y="0"/>
                  </a:lnTo>
                  <a:lnTo>
                    <a:pt x="95" y="0"/>
                  </a:lnTo>
                  <a:lnTo>
                    <a:pt x="95" y="262414"/>
                  </a:lnTo>
                  <a:lnTo>
                    <a:pt x="0" y="262414"/>
                  </a:lnTo>
                  <a:lnTo>
                    <a:pt x="0" y="262414"/>
                  </a:lnTo>
                  <a:cubicBezTo>
                    <a:pt x="0" y="325088"/>
                    <a:pt x="54578" y="375857"/>
                    <a:pt x="122016" y="375857"/>
                  </a:cubicBezTo>
                  <a:lnTo>
                    <a:pt x="548259" y="375857"/>
                  </a:lnTo>
                  <a:lnTo>
                    <a:pt x="548259" y="262414"/>
                  </a:lnTo>
                  <a:lnTo>
                    <a:pt x="191738" y="262414"/>
                  </a:lnTo>
                  <a:cubicBezTo>
                    <a:pt x="163068" y="262414"/>
                    <a:pt x="140018" y="240887"/>
                    <a:pt x="140018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9CD54021-0A49-456D-99E6-29F2CD673B1C}"/>
              </a:ext>
            </a:extLst>
          </p:cNvPr>
          <p:cNvSpPr/>
          <p:nvPr/>
        </p:nvSpPr>
        <p:spPr>
          <a:xfrm flipH="1">
            <a:off x="4440170" y="1597748"/>
            <a:ext cx="3319087" cy="4077126"/>
          </a:xfrm>
          <a:custGeom>
            <a:avLst/>
            <a:gdLst>
              <a:gd name="connsiteX0" fmla="*/ 5534317 w 11043285"/>
              <a:gd name="connsiteY0" fmla="*/ 0 h 12260270"/>
              <a:gd name="connsiteX1" fmla="*/ 5521643 w 11043285"/>
              <a:gd name="connsiteY1" fmla="*/ 3868 h 12260270"/>
              <a:gd name="connsiteX2" fmla="*/ 5508968 w 11043285"/>
              <a:gd name="connsiteY2" fmla="*/ 0 h 12260270"/>
              <a:gd name="connsiteX3" fmla="*/ 5508903 w 11043285"/>
              <a:gd name="connsiteY3" fmla="*/ 7756 h 12260270"/>
              <a:gd name="connsiteX4" fmla="*/ 5258050 w 11043285"/>
              <a:gd name="connsiteY4" fmla="*/ 84307 h 12260270"/>
              <a:gd name="connsiteX5" fmla="*/ 859388 w 11043285"/>
              <a:gd name="connsiteY5" fmla="*/ 853297 h 12260270"/>
              <a:gd name="connsiteX6" fmla="*/ 44220 w 11043285"/>
              <a:gd name="connsiteY6" fmla="*/ 1576031 h 12260270"/>
              <a:gd name="connsiteX7" fmla="*/ 5345903 w 11043285"/>
              <a:gd name="connsiteY7" fmla="*/ 12164755 h 12260270"/>
              <a:gd name="connsiteX8" fmla="*/ 5482749 w 11043285"/>
              <a:gd name="connsiteY8" fmla="*/ 12225654 h 12260270"/>
              <a:gd name="connsiteX9" fmla="*/ 5482749 w 11043285"/>
              <a:gd name="connsiteY9" fmla="*/ 12260270 h 12260270"/>
              <a:gd name="connsiteX10" fmla="*/ 5521643 w 11043285"/>
              <a:gd name="connsiteY10" fmla="*/ 12242962 h 12260270"/>
              <a:gd name="connsiteX11" fmla="*/ 5560536 w 11043285"/>
              <a:gd name="connsiteY11" fmla="*/ 12260270 h 12260270"/>
              <a:gd name="connsiteX12" fmla="*/ 5560536 w 11043285"/>
              <a:gd name="connsiteY12" fmla="*/ 12225654 h 12260270"/>
              <a:gd name="connsiteX13" fmla="*/ 5697382 w 11043285"/>
              <a:gd name="connsiteY13" fmla="*/ 12164755 h 12260270"/>
              <a:gd name="connsiteX14" fmla="*/ 10999065 w 11043285"/>
              <a:gd name="connsiteY14" fmla="*/ 1576031 h 12260270"/>
              <a:gd name="connsiteX15" fmla="*/ 10183897 w 11043285"/>
              <a:gd name="connsiteY15" fmla="*/ 853297 h 12260270"/>
              <a:gd name="connsiteX16" fmla="*/ 5785235 w 11043285"/>
              <a:gd name="connsiteY16" fmla="*/ 84307 h 12260270"/>
              <a:gd name="connsiteX17" fmla="*/ 5534382 w 11043285"/>
              <a:gd name="connsiteY17" fmla="*/ 7756 h 122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043285" h="12260270">
                <a:moveTo>
                  <a:pt x="5534317" y="0"/>
                </a:moveTo>
                <a:lnTo>
                  <a:pt x="5521643" y="3868"/>
                </a:lnTo>
                <a:lnTo>
                  <a:pt x="5508968" y="0"/>
                </a:lnTo>
                <a:lnTo>
                  <a:pt x="5508903" y="7756"/>
                </a:lnTo>
                <a:lnTo>
                  <a:pt x="5258050" y="84307"/>
                </a:lnTo>
                <a:cubicBezTo>
                  <a:pt x="2459807" y="926132"/>
                  <a:pt x="1400298" y="868477"/>
                  <a:pt x="859388" y="853297"/>
                </a:cubicBezTo>
                <a:cubicBezTo>
                  <a:pt x="301030" y="837626"/>
                  <a:pt x="95720" y="1031290"/>
                  <a:pt x="44220" y="1576031"/>
                </a:cubicBezTo>
                <a:cubicBezTo>
                  <a:pt x="-6475" y="2112258"/>
                  <a:pt x="-655436" y="9374917"/>
                  <a:pt x="5345903" y="12164755"/>
                </a:cubicBezTo>
                <a:lnTo>
                  <a:pt x="5482749" y="12225654"/>
                </a:lnTo>
                <a:lnTo>
                  <a:pt x="5482749" y="12260270"/>
                </a:lnTo>
                <a:lnTo>
                  <a:pt x="5521643" y="12242962"/>
                </a:lnTo>
                <a:lnTo>
                  <a:pt x="5560536" y="12260270"/>
                </a:lnTo>
                <a:lnTo>
                  <a:pt x="5560536" y="12225654"/>
                </a:lnTo>
                <a:lnTo>
                  <a:pt x="5697382" y="12164755"/>
                </a:lnTo>
                <a:cubicBezTo>
                  <a:pt x="11698721" y="9374917"/>
                  <a:pt x="11049760" y="2112258"/>
                  <a:pt x="10999065" y="1576031"/>
                </a:cubicBezTo>
                <a:cubicBezTo>
                  <a:pt x="10947565" y="1031290"/>
                  <a:pt x="10742255" y="837626"/>
                  <a:pt x="10183897" y="853297"/>
                </a:cubicBezTo>
                <a:cubicBezTo>
                  <a:pt x="9642988" y="868477"/>
                  <a:pt x="8583478" y="926132"/>
                  <a:pt x="5785235" y="84307"/>
                </a:cubicBezTo>
                <a:lnTo>
                  <a:pt x="5534382" y="77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94868613-8CD4-4FE2-AC82-95A1E08D89F8}"/>
              </a:ext>
            </a:extLst>
          </p:cNvPr>
          <p:cNvSpPr/>
          <p:nvPr/>
        </p:nvSpPr>
        <p:spPr>
          <a:xfrm flipH="1">
            <a:off x="6075270" y="1603846"/>
            <a:ext cx="1671233" cy="4077126"/>
          </a:xfrm>
          <a:custGeom>
            <a:avLst/>
            <a:gdLst>
              <a:gd name="connsiteX0" fmla="*/ 5534317 w 5560536"/>
              <a:gd name="connsiteY0" fmla="*/ 0 h 12260270"/>
              <a:gd name="connsiteX1" fmla="*/ 5560536 w 5560536"/>
              <a:gd name="connsiteY1" fmla="*/ 3147296 h 12260270"/>
              <a:gd name="connsiteX2" fmla="*/ 5560536 w 5560536"/>
              <a:gd name="connsiteY2" fmla="*/ 12260270 h 12260270"/>
              <a:gd name="connsiteX3" fmla="*/ 5345903 w 5560536"/>
              <a:gd name="connsiteY3" fmla="*/ 12164755 h 12260270"/>
              <a:gd name="connsiteX4" fmla="*/ 44220 w 5560536"/>
              <a:gd name="connsiteY4" fmla="*/ 1576030 h 12260270"/>
              <a:gd name="connsiteX5" fmla="*/ 859388 w 5560536"/>
              <a:gd name="connsiteY5" fmla="*/ 853297 h 12260270"/>
              <a:gd name="connsiteX6" fmla="*/ 5534317 w 5560536"/>
              <a:gd name="connsiteY6" fmla="*/ 0 h 122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0536" h="12260270">
                <a:moveTo>
                  <a:pt x="5534317" y="0"/>
                </a:moveTo>
                <a:lnTo>
                  <a:pt x="5560536" y="3147296"/>
                </a:lnTo>
                <a:lnTo>
                  <a:pt x="5560536" y="12260270"/>
                </a:lnTo>
                <a:lnTo>
                  <a:pt x="5345903" y="12164755"/>
                </a:lnTo>
                <a:cubicBezTo>
                  <a:pt x="-655436" y="9374917"/>
                  <a:pt x="-6475" y="2112257"/>
                  <a:pt x="44220" y="1576030"/>
                </a:cubicBezTo>
                <a:cubicBezTo>
                  <a:pt x="95720" y="1031290"/>
                  <a:pt x="301030" y="837626"/>
                  <a:pt x="859388" y="853297"/>
                </a:cubicBezTo>
                <a:cubicBezTo>
                  <a:pt x="1417746" y="868966"/>
                  <a:pt x="2528702" y="929895"/>
                  <a:pt x="5534317" y="0"/>
                </a:cubicBezTo>
                <a:close/>
              </a:path>
            </a:pathLst>
          </a:custGeom>
          <a:gradFill flip="none" rotWithShape="1">
            <a:gsLst>
              <a:gs pos="5000">
                <a:schemeClr val="accent1">
                  <a:lumMod val="60000"/>
                  <a:lumOff val="40000"/>
                </a:schemeClr>
              </a:gs>
              <a:gs pos="95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90AEEC04-D2DE-44E1-AC13-AB0BFAA73D18}"/>
              </a:ext>
            </a:extLst>
          </p:cNvPr>
          <p:cNvSpPr/>
          <p:nvPr/>
        </p:nvSpPr>
        <p:spPr>
          <a:xfrm>
            <a:off x="3295650" y="24502"/>
            <a:ext cx="5600700" cy="6808996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noFill/>
          <a:ln w="317500">
            <a:gradFill>
              <a:gsLst>
                <a:gs pos="0">
                  <a:schemeClr val="bg1">
                    <a:alpha val="23000"/>
                  </a:schemeClr>
                </a:gs>
                <a:gs pos="66000">
                  <a:srgbClr val="499668">
                    <a:alpha val="0"/>
                  </a:srgb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005AF4EB-0F80-473C-9A6E-234BA8464E43}"/>
              </a:ext>
            </a:extLst>
          </p:cNvPr>
          <p:cNvSpPr/>
          <p:nvPr/>
        </p:nvSpPr>
        <p:spPr>
          <a:xfrm>
            <a:off x="1573161" y="0"/>
            <a:ext cx="9045678" cy="6858000"/>
          </a:xfrm>
          <a:custGeom>
            <a:avLst/>
            <a:gdLst>
              <a:gd name="connsiteX0" fmla="*/ 18277 w 9045678"/>
              <a:gd name="connsiteY0" fmla="*/ 0 h 6858000"/>
              <a:gd name="connsiteX1" fmla="*/ 9027402 w 9045678"/>
              <a:gd name="connsiteY1" fmla="*/ 0 h 6858000"/>
              <a:gd name="connsiteX2" fmla="*/ 9034326 w 9045678"/>
              <a:gd name="connsiteY2" fmla="*/ 162229 h 6858000"/>
              <a:gd name="connsiteX3" fmla="*/ 7405122 w 9045678"/>
              <a:gd name="connsiteY3" fmla="*/ 6521583 h 6858000"/>
              <a:gd name="connsiteX4" fmla="*/ 7145342 w 9045678"/>
              <a:gd name="connsiteY4" fmla="*/ 6858000 h 6858000"/>
              <a:gd name="connsiteX5" fmla="*/ 1900336 w 9045678"/>
              <a:gd name="connsiteY5" fmla="*/ 6858000 h 6858000"/>
              <a:gd name="connsiteX6" fmla="*/ 1640556 w 9045678"/>
              <a:gd name="connsiteY6" fmla="*/ 6521583 h 6858000"/>
              <a:gd name="connsiteX7" fmla="*/ 11353 w 9045678"/>
              <a:gd name="connsiteY7" fmla="*/ 162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5678" h="6858000">
                <a:moveTo>
                  <a:pt x="18277" y="0"/>
                </a:moveTo>
                <a:lnTo>
                  <a:pt x="9027402" y="0"/>
                </a:lnTo>
                <a:lnTo>
                  <a:pt x="9034326" y="162229"/>
                </a:lnTo>
                <a:cubicBezTo>
                  <a:pt x="9087832" y="1617390"/>
                  <a:pt x="9014137" y="4298391"/>
                  <a:pt x="7405122" y="6521583"/>
                </a:cubicBezTo>
                <a:lnTo>
                  <a:pt x="7145342" y="6858000"/>
                </a:lnTo>
                <a:lnTo>
                  <a:pt x="1900336" y="6858000"/>
                </a:lnTo>
                <a:lnTo>
                  <a:pt x="1640556" y="6521583"/>
                </a:lnTo>
                <a:cubicBezTo>
                  <a:pt x="31541" y="4298391"/>
                  <a:pt x="-42154" y="1617390"/>
                  <a:pt x="11353" y="162229"/>
                </a:cubicBezTo>
                <a:close/>
              </a:path>
            </a:pathLst>
          </a:custGeom>
          <a:noFill/>
          <a:ln w="1524000">
            <a:gradFill>
              <a:gsLst>
                <a:gs pos="0">
                  <a:schemeClr val="bg1">
                    <a:alpha val="0"/>
                  </a:schemeClr>
                </a:gs>
                <a:gs pos="81000">
                  <a:schemeClr val="bg1">
                    <a:alpha val="6000"/>
                  </a:scheme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弧形 75">
            <a:extLst>
              <a:ext uri="{FF2B5EF4-FFF2-40B4-BE49-F238E27FC236}">
                <a16:creationId xmlns:a16="http://schemas.microsoft.com/office/drawing/2014/main" id="{E6492D3B-2799-4C9D-89EE-7E6498F6C06F}"/>
              </a:ext>
            </a:extLst>
          </p:cNvPr>
          <p:cNvSpPr/>
          <p:nvPr/>
        </p:nvSpPr>
        <p:spPr>
          <a:xfrm rot="969070">
            <a:off x="9596335" y="-340498"/>
            <a:ext cx="2076649" cy="7965810"/>
          </a:xfrm>
          <a:prstGeom prst="arc">
            <a:avLst>
              <a:gd name="adj1" fmla="val 17422553"/>
              <a:gd name="adj2" fmla="val 4455498"/>
            </a:avLst>
          </a:prstGeom>
          <a:ln>
            <a:gradFill>
              <a:gsLst>
                <a:gs pos="1300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chemeClr val="bg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>
            <a:extLst>
              <a:ext uri="{FF2B5EF4-FFF2-40B4-BE49-F238E27FC236}">
                <a16:creationId xmlns:a16="http://schemas.microsoft.com/office/drawing/2014/main" id="{931490D4-AF1F-4FDF-A013-20DA6598F044}"/>
              </a:ext>
            </a:extLst>
          </p:cNvPr>
          <p:cNvSpPr/>
          <p:nvPr/>
        </p:nvSpPr>
        <p:spPr>
          <a:xfrm rot="20667017" flipH="1">
            <a:off x="516260" y="132567"/>
            <a:ext cx="2076649" cy="7965810"/>
          </a:xfrm>
          <a:prstGeom prst="arc">
            <a:avLst>
              <a:gd name="adj1" fmla="val 17422553"/>
              <a:gd name="adj2" fmla="val 4455498"/>
            </a:avLst>
          </a:prstGeom>
          <a:ln>
            <a:gradFill>
              <a:gsLst>
                <a:gs pos="1300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chemeClr val="bg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76B42E34-BF96-4993-BF59-03C933A80978}"/>
              </a:ext>
            </a:extLst>
          </p:cNvPr>
          <p:cNvSpPr txBox="1"/>
          <p:nvPr/>
        </p:nvSpPr>
        <p:spPr>
          <a:xfrm>
            <a:off x="2172490" y="2497652"/>
            <a:ext cx="78470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spc="-200" dirty="0">
                <a:solidFill>
                  <a:schemeClr val="accent1">
                    <a:lumMod val="50000"/>
                  </a:schemeClr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</a:rPr>
              <a:t>安全教育主题班会模板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53FA91F-E216-4DAD-A7DE-0A4F616C95C9}"/>
              </a:ext>
            </a:extLst>
          </p:cNvPr>
          <p:cNvSpPr txBox="1"/>
          <p:nvPr/>
        </p:nvSpPr>
        <p:spPr>
          <a:xfrm>
            <a:off x="2076310" y="2447129"/>
            <a:ext cx="8039380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</a:rPr>
              <a:t>安全教育主题班会模板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FFB9E4F-B148-4837-B352-3F4D10A8F2EB}"/>
              </a:ext>
            </a:extLst>
          </p:cNvPr>
          <p:cNvSpPr txBox="1"/>
          <p:nvPr/>
        </p:nvSpPr>
        <p:spPr>
          <a:xfrm>
            <a:off x="2133599" y="3698609"/>
            <a:ext cx="7871935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SAFETY EDUCATION THEME CLASS MEETING</a:t>
            </a:r>
            <a:endParaRPr lang="zh-CN" altLang="en-US" sz="1400" dirty="0">
              <a:solidFill>
                <a:schemeClr val="bg1"/>
              </a:solidFill>
              <a:latin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1E439094-A60F-4C10-A31F-4ED86A285727}"/>
              </a:ext>
            </a:extLst>
          </p:cNvPr>
          <p:cNvSpPr txBox="1"/>
          <p:nvPr/>
        </p:nvSpPr>
        <p:spPr>
          <a:xfrm>
            <a:off x="5177591" y="4562344"/>
            <a:ext cx="72327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授课人</a:t>
            </a: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7A965E81-6506-4D49-8CB0-CA1CDE81227C}"/>
              </a:ext>
            </a:extLst>
          </p:cNvPr>
          <p:cNvCxnSpPr>
            <a:cxnSpLocks/>
          </p:cNvCxnSpPr>
          <p:nvPr/>
        </p:nvCxnSpPr>
        <p:spPr>
          <a:xfrm>
            <a:off x="5953948" y="4651573"/>
            <a:ext cx="0" cy="1367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>
            <a:extLst>
              <a:ext uri="{FF2B5EF4-FFF2-40B4-BE49-F238E27FC236}">
                <a16:creationId xmlns:a16="http://schemas.microsoft.com/office/drawing/2014/main" id="{3EB08907-20E1-4B25-BDA4-BB24FFDAC8F3}"/>
              </a:ext>
            </a:extLst>
          </p:cNvPr>
          <p:cNvSpPr txBox="1"/>
          <p:nvPr/>
        </p:nvSpPr>
        <p:spPr>
          <a:xfrm>
            <a:off x="6003954" y="4559168"/>
            <a:ext cx="1087157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OfficePLUS</a:t>
            </a:r>
            <a:endParaRPr lang="zh-CN" altLang="en-US" sz="1400" dirty="0">
              <a:solidFill>
                <a:schemeClr val="bg1"/>
              </a:solidFill>
              <a:latin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2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AD57A-CD6D-4455-87FA-575603F46630}"/>
              </a:ext>
            </a:extLst>
          </p:cNvPr>
          <p:cNvSpPr/>
          <p:nvPr/>
        </p:nvSpPr>
        <p:spPr>
          <a:xfrm>
            <a:off x="801040" y="1696997"/>
            <a:ext cx="4143763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行走时一心两用，边走边玩，或边走边看书，或边走边想问题，或边走边聊天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F13C311-074E-428E-BD43-218F6E45ED8F}"/>
              </a:ext>
            </a:extLst>
          </p:cNvPr>
          <p:cNvSpPr/>
          <p:nvPr/>
        </p:nvSpPr>
        <p:spPr>
          <a:xfrm>
            <a:off x="607893" y="725589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行走</a:t>
            </a:r>
            <a:r>
              <a:rPr lang="zh-CN" altLang="en-US" sz="2800" dirty="0">
                <a:latin typeface="+mj-ea"/>
                <a:ea typeface="+mj-ea"/>
              </a:rPr>
              <a:t>安全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E17515-1D9F-4B5A-9A1B-9844731A76EB}"/>
              </a:ext>
            </a:extLst>
          </p:cNvPr>
          <p:cNvSpPr/>
          <p:nvPr/>
        </p:nvSpPr>
        <p:spPr>
          <a:xfrm>
            <a:off x="695325" y="5122370"/>
            <a:ext cx="3467616" cy="366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横穿马路或不按指示灯行走最危险　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C96CEE-125F-4C37-A414-7DF894BB266E}"/>
              </a:ext>
            </a:extLst>
          </p:cNvPr>
          <p:cNvSpPr/>
          <p:nvPr/>
        </p:nvSpPr>
        <p:spPr>
          <a:xfrm>
            <a:off x="725621" y="3471497"/>
            <a:ext cx="4083169" cy="366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三五成群横着走在非人行道上，这样最危险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625B539-C7D5-4F50-800B-6A92409B1A99}"/>
              </a:ext>
            </a:extLst>
          </p:cNvPr>
          <p:cNvSpPr/>
          <p:nvPr/>
        </p:nvSpPr>
        <p:spPr>
          <a:xfrm>
            <a:off x="7146182" y="0"/>
            <a:ext cx="5045818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76D5BF2-285D-4036-89A8-ACE68EE4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182" y="-1"/>
            <a:ext cx="5048252" cy="685800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56A1A7-DCEF-4CE6-8126-37F4EF2FA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32634" r="100000">
                        <a14:foregroundMark x1="84342" y1="10981" x2="81759" y2="59144"/>
                        <a14:foregroundMark x1="83051" y1="69237" x2="85768" y2="67541"/>
                        <a14:foregroundMark x1="86306" y1="67541" x2="82029" y2="71215"/>
                        <a14:foregroundMark x1="68577" y1="91845" x2="68415" y2="75979"/>
                        <a14:backgroundMark x1="75356" y1="45297" x2="75356" y2="70044"/>
                        <a14:backgroundMark x1="75787" y1="39362" x2="75652" y2="43601"/>
                        <a14:backgroundMark x1="72263" y1="69398" x2="74657" y2="67097"/>
                        <a14:backgroundMark x1="94646" y1="11223" x2="95938" y2="47396"/>
                        <a14:backgroundMark x1="75626" y1="35123" x2="75330" y2="6782"/>
                        <a14:backgroundMark x1="56712" y1="77029" x2="40221" y2="37868"/>
                        <a14:backgroundMark x1="38795" y1="41906" x2="42185" y2="6581"/>
                        <a14:backgroundMark x1="52193" y1="23900" x2="41055" y2="22447"/>
                        <a14:backgroundMark x1="40624" y1="4239" x2="53888" y2="3593"/>
                      </a14:backgroundRemoval>
                    </a14:imgEffect>
                    <a14:imgEffect>
                      <a14:brightnessContrast bright="3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9" r="895"/>
          <a:stretch/>
        </p:blipFill>
        <p:spPr>
          <a:xfrm flipH="1">
            <a:off x="4782693" y="844034"/>
            <a:ext cx="8435202" cy="7613204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8F5D838-41FA-4B89-9E96-B85A0A0F5556}"/>
              </a:ext>
            </a:extLst>
          </p:cNvPr>
          <p:cNvCxnSpPr>
            <a:cxnSpLocks/>
          </p:cNvCxnSpPr>
          <p:nvPr/>
        </p:nvCxnSpPr>
        <p:spPr>
          <a:xfrm>
            <a:off x="695325" y="2551263"/>
            <a:ext cx="5610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D148C0A9-B003-4E03-B31D-E618B5D2826A}"/>
              </a:ext>
            </a:extLst>
          </p:cNvPr>
          <p:cNvCxnSpPr>
            <a:cxnSpLocks/>
          </p:cNvCxnSpPr>
          <p:nvPr/>
        </p:nvCxnSpPr>
        <p:spPr>
          <a:xfrm>
            <a:off x="695325" y="3944463"/>
            <a:ext cx="5610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DC725BF-5035-41AA-9A9B-76227E027BD8}"/>
              </a:ext>
            </a:extLst>
          </p:cNvPr>
          <p:cNvCxnSpPr>
            <a:cxnSpLocks/>
          </p:cNvCxnSpPr>
          <p:nvPr/>
        </p:nvCxnSpPr>
        <p:spPr>
          <a:xfrm>
            <a:off x="695325" y="5566142"/>
            <a:ext cx="5610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E53B5B0D-6573-4D34-A9ED-BB210956D8AA}"/>
              </a:ext>
            </a:extLst>
          </p:cNvPr>
          <p:cNvCxnSpPr/>
          <p:nvPr/>
        </p:nvCxnSpPr>
        <p:spPr>
          <a:xfrm>
            <a:off x="695325" y="2551263"/>
            <a:ext cx="1533525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ED18701-FD45-4D30-8E8E-A86AF7F2AB73}"/>
              </a:ext>
            </a:extLst>
          </p:cNvPr>
          <p:cNvCxnSpPr/>
          <p:nvPr/>
        </p:nvCxnSpPr>
        <p:spPr>
          <a:xfrm>
            <a:off x="695325" y="3944463"/>
            <a:ext cx="1533525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CAE5250-8C39-4AD1-B931-F804B7A7AEA0}"/>
              </a:ext>
            </a:extLst>
          </p:cNvPr>
          <p:cNvCxnSpPr/>
          <p:nvPr/>
        </p:nvCxnSpPr>
        <p:spPr>
          <a:xfrm>
            <a:off x="695325" y="5566142"/>
            <a:ext cx="1533525" cy="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8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6B0CC7CF-2925-4D7A-96D7-F3C4C71B0963}"/>
              </a:ext>
            </a:extLst>
          </p:cNvPr>
          <p:cNvSpPr/>
          <p:nvPr/>
        </p:nvSpPr>
        <p:spPr>
          <a:xfrm>
            <a:off x="0" y="8215"/>
            <a:ext cx="12192000" cy="3954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9EB891E9-66F7-420C-83A2-C734DB88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62400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6B84FD6-1788-46A1-A567-941414449735}"/>
              </a:ext>
            </a:extLst>
          </p:cNvPr>
          <p:cNvSpPr/>
          <p:nvPr/>
        </p:nvSpPr>
        <p:spPr>
          <a:xfrm>
            <a:off x="3451667" y="1963337"/>
            <a:ext cx="2567524" cy="3817258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reflection blurRad="6350" stA="460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87CA83D-F53F-4F0B-83D2-66B9D009C67E}"/>
              </a:ext>
            </a:extLst>
          </p:cNvPr>
          <p:cNvSpPr/>
          <p:nvPr/>
        </p:nvSpPr>
        <p:spPr>
          <a:xfrm>
            <a:off x="6172153" y="1963337"/>
            <a:ext cx="2567524" cy="3817258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reflection blurRad="6350" stA="460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E290D21-1AB8-4173-AEB0-27AAD6AB5DC2}"/>
              </a:ext>
            </a:extLst>
          </p:cNvPr>
          <p:cNvSpPr/>
          <p:nvPr/>
        </p:nvSpPr>
        <p:spPr>
          <a:xfrm>
            <a:off x="8892639" y="1963337"/>
            <a:ext cx="2567524" cy="3817258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reflection blurRad="6350" stA="460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08B255A-D301-4B13-8FCC-F1E0FF1DBEB6}"/>
              </a:ext>
            </a:extLst>
          </p:cNvPr>
          <p:cNvSpPr/>
          <p:nvPr/>
        </p:nvSpPr>
        <p:spPr>
          <a:xfrm>
            <a:off x="731181" y="1963337"/>
            <a:ext cx="2567524" cy="3817258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reflection blurRad="6350" stA="46000" endPos="2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D260153-C369-4D21-A0FB-2F6C225C9143}"/>
              </a:ext>
            </a:extLst>
          </p:cNvPr>
          <p:cNvSpPr txBox="1">
            <a:spLocks noChangeArrowheads="1"/>
          </p:cNvSpPr>
          <p:nvPr/>
        </p:nvSpPr>
        <p:spPr>
          <a:xfrm>
            <a:off x="2122016" y="3704349"/>
            <a:ext cx="8229600" cy="513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/>
              <a:t>　　</a:t>
            </a:r>
          </a:p>
          <a:p>
            <a:endParaRPr lang="en-US" altLang="zh-CN" dirty="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2306C6A8-E570-4DD0-B89D-CA0ED853CCE7}"/>
              </a:ext>
            </a:extLst>
          </p:cNvPr>
          <p:cNvSpPr/>
          <p:nvPr/>
        </p:nvSpPr>
        <p:spPr>
          <a:xfrm>
            <a:off x="1003876" y="2373028"/>
            <a:ext cx="1476280" cy="597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6000" sy="96000" algn="t" rotWithShape="0">
              <a:srgbClr val="61AA7F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EB29113-25A2-4E73-8F30-E64FFC5B30DA}"/>
              </a:ext>
            </a:extLst>
          </p:cNvPr>
          <p:cNvSpPr/>
          <p:nvPr/>
        </p:nvSpPr>
        <p:spPr>
          <a:xfrm>
            <a:off x="3674083" y="2373028"/>
            <a:ext cx="1476280" cy="597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6000" sy="96000" algn="t" rotWithShape="0">
              <a:srgbClr val="61AA7F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0786D36-E20D-490F-B36D-F999D02CE9E2}"/>
              </a:ext>
            </a:extLst>
          </p:cNvPr>
          <p:cNvSpPr/>
          <p:nvPr/>
        </p:nvSpPr>
        <p:spPr>
          <a:xfrm>
            <a:off x="6408517" y="2373028"/>
            <a:ext cx="1476280" cy="597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6000" sy="96000" algn="t" rotWithShape="0">
              <a:srgbClr val="61AA7F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5309FFC4-73E8-4098-99BB-3B30468F2EEB}"/>
              </a:ext>
            </a:extLst>
          </p:cNvPr>
          <p:cNvSpPr/>
          <p:nvPr/>
        </p:nvSpPr>
        <p:spPr>
          <a:xfrm>
            <a:off x="9216163" y="2373028"/>
            <a:ext cx="1476280" cy="5973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6000" sy="96000" algn="t" rotWithShape="0">
              <a:srgbClr val="61AA7F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A1061A-0E32-4254-9AD5-5B53F75F9A71}"/>
              </a:ext>
            </a:extLst>
          </p:cNvPr>
          <p:cNvSpPr/>
          <p:nvPr/>
        </p:nvSpPr>
        <p:spPr>
          <a:xfrm>
            <a:off x="695325" y="745193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乘车安全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0222160-C885-4253-ADF9-E062C99E05D7}"/>
              </a:ext>
            </a:extLst>
          </p:cNvPr>
          <p:cNvSpPr/>
          <p:nvPr/>
        </p:nvSpPr>
        <p:spPr>
          <a:xfrm>
            <a:off x="1164863" y="2452496"/>
            <a:ext cx="110799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上车前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A384EEF-19ED-44C7-90D8-18CC4BB0A402}"/>
              </a:ext>
            </a:extLst>
          </p:cNvPr>
          <p:cNvSpPr/>
          <p:nvPr/>
        </p:nvSpPr>
        <p:spPr>
          <a:xfrm>
            <a:off x="988558" y="3370291"/>
            <a:ext cx="2097541" cy="1161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先看清公共汽车是哪一路，慌忙上车，容易乘错车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6CD6A14-FACD-4D2E-8A0E-BFB66BC6CC8B}"/>
              </a:ext>
            </a:extLst>
          </p:cNvPr>
          <p:cNvSpPr/>
          <p:nvPr/>
        </p:nvSpPr>
        <p:spPr>
          <a:xfrm>
            <a:off x="3858225" y="2452496"/>
            <a:ext cx="110799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停稳后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458292-BD6D-4CE3-8B2B-AE8DEBCF09D4}"/>
              </a:ext>
            </a:extLst>
          </p:cNvPr>
          <p:cNvSpPr/>
          <p:nvPr/>
        </p:nvSpPr>
        <p:spPr>
          <a:xfrm>
            <a:off x="3703320" y="3308017"/>
            <a:ext cx="2138468" cy="17101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待车子停稳再上车或下车，上车时将书包置于胸前，保护好自己的财物；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16577F-50B8-4284-80A7-D31197C346BB}"/>
              </a:ext>
            </a:extLst>
          </p:cNvPr>
          <p:cNvSpPr/>
          <p:nvPr/>
        </p:nvSpPr>
        <p:spPr>
          <a:xfrm>
            <a:off x="6592659" y="2452496"/>
            <a:ext cx="110799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上车后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F41461F-3DBB-49E0-A799-92A00DB604D4}"/>
              </a:ext>
            </a:extLst>
          </p:cNvPr>
          <p:cNvSpPr/>
          <p:nvPr/>
        </p:nvSpPr>
        <p:spPr>
          <a:xfrm>
            <a:off x="6408517" y="3309874"/>
            <a:ext cx="2094796" cy="212564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不要挤在车门边往里边走，见空处站稳，并抓住扶手，头、手、身体不能伸向窗外；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C37BD8-345B-4283-A9D8-252B6798B654}"/>
              </a:ext>
            </a:extLst>
          </p:cNvPr>
          <p:cNvSpPr/>
          <p:nvPr/>
        </p:nvSpPr>
        <p:spPr>
          <a:xfrm>
            <a:off x="9400305" y="2452496"/>
            <a:ext cx="1107996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乘车时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C917B32-0B86-46AB-B8C5-E9E71E846B78}"/>
              </a:ext>
            </a:extLst>
          </p:cNvPr>
          <p:cNvSpPr/>
          <p:nvPr/>
        </p:nvSpPr>
        <p:spPr>
          <a:xfrm>
            <a:off x="9216163" y="3373809"/>
            <a:ext cx="1998028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不要看书，否则会损害眼睛或下错站。 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7F4895-7673-4616-91B9-31FAD5D71DE7}"/>
              </a:ext>
            </a:extLst>
          </p:cNvPr>
          <p:cNvSpPr/>
          <p:nvPr/>
        </p:nvSpPr>
        <p:spPr>
          <a:xfrm>
            <a:off x="731181" y="5617722"/>
            <a:ext cx="2567524" cy="160352"/>
          </a:xfrm>
          <a:custGeom>
            <a:avLst/>
            <a:gdLst>
              <a:gd name="connsiteX0" fmla="*/ 0 w 2567524"/>
              <a:gd name="connsiteY0" fmla="*/ 0 h 160352"/>
              <a:gd name="connsiteX1" fmla="*/ 92713 w 2567524"/>
              <a:gd name="connsiteY1" fmla="*/ 92713 h 160352"/>
              <a:gd name="connsiteX2" fmla="*/ 2474811 w 2567524"/>
              <a:gd name="connsiteY2" fmla="*/ 92713 h 160352"/>
              <a:gd name="connsiteX3" fmla="*/ 2567524 w 2567524"/>
              <a:gd name="connsiteY3" fmla="*/ 0 h 160352"/>
              <a:gd name="connsiteX4" fmla="*/ 2567524 w 2567524"/>
              <a:gd name="connsiteY4" fmla="*/ 67639 h 160352"/>
              <a:gd name="connsiteX5" fmla="*/ 2474811 w 2567524"/>
              <a:gd name="connsiteY5" fmla="*/ 160352 h 160352"/>
              <a:gd name="connsiteX6" fmla="*/ 92713 w 2567524"/>
              <a:gd name="connsiteY6" fmla="*/ 160352 h 160352"/>
              <a:gd name="connsiteX7" fmla="*/ 0 w 2567524"/>
              <a:gd name="connsiteY7" fmla="*/ 67639 h 1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524" h="160352">
                <a:moveTo>
                  <a:pt x="0" y="0"/>
                </a:moveTo>
                <a:cubicBezTo>
                  <a:pt x="0" y="51204"/>
                  <a:pt x="41509" y="92713"/>
                  <a:pt x="92713" y="92713"/>
                </a:cubicBezTo>
                <a:lnTo>
                  <a:pt x="2474811" y="92713"/>
                </a:lnTo>
                <a:cubicBezTo>
                  <a:pt x="2526015" y="92713"/>
                  <a:pt x="2567524" y="51204"/>
                  <a:pt x="2567524" y="0"/>
                </a:cubicBezTo>
                <a:lnTo>
                  <a:pt x="2567524" y="67639"/>
                </a:lnTo>
                <a:cubicBezTo>
                  <a:pt x="2567524" y="118843"/>
                  <a:pt x="2526015" y="160352"/>
                  <a:pt x="2474811" y="160352"/>
                </a:cubicBezTo>
                <a:lnTo>
                  <a:pt x="92713" y="160352"/>
                </a:lnTo>
                <a:cubicBezTo>
                  <a:pt x="41509" y="160352"/>
                  <a:pt x="0" y="118843"/>
                  <a:pt x="0" y="6763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6C2376AC-D814-4576-90A9-ACC1C0A45EE3}"/>
              </a:ext>
            </a:extLst>
          </p:cNvPr>
          <p:cNvSpPr/>
          <p:nvPr/>
        </p:nvSpPr>
        <p:spPr>
          <a:xfrm>
            <a:off x="3451667" y="5617722"/>
            <a:ext cx="2567524" cy="160352"/>
          </a:xfrm>
          <a:custGeom>
            <a:avLst/>
            <a:gdLst>
              <a:gd name="connsiteX0" fmla="*/ 0 w 2567524"/>
              <a:gd name="connsiteY0" fmla="*/ 0 h 160352"/>
              <a:gd name="connsiteX1" fmla="*/ 92713 w 2567524"/>
              <a:gd name="connsiteY1" fmla="*/ 92713 h 160352"/>
              <a:gd name="connsiteX2" fmla="*/ 2474811 w 2567524"/>
              <a:gd name="connsiteY2" fmla="*/ 92713 h 160352"/>
              <a:gd name="connsiteX3" fmla="*/ 2567524 w 2567524"/>
              <a:gd name="connsiteY3" fmla="*/ 0 h 160352"/>
              <a:gd name="connsiteX4" fmla="*/ 2567524 w 2567524"/>
              <a:gd name="connsiteY4" fmla="*/ 67639 h 160352"/>
              <a:gd name="connsiteX5" fmla="*/ 2474811 w 2567524"/>
              <a:gd name="connsiteY5" fmla="*/ 160352 h 160352"/>
              <a:gd name="connsiteX6" fmla="*/ 92713 w 2567524"/>
              <a:gd name="connsiteY6" fmla="*/ 160352 h 160352"/>
              <a:gd name="connsiteX7" fmla="*/ 0 w 2567524"/>
              <a:gd name="connsiteY7" fmla="*/ 67639 h 1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524" h="160352">
                <a:moveTo>
                  <a:pt x="0" y="0"/>
                </a:moveTo>
                <a:cubicBezTo>
                  <a:pt x="0" y="51204"/>
                  <a:pt x="41509" y="92713"/>
                  <a:pt x="92713" y="92713"/>
                </a:cubicBezTo>
                <a:lnTo>
                  <a:pt x="2474811" y="92713"/>
                </a:lnTo>
                <a:cubicBezTo>
                  <a:pt x="2526015" y="92713"/>
                  <a:pt x="2567524" y="51204"/>
                  <a:pt x="2567524" y="0"/>
                </a:cubicBezTo>
                <a:lnTo>
                  <a:pt x="2567524" y="67639"/>
                </a:lnTo>
                <a:cubicBezTo>
                  <a:pt x="2567524" y="118843"/>
                  <a:pt x="2526015" y="160352"/>
                  <a:pt x="2474811" y="160352"/>
                </a:cubicBezTo>
                <a:lnTo>
                  <a:pt x="92713" y="160352"/>
                </a:lnTo>
                <a:cubicBezTo>
                  <a:pt x="41509" y="160352"/>
                  <a:pt x="0" y="118843"/>
                  <a:pt x="0" y="6763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1C2CEFE4-D84A-4F00-A7CB-5A4AB1F6673D}"/>
              </a:ext>
            </a:extLst>
          </p:cNvPr>
          <p:cNvSpPr/>
          <p:nvPr/>
        </p:nvSpPr>
        <p:spPr>
          <a:xfrm>
            <a:off x="6172153" y="5617722"/>
            <a:ext cx="2567524" cy="160352"/>
          </a:xfrm>
          <a:custGeom>
            <a:avLst/>
            <a:gdLst>
              <a:gd name="connsiteX0" fmla="*/ 0 w 2567524"/>
              <a:gd name="connsiteY0" fmla="*/ 0 h 160352"/>
              <a:gd name="connsiteX1" fmla="*/ 92713 w 2567524"/>
              <a:gd name="connsiteY1" fmla="*/ 92713 h 160352"/>
              <a:gd name="connsiteX2" fmla="*/ 2474811 w 2567524"/>
              <a:gd name="connsiteY2" fmla="*/ 92713 h 160352"/>
              <a:gd name="connsiteX3" fmla="*/ 2567524 w 2567524"/>
              <a:gd name="connsiteY3" fmla="*/ 0 h 160352"/>
              <a:gd name="connsiteX4" fmla="*/ 2567524 w 2567524"/>
              <a:gd name="connsiteY4" fmla="*/ 67639 h 160352"/>
              <a:gd name="connsiteX5" fmla="*/ 2474811 w 2567524"/>
              <a:gd name="connsiteY5" fmla="*/ 160352 h 160352"/>
              <a:gd name="connsiteX6" fmla="*/ 92713 w 2567524"/>
              <a:gd name="connsiteY6" fmla="*/ 160352 h 160352"/>
              <a:gd name="connsiteX7" fmla="*/ 0 w 2567524"/>
              <a:gd name="connsiteY7" fmla="*/ 67639 h 1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524" h="160352">
                <a:moveTo>
                  <a:pt x="0" y="0"/>
                </a:moveTo>
                <a:cubicBezTo>
                  <a:pt x="0" y="51204"/>
                  <a:pt x="41509" y="92713"/>
                  <a:pt x="92713" y="92713"/>
                </a:cubicBezTo>
                <a:lnTo>
                  <a:pt x="2474811" y="92713"/>
                </a:lnTo>
                <a:cubicBezTo>
                  <a:pt x="2526015" y="92713"/>
                  <a:pt x="2567524" y="51204"/>
                  <a:pt x="2567524" y="0"/>
                </a:cubicBezTo>
                <a:lnTo>
                  <a:pt x="2567524" y="67639"/>
                </a:lnTo>
                <a:cubicBezTo>
                  <a:pt x="2567524" y="118843"/>
                  <a:pt x="2526015" y="160352"/>
                  <a:pt x="2474811" y="160352"/>
                </a:cubicBezTo>
                <a:lnTo>
                  <a:pt x="92713" y="160352"/>
                </a:lnTo>
                <a:cubicBezTo>
                  <a:pt x="41509" y="160352"/>
                  <a:pt x="0" y="118843"/>
                  <a:pt x="0" y="6763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67062C87-7869-454C-8BA2-8944A52CC26E}"/>
              </a:ext>
            </a:extLst>
          </p:cNvPr>
          <p:cNvSpPr/>
          <p:nvPr/>
        </p:nvSpPr>
        <p:spPr>
          <a:xfrm>
            <a:off x="8892639" y="5617722"/>
            <a:ext cx="2567524" cy="160352"/>
          </a:xfrm>
          <a:custGeom>
            <a:avLst/>
            <a:gdLst>
              <a:gd name="connsiteX0" fmla="*/ 0 w 2567524"/>
              <a:gd name="connsiteY0" fmla="*/ 0 h 160352"/>
              <a:gd name="connsiteX1" fmla="*/ 92713 w 2567524"/>
              <a:gd name="connsiteY1" fmla="*/ 92713 h 160352"/>
              <a:gd name="connsiteX2" fmla="*/ 2474811 w 2567524"/>
              <a:gd name="connsiteY2" fmla="*/ 92713 h 160352"/>
              <a:gd name="connsiteX3" fmla="*/ 2567524 w 2567524"/>
              <a:gd name="connsiteY3" fmla="*/ 0 h 160352"/>
              <a:gd name="connsiteX4" fmla="*/ 2567524 w 2567524"/>
              <a:gd name="connsiteY4" fmla="*/ 67639 h 160352"/>
              <a:gd name="connsiteX5" fmla="*/ 2474811 w 2567524"/>
              <a:gd name="connsiteY5" fmla="*/ 160352 h 160352"/>
              <a:gd name="connsiteX6" fmla="*/ 92713 w 2567524"/>
              <a:gd name="connsiteY6" fmla="*/ 160352 h 160352"/>
              <a:gd name="connsiteX7" fmla="*/ 0 w 2567524"/>
              <a:gd name="connsiteY7" fmla="*/ 67639 h 1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524" h="160352">
                <a:moveTo>
                  <a:pt x="0" y="0"/>
                </a:moveTo>
                <a:cubicBezTo>
                  <a:pt x="0" y="51204"/>
                  <a:pt x="41509" y="92713"/>
                  <a:pt x="92713" y="92713"/>
                </a:cubicBezTo>
                <a:lnTo>
                  <a:pt x="2474811" y="92713"/>
                </a:lnTo>
                <a:cubicBezTo>
                  <a:pt x="2526015" y="92713"/>
                  <a:pt x="2567524" y="51204"/>
                  <a:pt x="2567524" y="0"/>
                </a:cubicBezTo>
                <a:lnTo>
                  <a:pt x="2567524" y="67639"/>
                </a:lnTo>
                <a:cubicBezTo>
                  <a:pt x="2567524" y="118843"/>
                  <a:pt x="2526015" y="160352"/>
                  <a:pt x="2474811" y="160352"/>
                </a:cubicBezTo>
                <a:lnTo>
                  <a:pt x="92713" y="160352"/>
                </a:lnTo>
                <a:cubicBezTo>
                  <a:pt x="41509" y="160352"/>
                  <a:pt x="0" y="118843"/>
                  <a:pt x="0" y="6763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69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4F3769-6CA8-4422-8970-57BD6DE58BA0}"/>
              </a:ext>
            </a:extLst>
          </p:cNvPr>
          <p:cNvSpPr/>
          <p:nvPr/>
        </p:nvSpPr>
        <p:spPr>
          <a:xfrm>
            <a:off x="5311170" y="339309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食品卫生安全</a:t>
            </a:r>
          </a:p>
        </p:txBody>
      </p:sp>
      <p:sp>
        <p:nvSpPr>
          <p:cNvPr id="4" name="空心弧 3">
            <a:extLst>
              <a:ext uri="{FF2B5EF4-FFF2-40B4-BE49-F238E27FC236}">
                <a16:creationId xmlns:a16="http://schemas.microsoft.com/office/drawing/2014/main" id="{C5DA2912-6E2A-46D3-94E7-2B9D662612A4}"/>
              </a:ext>
            </a:extLst>
          </p:cNvPr>
          <p:cNvSpPr/>
          <p:nvPr/>
        </p:nvSpPr>
        <p:spPr>
          <a:xfrm>
            <a:off x="3193143" y="201679"/>
            <a:ext cx="5805714" cy="5805714"/>
          </a:xfrm>
          <a:prstGeom prst="blockArc">
            <a:avLst>
              <a:gd name="adj1" fmla="val 305900"/>
              <a:gd name="adj2" fmla="val 18769243"/>
              <a:gd name="adj3" fmla="val 16846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3E2381B-9574-47DB-90B0-27E2770EDB66}"/>
              </a:ext>
            </a:extLst>
          </p:cNvPr>
          <p:cNvSpPr/>
          <p:nvPr/>
        </p:nvSpPr>
        <p:spPr>
          <a:xfrm>
            <a:off x="4552950" y="1561486"/>
            <a:ext cx="3086100" cy="308610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2ABFB1E-0F66-496E-9EFF-19B5D141963F}"/>
              </a:ext>
            </a:extLst>
          </p:cNvPr>
          <p:cNvSpPr/>
          <p:nvPr/>
        </p:nvSpPr>
        <p:spPr>
          <a:xfrm>
            <a:off x="4901523" y="3206128"/>
            <a:ext cx="2441694" cy="76944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食品安全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BB4855-3AE0-45FB-AEBE-320926CEAB88}"/>
              </a:ext>
            </a:extLst>
          </p:cNvPr>
          <p:cNvSpPr txBox="1"/>
          <p:nvPr/>
        </p:nvSpPr>
        <p:spPr>
          <a:xfrm>
            <a:off x="5446544" y="1982434"/>
            <a:ext cx="135165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7AB2791D-BC5F-4274-8C32-0AB3C3057E06}"/>
              </a:ext>
            </a:extLst>
          </p:cNvPr>
          <p:cNvSpPr/>
          <p:nvPr/>
        </p:nvSpPr>
        <p:spPr>
          <a:xfrm>
            <a:off x="4369453" y="1377994"/>
            <a:ext cx="3453096" cy="3453086"/>
          </a:xfrm>
          <a:prstGeom prst="arc">
            <a:avLst>
              <a:gd name="adj1" fmla="val 5371590"/>
              <a:gd name="adj2" fmla="val 10013833"/>
            </a:avLst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3770CA9-5672-471A-8B1E-72AE7947F9FC}"/>
              </a:ext>
            </a:extLst>
          </p:cNvPr>
          <p:cNvSpPr/>
          <p:nvPr/>
        </p:nvSpPr>
        <p:spPr>
          <a:xfrm>
            <a:off x="837504" y="0"/>
            <a:ext cx="10516299" cy="6858000"/>
          </a:xfrm>
          <a:custGeom>
            <a:avLst/>
            <a:gdLst>
              <a:gd name="connsiteX0" fmla="*/ 8516778 w 10516299"/>
              <a:gd name="connsiteY0" fmla="*/ 0 h 6858000"/>
              <a:gd name="connsiteX1" fmla="*/ 9500753 w 10516299"/>
              <a:gd name="connsiteY1" fmla="*/ 0 h 6858000"/>
              <a:gd name="connsiteX2" fmla="*/ 9605937 w 10516299"/>
              <a:gd name="connsiteY2" fmla="*/ 147085 h 6858000"/>
              <a:gd name="connsiteX3" fmla="*/ 9184819 w 10516299"/>
              <a:gd name="connsiteY3" fmla="*/ 6601455 h 6858000"/>
              <a:gd name="connsiteX4" fmla="*/ 9019877 w 10516299"/>
              <a:gd name="connsiteY4" fmla="*/ 6778387 h 6858000"/>
              <a:gd name="connsiteX5" fmla="*/ 8938588 w 10516299"/>
              <a:gd name="connsiteY5" fmla="*/ 6858000 h 6858000"/>
              <a:gd name="connsiteX6" fmla="*/ 7742990 w 10516299"/>
              <a:gd name="connsiteY6" fmla="*/ 6858000 h 6858000"/>
              <a:gd name="connsiteX7" fmla="*/ 7861919 w 10516299"/>
              <a:gd name="connsiteY7" fmla="*/ 6777563 h 6858000"/>
              <a:gd name="connsiteX8" fmla="*/ 8620058 w 10516299"/>
              <a:gd name="connsiteY8" fmla="*/ 6098458 h 6858000"/>
              <a:gd name="connsiteX9" fmla="*/ 8733148 w 10516299"/>
              <a:gd name="connsiteY9" fmla="*/ 242639 h 6858000"/>
              <a:gd name="connsiteX10" fmla="*/ 8597885 w 10516299"/>
              <a:gd name="connsiteY10" fmla="*/ 85818 h 6858000"/>
              <a:gd name="connsiteX11" fmla="*/ 1020592 w 10516299"/>
              <a:gd name="connsiteY11" fmla="*/ 0 h 6858000"/>
              <a:gd name="connsiteX12" fmla="*/ 1998949 w 10516299"/>
              <a:gd name="connsiteY12" fmla="*/ 0 h 6858000"/>
              <a:gd name="connsiteX13" fmla="*/ 1748196 w 10516299"/>
              <a:gd name="connsiteY13" fmla="*/ 285477 h 6858000"/>
              <a:gd name="connsiteX14" fmla="*/ 1079145 w 10516299"/>
              <a:gd name="connsiteY14" fmla="*/ 4776871 h 6858000"/>
              <a:gd name="connsiteX15" fmla="*/ 376991 w 10516299"/>
              <a:gd name="connsiteY15" fmla="*/ 5057832 h 6858000"/>
              <a:gd name="connsiteX16" fmla="*/ 885906 w 10516299"/>
              <a:gd name="connsiteY16" fmla="*/ 1838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16299" h="6858000">
                <a:moveTo>
                  <a:pt x="8516778" y="0"/>
                </a:moveTo>
                <a:lnTo>
                  <a:pt x="9500753" y="0"/>
                </a:lnTo>
                <a:lnTo>
                  <a:pt x="9605937" y="147085"/>
                </a:lnTo>
                <a:cubicBezTo>
                  <a:pt x="10951310" y="2121705"/>
                  <a:pt x="10801017" y="4786796"/>
                  <a:pt x="9184819" y="6601455"/>
                </a:cubicBezTo>
                <a:cubicBezTo>
                  <a:pt x="9130946" y="6661944"/>
                  <a:pt x="9075946" y="6720924"/>
                  <a:pt x="9019877" y="6778387"/>
                </a:cubicBezTo>
                <a:lnTo>
                  <a:pt x="8938588" y="6858000"/>
                </a:lnTo>
                <a:lnTo>
                  <a:pt x="7742990" y="6858000"/>
                </a:lnTo>
                <a:lnTo>
                  <a:pt x="7861919" y="6777563"/>
                </a:lnTo>
                <a:cubicBezTo>
                  <a:pt x="8134706" y="6584040"/>
                  <a:pt x="8389437" y="6357398"/>
                  <a:pt x="8620058" y="6098458"/>
                </a:cubicBezTo>
                <a:cubicBezTo>
                  <a:pt x="10096030" y="4441243"/>
                  <a:pt x="10144034" y="1955606"/>
                  <a:pt x="8733148" y="242639"/>
                </a:cubicBezTo>
                <a:cubicBezTo>
                  <a:pt x="8689058" y="189109"/>
                  <a:pt x="8643954" y="136832"/>
                  <a:pt x="8597885" y="85818"/>
                </a:cubicBezTo>
                <a:close/>
                <a:moveTo>
                  <a:pt x="1020592" y="0"/>
                </a:moveTo>
                <a:lnTo>
                  <a:pt x="1998949" y="0"/>
                </a:lnTo>
                <a:lnTo>
                  <a:pt x="1748196" y="285477"/>
                </a:lnTo>
                <a:cubicBezTo>
                  <a:pt x="756308" y="1521244"/>
                  <a:pt x="460813" y="3231589"/>
                  <a:pt x="1079145" y="4776871"/>
                </a:cubicBezTo>
                <a:lnTo>
                  <a:pt x="376991" y="5057832"/>
                </a:lnTo>
                <a:cubicBezTo>
                  <a:pt x="-285040" y="3403341"/>
                  <a:pt x="-50196" y="1586851"/>
                  <a:pt x="885906" y="18381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2000"/>
                </a:schemeClr>
              </a:gs>
              <a:gs pos="70000">
                <a:schemeClr val="accent1">
                  <a:alpha val="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E112258-5C5C-4ECB-B870-F5A80FD7297B}"/>
              </a:ext>
            </a:extLst>
          </p:cNvPr>
          <p:cNvGrpSpPr/>
          <p:nvPr/>
        </p:nvGrpSpPr>
        <p:grpSpPr>
          <a:xfrm>
            <a:off x="6623074" y="4078197"/>
            <a:ext cx="2474744" cy="781967"/>
            <a:chOff x="1380613" y="4391458"/>
            <a:chExt cx="2474744" cy="78196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620AC05-1D76-465A-B125-D554318E1135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BD8B2AB7-E190-4A67-9A59-522BE801B2BA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3B98B724-0481-48F4-8560-D4C35F7482AC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E0D681F-BF93-4789-BF61-25C9013DBB87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2DE2D9B-96C8-4DEF-A348-12D156525668}"/>
              </a:ext>
            </a:extLst>
          </p:cNvPr>
          <p:cNvSpPr txBox="1"/>
          <p:nvPr/>
        </p:nvSpPr>
        <p:spPr>
          <a:xfrm>
            <a:off x="7255152" y="4300587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饮食安全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9DBEB72-B01F-4F14-92D0-7284749A1E9A}"/>
              </a:ext>
            </a:extLst>
          </p:cNvPr>
          <p:cNvGrpSpPr/>
          <p:nvPr/>
        </p:nvGrpSpPr>
        <p:grpSpPr>
          <a:xfrm>
            <a:off x="6639836" y="5144864"/>
            <a:ext cx="2474744" cy="781967"/>
            <a:chOff x="1380613" y="4391458"/>
            <a:chExt cx="2474744" cy="781967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C3BBFC1-E986-4CA5-A78B-7915B12C3FEE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A7645307-658F-4850-9D12-066AE8258CBD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F8745A96-FE31-46F1-9D80-3F4C38E9B9D9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DEC5CB6-E1F8-44DD-A7FF-C438A2D5B35C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0C8AAB07-0503-4736-97BE-FC8DBBB090CB}"/>
              </a:ext>
            </a:extLst>
          </p:cNvPr>
          <p:cNvSpPr txBox="1"/>
          <p:nvPr/>
        </p:nvSpPr>
        <p:spPr>
          <a:xfrm>
            <a:off x="7271914" y="536725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安全常识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F00EBDEB-BA4C-4FEA-B20E-CA1E67B65D3A}"/>
              </a:ext>
            </a:extLst>
          </p:cNvPr>
          <p:cNvSpPr/>
          <p:nvPr/>
        </p:nvSpPr>
        <p:spPr>
          <a:xfrm>
            <a:off x="2381250" y="0"/>
            <a:ext cx="7429500" cy="6819286"/>
          </a:xfrm>
          <a:custGeom>
            <a:avLst/>
            <a:gdLst>
              <a:gd name="connsiteX0" fmla="*/ 1677644 w 7429500"/>
              <a:gd name="connsiteY0" fmla="*/ 0 h 6819286"/>
              <a:gd name="connsiteX1" fmla="*/ 5751857 w 7429500"/>
              <a:gd name="connsiteY1" fmla="*/ 0 h 6819286"/>
              <a:gd name="connsiteX2" fmla="*/ 5791703 w 7429500"/>
              <a:gd name="connsiteY2" fmla="*/ 24207 h 6819286"/>
              <a:gd name="connsiteX3" fmla="*/ 7429500 w 7429500"/>
              <a:gd name="connsiteY3" fmla="*/ 3104536 h 6819286"/>
              <a:gd name="connsiteX4" fmla="*/ 3714750 w 7429500"/>
              <a:gd name="connsiteY4" fmla="*/ 6819286 h 6819286"/>
              <a:gd name="connsiteX5" fmla="*/ 0 w 7429500"/>
              <a:gd name="connsiteY5" fmla="*/ 3104536 h 6819286"/>
              <a:gd name="connsiteX6" fmla="*/ 1637798 w 7429500"/>
              <a:gd name="connsiteY6" fmla="*/ 24207 h 681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9500" h="6819286">
                <a:moveTo>
                  <a:pt x="1677644" y="0"/>
                </a:moveTo>
                <a:lnTo>
                  <a:pt x="5751857" y="0"/>
                </a:lnTo>
                <a:lnTo>
                  <a:pt x="5791703" y="24207"/>
                </a:lnTo>
                <a:cubicBezTo>
                  <a:pt x="6779832" y="691774"/>
                  <a:pt x="7429500" y="1822286"/>
                  <a:pt x="7429500" y="3104536"/>
                </a:cubicBezTo>
                <a:cubicBezTo>
                  <a:pt x="7429500" y="5156136"/>
                  <a:pt x="5766350" y="6819286"/>
                  <a:pt x="3714750" y="6819286"/>
                </a:cubicBezTo>
                <a:cubicBezTo>
                  <a:pt x="1663150" y="6819286"/>
                  <a:pt x="0" y="5156136"/>
                  <a:pt x="0" y="3104536"/>
                </a:cubicBezTo>
                <a:cubicBezTo>
                  <a:pt x="0" y="1822286"/>
                  <a:pt x="649668" y="691774"/>
                  <a:pt x="1637798" y="24207"/>
                </a:cubicBezTo>
                <a:close/>
              </a:path>
            </a:pathLst>
          </a:custGeom>
          <a:noFill/>
          <a:ln>
            <a:gradFill>
              <a:gsLst>
                <a:gs pos="37000">
                  <a:schemeClr val="accent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E3CB236-23E3-4DC3-B2DC-BDF6656DB42A}"/>
              </a:ext>
            </a:extLst>
          </p:cNvPr>
          <p:cNvGrpSpPr/>
          <p:nvPr/>
        </p:nvGrpSpPr>
        <p:grpSpPr>
          <a:xfrm>
            <a:off x="3223112" y="5125774"/>
            <a:ext cx="2474744" cy="781967"/>
            <a:chOff x="1380613" y="4391458"/>
            <a:chExt cx="2474744" cy="78196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1E3A741-0825-499E-B641-D8986F76EA0D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89705402-35EF-41DF-A312-88A267DB6F67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A42E05E5-2B99-46CE-97E7-05BDC32B866C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F2130571-8950-46BE-939B-039F534DD8E4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7EB1F16F-9C99-4540-B994-6119B9418613}"/>
              </a:ext>
            </a:extLst>
          </p:cNvPr>
          <p:cNvSpPr txBox="1"/>
          <p:nvPr/>
        </p:nvSpPr>
        <p:spPr>
          <a:xfrm>
            <a:off x="3628470" y="5348164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食品安全隐患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0BAB80A-4D47-4507-BD68-4DF8AC94E85E}"/>
              </a:ext>
            </a:extLst>
          </p:cNvPr>
          <p:cNvGrpSpPr/>
          <p:nvPr/>
        </p:nvGrpSpPr>
        <p:grpSpPr>
          <a:xfrm>
            <a:off x="3193463" y="4097287"/>
            <a:ext cx="2474744" cy="781967"/>
            <a:chOff x="1380613" y="4391458"/>
            <a:chExt cx="2474744" cy="781967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0E522946-1A79-4AD7-8BE9-DF1192C2AA9F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F27C690C-8F54-4B75-99CD-9E7E6D2F963A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0342E577-AA74-436B-83EF-B6CFECB60ADF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F82D952-FEC3-4387-AF87-617EDB636AFD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BE74AA41-5084-478D-94BD-5BE4EEAF03FF}"/>
              </a:ext>
            </a:extLst>
          </p:cNvPr>
          <p:cNvSpPr txBox="1"/>
          <p:nvPr/>
        </p:nvSpPr>
        <p:spPr>
          <a:xfrm>
            <a:off x="3825541" y="4288216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小吃揭秘</a:t>
            </a:r>
          </a:p>
        </p:txBody>
      </p:sp>
    </p:spTree>
    <p:extLst>
      <p:ext uri="{BB962C8B-B14F-4D97-AF65-F5344CB8AC3E}">
        <p14:creationId xmlns:p14="http://schemas.microsoft.com/office/powerpoint/2010/main" val="4219774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8B9CFD6-9ADA-4B68-8025-A1DBD60C8D0C}"/>
              </a:ext>
            </a:extLst>
          </p:cNvPr>
          <p:cNvSpPr/>
          <p:nvPr/>
        </p:nvSpPr>
        <p:spPr>
          <a:xfrm>
            <a:off x="7596658" y="-49867"/>
            <a:ext cx="459534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8DC2B51-7591-48ED-83E3-18945098012F}"/>
              </a:ext>
            </a:extLst>
          </p:cNvPr>
          <p:cNvSpPr/>
          <p:nvPr/>
        </p:nvSpPr>
        <p:spPr>
          <a:xfrm rot="5400000">
            <a:off x="7454125" y="2372260"/>
            <a:ext cx="793678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spc="-150" dirty="0">
                <a:solidFill>
                  <a:schemeClr val="bg1">
                    <a:alpha val="12000"/>
                  </a:schemeClr>
                </a:solidFill>
                <a:latin typeface="+mj-lt"/>
              </a:rPr>
              <a:t>REVEAL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159ED76-159E-4223-9D43-71F2A552628E}"/>
              </a:ext>
            </a:extLst>
          </p:cNvPr>
          <p:cNvSpPr/>
          <p:nvPr/>
        </p:nvSpPr>
        <p:spPr>
          <a:xfrm>
            <a:off x="1911330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542C19F-94D5-402E-9D70-961AD3DFCBD7}"/>
              </a:ext>
            </a:extLst>
          </p:cNvPr>
          <p:cNvSpPr/>
          <p:nvPr/>
        </p:nvSpPr>
        <p:spPr>
          <a:xfrm>
            <a:off x="3011058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A5EBB1C-9B08-4D6B-A52C-9CFA1CD16622}"/>
              </a:ext>
            </a:extLst>
          </p:cNvPr>
          <p:cNvSpPr/>
          <p:nvPr/>
        </p:nvSpPr>
        <p:spPr>
          <a:xfrm>
            <a:off x="4134203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D7B942-45D3-42A5-A216-6CC59111D04F}"/>
              </a:ext>
            </a:extLst>
          </p:cNvPr>
          <p:cNvSpPr txBox="1"/>
          <p:nvPr/>
        </p:nvSpPr>
        <p:spPr>
          <a:xfrm>
            <a:off x="742469" y="783979"/>
            <a:ext cx="2698175" cy="48013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街边小吃</a:t>
            </a:r>
            <a:r>
              <a:rPr lang="zh-CN" altLang="en-US" dirty="0"/>
              <a:t>大揭秘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CA8086-77AD-4BC8-A9E5-2271CDE069E0}"/>
              </a:ext>
            </a:extLst>
          </p:cNvPr>
          <p:cNvSpPr txBox="1"/>
          <p:nvPr/>
        </p:nvSpPr>
        <p:spPr>
          <a:xfrm>
            <a:off x="749016" y="4369879"/>
            <a:ext cx="3345788" cy="18996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烧烤摊挂羊头卖狗肉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你吃的羊肉串真是“羊肉”吗？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廉价火卖这羊肉串是死猪肉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亚硝酸盐过多吃肉串也会中毒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发红肉串可能被染有毒“红粉”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56C0E6C-DAD3-4708-8224-425DC0A19AEF}"/>
              </a:ext>
            </a:extLst>
          </p:cNvPr>
          <p:cNvSpPr/>
          <p:nvPr/>
        </p:nvSpPr>
        <p:spPr>
          <a:xfrm>
            <a:off x="749016" y="1645781"/>
            <a:ext cx="87716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/>
              <a:t>危害度</a:t>
            </a:r>
            <a:endParaRPr lang="en-US" altLang="zh-CN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B4D8F9-E6F5-44FC-A97C-B9D4171D82F9}"/>
              </a:ext>
            </a:extLst>
          </p:cNvPr>
          <p:cNvSpPr/>
          <p:nvPr/>
        </p:nvSpPr>
        <p:spPr>
          <a:xfrm>
            <a:off x="731837" y="2056290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/>
              <a:t>公众喜欢度</a:t>
            </a:r>
            <a:endParaRPr lang="en-US" altLang="zh-CN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48EE95D-87A4-435A-B47C-8190867C1D01}"/>
              </a:ext>
            </a:extLst>
          </p:cNvPr>
          <p:cNvSpPr/>
          <p:nvPr/>
        </p:nvSpPr>
        <p:spPr>
          <a:xfrm>
            <a:off x="749016" y="2592337"/>
            <a:ext cx="87716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/>
              <a:t>关键词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9BC4A9E-0316-44A2-BE1C-BD487DB6FAE1}"/>
              </a:ext>
            </a:extLst>
          </p:cNvPr>
          <p:cNvSpPr/>
          <p:nvPr/>
        </p:nvSpPr>
        <p:spPr>
          <a:xfrm>
            <a:off x="1018150" y="3963312"/>
            <a:ext cx="1210588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/>
              <a:t>罪状揭露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14C01DF5-B6F2-4398-B4B4-6C5183D12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-19201" b="97310"/>
          <a:stretch/>
        </p:blipFill>
        <p:spPr>
          <a:xfrm>
            <a:off x="5006340" y="5846350"/>
            <a:ext cx="7861935" cy="4469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274AEA3-D28C-4AC3-A49F-0461CF0C440C}"/>
              </a:ext>
            </a:extLst>
          </p:cNvPr>
          <p:cNvSpPr/>
          <p:nvPr/>
        </p:nvSpPr>
        <p:spPr>
          <a:xfrm>
            <a:off x="6050048" y="1214438"/>
            <a:ext cx="5437376" cy="4805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43669F-A41E-4C10-B0B9-F77FB872AE1B}"/>
              </a:ext>
            </a:extLst>
          </p:cNvPr>
          <p:cNvSpPr/>
          <p:nvPr/>
        </p:nvSpPr>
        <p:spPr>
          <a:xfrm>
            <a:off x="7958258" y="5108245"/>
            <a:ext cx="1620957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烤肉烤串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8553816-E70A-4D96-BA70-5D7AF7A44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99" y="1588809"/>
            <a:ext cx="4853212" cy="322738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A3E1BF8-E5DB-4AC9-A9AA-B01F4AA8F200}"/>
              </a:ext>
            </a:extLst>
          </p:cNvPr>
          <p:cNvSpPr/>
          <p:nvPr/>
        </p:nvSpPr>
        <p:spPr>
          <a:xfrm>
            <a:off x="3258870" y="3042461"/>
            <a:ext cx="543739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红粉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A392132-EA94-453A-A288-B307C376F727}"/>
              </a:ext>
            </a:extLst>
          </p:cNvPr>
          <p:cNvSpPr/>
          <p:nvPr/>
        </p:nvSpPr>
        <p:spPr>
          <a:xfrm>
            <a:off x="4192601" y="3042461"/>
            <a:ext cx="902811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亚硝酸盐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E2E2BD0-C0D7-47B9-A364-D8A1717FE99C}"/>
              </a:ext>
            </a:extLst>
          </p:cNvPr>
          <p:cNvSpPr/>
          <p:nvPr/>
        </p:nvSpPr>
        <p:spPr>
          <a:xfrm>
            <a:off x="2055484" y="3042461"/>
            <a:ext cx="72327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死猪肉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F0F6336-294C-4324-8019-5A024D794964}"/>
              </a:ext>
            </a:extLst>
          </p:cNvPr>
          <p:cNvSpPr/>
          <p:nvPr/>
        </p:nvSpPr>
        <p:spPr>
          <a:xfrm>
            <a:off x="801570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0C19BB2-C3B9-4033-BBD2-A9724E277E27}"/>
              </a:ext>
            </a:extLst>
          </p:cNvPr>
          <p:cNvSpPr/>
          <p:nvPr/>
        </p:nvSpPr>
        <p:spPr>
          <a:xfrm>
            <a:off x="932749" y="3044924"/>
            <a:ext cx="72327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流浪猫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0BFD8B6-98C3-4755-89C8-9FCECE24DA7D}"/>
              </a:ext>
            </a:extLst>
          </p:cNvPr>
          <p:cNvSpPr/>
          <p:nvPr/>
        </p:nvSpPr>
        <p:spPr>
          <a:xfrm>
            <a:off x="2070665" y="1736725"/>
            <a:ext cx="3067907" cy="1809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9BC3F5D7-15E0-47C6-A000-253C9C9B14EB}"/>
              </a:ext>
            </a:extLst>
          </p:cNvPr>
          <p:cNvSpPr/>
          <p:nvPr/>
        </p:nvSpPr>
        <p:spPr>
          <a:xfrm>
            <a:off x="2070665" y="2144614"/>
            <a:ext cx="3067907" cy="1809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93CC0C5A-EC11-401D-9A90-65A4B37339B7}"/>
              </a:ext>
            </a:extLst>
          </p:cNvPr>
          <p:cNvSpPr/>
          <p:nvPr/>
        </p:nvSpPr>
        <p:spPr>
          <a:xfrm>
            <a:off x="2070665" y="1736725"/>
            <a:ext cx="2291785" cy="1809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4F8AC8D7-F23D-4E7B-944B-620668FD999B}"/>
              </a:ext>
            </a:extLst>
          </p:cNvPr>
          <p:cNvSpPr/>
          <p:nvPr/>
        </p:nvSpPr>
        <p:spPr>
          <a:xfrm>
            <a:off x="2070665" y="2137484"/>
            <a:ext cx="2660085" cy="1809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skull_123915">
            <a:extLst>
              <a:ext uri="{FF2B5EF4-FFF2-40B4-BE49-F238E27FC236}">
                <a16:creationId xmlns:a16="http://schemas.microsoft.com/office/drawing/2014/main" id="{68067837-106A-4B2D-8A59-AC8783366ECF}"/>
              </a:ext>
            </a:extLst>
          </p:cNvPr>
          <p:cNvSpPr/>
          <p:nvPr/>
        </p:nvSpPr>
        <p:spPr>
          <a:xfrm>
            <a:off x="801570" y="4017011"/>
            <a:ext cx="228646" cy="26838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  <a:gd name="connsiteX184" fmla="*/ 373273 h 605239"/>
              <a:gd name="connsiteY1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517597" h="607568">
                <a:moveTo>
                  <a:pt x="55021" y="450665"/>
                </a:moveTo>
                <a:cubicBezTo>
                  <a:pt x="35714" y="450665"/>
                  <a:pt x="20008" y="466345"/>
                  <a:pt x="20008" y="485521"/>
                </a:cubicBezTo>
                <a:cubicBezTo>
                  <a:pt x="20008" y="495509"/>
                  <a:pt x="24310" y="504997"/>
                  <a:pt x="31712" y="511688"/>
                </a:cubicBezTo>
                <a:cubicBezTo>
                  <a:pt x="33913" y="513586"/>
                  <a:pt x="35114" y="516283"/>
                  <a:pt x="35114" y="519079"/>
                </a:cubicBezTo>
                <a:cubicBezTo>
                  <a:pt x="35114" y="521975"/>
                  <a:pt x="33913" y="524672"/>
                  <a:pt x="31712" y="526570"/>
                </a:cubicBezTo>
                <a:cubicBezTo>
                  <a:pt x="24310" y="533261"/>
                  <a:pt x="20008" y="542749"/>
                  <a:pt x="20008" y="552637"/>
                </a:cubicBezTo>
                <a:cubicBezTo>
                  <a:pt x="20008" y="571913"/>
                  <a:pt x="35714" y="587593"/>
                  <a:pt x="55021" y="587593"/>
                </a:cubicBezTo>
                <a:cubicBezTo>
                  <a:pt x="74329" y="587593"/>
                  <a:pt x="90035" y="571913"/>
                  <a:pt x="90035" y="552637"/>
                </a:cubicBezTo>
                <a:cubicBezTo>
                  <a:pt x="90035" y="549940"/>
                  <a:pt x="89734" y="547144"/>
                  <a:pt x="89034" y="544447"/>
                </a:cubicBezTo>
                <a:cubicBezTo>
                  <a:pt x="88334" y="541451"/>
                  <a:pt x="89034" y="538355"/>
                  <a:pt x="90935" y="535958"/>
                </a:cubicBezTo>
                <a:cubicBezTo>
                  <a:pt x="92836" y="533561"/>
                  <a:pt x="95737" y="532063"/>
                  <a:pt x="98738" y="532063"/>
                </a:cubicBezTo>
                <a:lnTo>
                  <a:pt x="418860" y="532063"/>
                </a:lnTo>
                <a:cubicBezTo>
                  <a:pt x="421961" y="532063"/>
                  <a:pt x="424862" y="533561"/>
                  <a:pt x="426763" y="535958"/>
                </a:cubicBezTo>
                <a:cubicBezTo>
                  <a:pt x="428663" y="538355"/>
                  <a:pt x="429264" y="541451"/>
                  <a:pt x="428563" y="544447"/>
                </a:cubicBezTo>
                <a:cubicBezTo>
                  <a:pt x="427963" y="547144"/>
                  <a:pt x="427563" y="549940"/>
                  <a:pt x="427563" y="552637"/>
                </a:cubicBezTo>
                <a:cubicBezTo>
                  <a:pt x="427563" y="571913"/>
                  <a:pt x="443269" y="587593"/>
                  <a:pt x="462576" y="587593"/>
                </a:cubicBezTo>
                <a:cubicBezTo>
                  <a:pt x="481884" y="587593"/>
                  <a:pt x="497590" y="571913"/>
                  <a:pt x="497590" y="552637"/>
                </a:cubicBezTo>
                <a:cubicBezTo>
                  <a:pt x="497590" y="542749"/>
                  <a:pt x="493288" y="533261"/>
                  <a:pt x="485885" y="526570"/>
                </a:cubicBezTo>
                <a:cubicBezTo>
                  <a:pt x="483784" y="524672"/>
                  <a:pt x="482484" y="521975"/>
                  <a:pt x="482484" y="519079"/>
                </a:cubicBezTo>
                <a:cubicBezTo>
                  <a:pt x="482484" y="516283"/>
                  <a:pt x="483784" y="513586"/>
                  <a:pt x="485885" y="511688"/>
                </a:cubicBezTo>
                <a:cubicBezTo>
                  <a:pt x="493288" y="504997"/>
                  <a:pt x="497590" y="495509"/>
                  <a:pt x="497590" y="485521"/>
                </a:cubicBezTo>
                <a:cubicBezTo>
                  <a:pt x="497590" y="466345"/>
                  <a:pt x="481884" y="450665"/>
                  <a:pt x="462576" y="450665"/>
                </a:cubicBezTo>
                <a:cubicBezTo>
                  <a:pt x="443269" y="450665"/>
                  <a:pt x="427563" y="466345"/>
                  <a:pt x="427563" y="485521"/>
                </a:cubicBezTo>
                <a:cubicBezTo>
                  <a:pt x="427563" y="488318"/>
                  <a:pt x="427963" y="491114"/>
                  <a:pt x="428563" y="493811"/>
                </a:cubicBezTo>
                <a:cubicBezTo>
                  <a:pt x="429264" y="496807"/>
                  <a:pt x="428663" y="499903"/>
                  <a:pt x="426763" y="502300"/>
                </a:cubicBezTo>
                <a:cubicBezTo>
                  <a:pt x="424862" y="504697"/>
                  <a:pt x="421961" y="506095"/>
                  <a:pt x="418860" y="506095"/>
                </a:cubicBezTo>
                <a:lnTo>
                  <a:pt x="98738" y="506095"/>
                </a:lnTo>
                <a:cubicBezTo>
                  <a:pt x="95737" y="506095"/>
                  <a:pt x="92836" y="504697"/>
                  <a:pt x="90935" y="502300"/>
                </a:cubicBezTo>
                <a:cubicBezTo>
                  <a:pt x="89034" y="499903"/>
                  <a:pt x="88334" y="496807"/>
                  <a:pt x="89034" y="493811"/>
                </a:cubicBezTo>
                <a:cubicBezTo>
                  <a:pt x="89734" y="491114"/>
                  <a:pt x="90035" y="488318"/>
                  <a:pt x="90035" y="485521"/>
                </a:cubicBezTo>
                <a:cubicBezTo>
                  <a:pt x="90035" y="466345"/>
                  <a:pt x="74329" y="450665"/>
                  <a:pt x="55021" y="450665"/>
                </a:cubicBezTo>
                <a:close/>
                <a:moveTo>
                  <a:pt x="55021" y="430590"/>
                </a:moveTo>
                <a:cubicBezTo>
                  <a:pt x="85333" y="430590"/>
                  <a:pt x="110042" y="455259"/>
                  <a:pt x="110042" y="485521"/>
                </a:cubicBezTo>
                <a:cubicBezTo>
                  <a:pt x="110042" y="485721"/>
                  <a:pt x="110042" y="485921"/>
                  <a:pt x="110042" y="486120"/>
                </a:cubicBezTo>
                <a:lnTo>
                  <a:pt x="407555" y="486120"/>
                </a:lnTo>
                <a:cubicBezTo>
                  <a:pt x="407555" y="485921"/>
                  <a:pt x="407555" y="485721"/>
                  <a:pt x="407555" y="485521"/>
                </a:cubicBezTo>
                <a:cubicBezTo>
                  <a:pt x="407555" y="455259"/>
                  <a:pt x="432265" y="430590"/>
                  <a:pt x="462576" y="430590"/>
                </a:cubicBezTo>
                <a:cubicBezTo>
                  <a:pt x="492888" y="430590"/>
                  <a:pt x="517597" y="455259"/>
                  <a:pt x="517597" y="485521"/>
                </a:cubicBezTo>
                <a:cubicBezTo>
                  <a:pt x="517597" y="497806"/>
                  <a:pt x="513496" y="509591"/>
                  <a:pt x="506193" y="519079"/>
                </a:cubicBezTo>
                <a:cubicBezTo>
                  <a:pt x="513496" y="528667"/>
                  <a:pt x="517597" y="540452"/>
                  <a:pt x="517597" y="552637"/>
                </a:cubicBezTo>
                <a:cubicBezTo>
                  <a:pt x="517597" y="582999"/>
                  <a:pt x="492888" y="607568"/>
                  <a:pt x="462576" y="607568"/>
                </a:cubicBezTo>
                <a:cubicBezTo>
                  <a:pt x="432265" y="607568"/>
                  <a:pt x="407555" y="582999"/>
                  <a:pt x="407555" y="552637"/>
                </a:cubicBezTo>
                <a:cubicBezTo>
                  <a:pt x="407555" y="552437"/>
                  <a:pt x="407555" y="552237"/>
                  <a:pt x="407555" y="552038"/>
                </a:cubicBezTo>
                <a:lnTo>
                  <a:pt x="110042" y="552038"/>
                </a:lnTo>
                <a:cubicBezTo>
                  <a:pt x="110042" y="552237"/>
                  <a:pt x="110042" y="552437"/>
                  <a:pt x="110042" y="552637"/>
                </a:cubicBezTo>
                <a:cubicBezTo>
                  <a:pt x="110042" y="582999"/>
                  <a:pt x="85333" y="607568"/>
                  <a:pt x="55021" y="607568"/>
                </a:cubicBezTo>
                <a:cubicBezTo>
                  <a:pt x="24710" y="607568"/>
                  <a:pt x="0" y="582999"/>
                  <a:pt x="0" y="552637"/>
                </a:cubicBezTo>
                <a:cubicBezTo>
                  <a:pt x="0" y="540452"/>
                  <a:pt x="4102" y="528667"/>
                  <a:pt x="11505" y="519079"/>
                </a:cubicBezTo>
                <a:cubicBezTo>
                  <a:pt x="4102" y="509591"/>
                  <a:pt x="0" y="497806"/>
                  <a:pt x="0" y="485521"/>
                </a:cubicBezTo>
                <a:cubicBezTo>
                  <a:pt x="0" y="455259"/>
                  <a:pt x="24710" y="430590"/>
                  <a:pt x="55021" y="430590"/>
                </a:cubicBezTo>
                <a:close/>
                <a:moveTo>
                  <a:pt x="258819" y="287186"/>
                </a:moveTo>
                <a:lnTo>
                  <a:pt x="244413" y="312265"/>
                </a:lnTo>
                <a:cubicBezTo>
                  <a:pt x="243313" y="314064"/>
                  <a:pt x="243913" y="315762"/>
                  <a:pt x="244413" y="316561"/>
                </a:cubicBezTo>
                <a:cubicBezTo>
                  <a:pt x="244813" y="317361"/>
                  <a:pt x="245914" y="318660"/>
                  <a:pt x="248115" y="318660"/>
                </a:cubicBezTo>
                <a:lnTo>
                  <a:pt x="269624" y="318660"/>
                </a:lnTo>
                <a:cubicBezTo>
                  <a:pt x="271725" y="318660"/>
                  <a:pt x="272825" y="317361"/>
                  <a:pt x="273325" y="316561"/>
                </a:cubicBezTo>
                <a:cubicBezTo>
                  <a:pt x="273725" y="315762"/>
                  <a:pt x="274326" y="314064"/>
                  <a:pt x="273325" y="312265"/>
                </a:cubicBezTo>
                <a:close/>
                <a:moveTo>
                  <a:pt x="258819" y="257211"/>
                </a:moveTo>
                <a:cubicBezTo>
                  <a:pt x="262421" y="257211"/>
                  <a:pt x="265722" y="259109"/>
                  <a:pt x="267523" y="262207"/>
                </a:cubicBezTo>
                <a:lnTo>
                  <a:pt x="290632" y="302273"/>
                </a:lnTo>
                <a:cubicBezTo>
                  <a:pt x="295034" y="309867"/>
                  <a:pt x="295034" y="318959"/>
                  <a:pt x="290632" y="326553"/>
                </a:cubicBezTo>
                <a:cubicBezTo>
                  <a:pt x="286231" y="334147"/>
                  <a:pt x="278327" y="338643"/>
                  <a:pt x="269624" y="338643"/>
                </a:cubicBezTo>
                <a:lnTo>
                  <a:pt x="248115" y="338643"/>
                </a:lnTo>
                <a:cubicBezTo>
                  <a:pt x="239311" y="338643"/>
                  <a:pt x="231408" y="334147"/>
                  <a:pt x="227006" y="326553"/>
                </a:cubicBezTo>
                <a:cubicBezTo>
                  <a:pt x="222704" y="318959"/>
                  <a:pt x="222704" y="309867"/>
                  <a:pt x="227006" y="302273"/>
                </a:cubicBezTo>
                <a:lnTo>
                  <a:pt x="250216" y="262207"/>
                </a:lnTo>
                <a:cubicBezTo>
                  <a:pt x="251916" y="259109"/>
                  <a:pt x="255218" y="257211"/>
                  <a:pt x="258819" y="257211"/>
                </a:cubicBezTo>
                <a:close/>
                <a:moveTo>
                  <a:pt x="357001" y="214561"/>
                </a:moveTo>
                <a:lnTo>
                  <a:pt x="301575" y="230954"/>
                </a:lnTo>
                <a:cubicBezTo>
                  <a:pt x="309278" y="249245"/>
                  <a:pt x="322885" y="264138"/>
                  <a:pt x="340493" y="273733"/>
                </a:cubicBezTo>
                <a:cubicBezTo>
                  <a:pt x="361103" y="284928"/>
                  <a:pt x="384814" y="287427"/>
                  <a:pt x="407325" y="280830"/>
                </a:cubicBezTo>
                <a:cubicBezTo>
                  <a:pt x="411127" y="279631"/>
                  <a:pt x="414328" y="277132"/>
                  <a:pt x="416229" y="273534"/>
                </a:cubicBezTo>
                <a:cubicBezTo>
                  <a:pt x="418130" y="270035"/>
                  <a:pt x="418630" y="266037"/>
                  <a:pt x="417430" y="262139"/>
                </a:cubicBezTo>
                <a:lnTo>
                  <a:pt x="412227" y="244547"/>
                </a:lnTo>
                <a:cubicBezTo>
                  <a:pt x="405324" y="221058"/>
                  <a:pt x="380512" y="207665"/>
                  <a:pt x="357001" y="214561"/>
                </a:cubicBezTo>
                <a:close/>
                <a:moveTo>
                  <a:pt x="147831" y="212782"/>
                </a:moveTo>
                <a:cubicBezTo>
                  <a:pt x="140528" y="212782"/>
                  <a:pt x="133326" y="214581"/>
                  <a:pt x="126723" y="218178"/>
                </a:cubicBezTo>
                <a:cubicBezTo>
                  <a:pt x="116320" y="223874"/>
                  <a:pt x="108717" y="233268"/>
                  <a:pt x="105316" y="244560"/>
                </a:cubicBezTo>
                <a:lnTo>
                  <a:pt x="100114" y="262148"/>
                </a:lnTo>
                <a:cubicBezTo>
                  <a:pt x="97813" y="270043"/>
                  <a:pt x="102315" y="278437"/>
                  <a:pt x="110217" y="280835"/>
                </a:cubicBezTo>
                <a:cubicBezTo>
                  <a:pt x="132725" y="287431"/>
                  <a:pt x="156434" y="284932"/>
                  <a:pt x="177041" y="273740"/>
                </a:cubicBezTo>
                <a:cubicBezTo>
                  <a:pt x="194747" y="264147"/>
                  <a:pt x="208252" y="249257"/>
                  <a:pt x="215955" y="230969"/>
                </a:cubicBezTo>
                <a:lnTo>
                  <a:pt x="160535" y="214581"/>
                </a:lnTo>
                <a:cubicBezTo>
                  <a:pt x="156334" y="213381"/>
                  <a:pt x="152132" y="212782"/>
                  <a:pt x="147831" y="212782"/>
                </a:cubicBezTo>
                <a:close/>
                <a:moveTo>
                  <a:pt x="376834" y="193212"/>
                </a:moveTo>
                <a:cubicBezTo>
                  <a:pt x="401760" y="196033"/>
                  <a:pt x="423858" y="213387"/>
                  <a:pt x="431436" y="238950"/>
                </a:cubicBezTo>
                <a:lnTo>
                  <a:pt x="436639" y="256442"/>
                </a:lnTo>
                <a:cubicBezTo>
                  <a:pt x="439340" y="265437"/>
                  <a:pt x="438340" y="274933"/>
                  <a:pt x="433838" y="283129"/>
                </a:cubicBezTo>
                <a:cubicBezTo>
                  <a:pt x="429335" y="291325"/>
                  <a:pt x="421932" y="297322"/>
                  <a:pt x="413028" y="299921"/>
                </a:cubicBezTo>
                <a:cubicBezTo>
                  <a:pt x="402823" y="302920"/>
                  <a:pt x="392518" y="304419"/>
                  <a:pt x="382213" y="304419"/>
                </a:cubicBezTo>
                <a:cubicBezTo>
                  <a:pt x="364505" y="304419"/>
                  <a:pt x="346996" y="300021"/>
                  <a:pt x="330889" y="291325"/>
                </a:cubicBezTo>
                <a:cubicBezTo>
                  <a:pt x="305677" y="277632"/>
                  <a:pt x="287168" y="254842"/>
                  <a:pt x="279064" y="227255"/>
                </a:cubicBezTo>
                <a:cubicBezTo>
                  <a:pt x="277463" y="221958"/>
                  <a:pt x="280465" y="216360"/>
                  <a:pt x="285767" y="214861"/>
                </a:cubicBezTo>
                <a:lnTo>
                  <a:pt x="351398" y="195470"/>
                </a:lnTo>
                <a:cubicBezTo>
                  <a:pt x="359902" y="192946"/>
                  <a:pt x="368525" y="192272"/>
                  <a:pt x="376834" y="193212"/>
                </a:cubicBezTo>
                <a:close/>
                <a:moveTo>
                  <a:pt x="141203" y="193133"/>
                </a:moveTo>
                <a:cubicBezTo>
                  <a:pt x="149506" y="192271"/>
                  <a:pt x="157984" y="193046"/>
                  <a:pt x="166237" y="195494"/>
                </a:cubicBezTo>
                <a:lnTo>
                  <a:pt x="231760" y="214880"/>
                </a:lnTo>
                <a:cubicBezTo>
                  <a:pt x="237062" y="216379"/>
                  <a:pt x="240063" y="221975"/>
                  <a:pt x="238563" y="227272"/>
                </a:cubicBezTo>
                <a:cubicBezTo>
                  <a:pt x="230360" y="254853"/>
                  <a:pt x="211953" y="277637"/>
                  <a:pt x="186644" y="291328"/>
                </a:cubicBezTo>
                <a:cubicBezTo>
                  <a:pt x="170639" y="300022"/>
                  <a:pt x="153033" y="304419"/>
                  <a:pt x="135326" y="304419"/>
                </a:cubicBezTo>
                <a:cubicBezTo>
                  <a:pt x="125023" y="304419"/>
                  <a:pt x="114719" y="302920"/>
                  <a:pt x="104616" y="299922"/>
                </a:cubicBezTo>
                <a:cubicBezTo>
                  <a:pt x="86109" y="294526"/>
                  <a:pt x="75505" y="274939"/>
                  <a:pt x="80907" y="256452"/>
                </a:cubicBezTo>
                <a:lnTo>
                  <a:pt x="86109" y="238864"/>
                </a:lnTo>
                <a:cubicBezTo>
                  <a:pt x="91011" y="222475"/>
                  <a:pt x="102015" y="208785"/>
                  <a:pt x="117220" y="200590"/>
                </a:cubicBezTo>
                <a:cubicBezTo>
                  <a:pt x="124773" y="196493"/>
                  <a:pt x="132900" y="193995"/>
                  <a:pt x="141203" y="193133"/>
                </a:cubicBezTo>
                <a:close/>
                <a:moveTo>
                  <a:pt x="333697" y="48631"/>
                </a:moveTo>
                <a:cubicBezTo>
                  <a:pt x="386217" y="71116"/>
                  <a:pt x="426433" y="117285"/>
                  <a:pt x="441539" y="172148"/>
                </a:cubicBezTo>
                <a:cubicBezTo>
                  <a:pt x="442939" y="177445"/>
                  <a:pt x="439838" y="182941"/>
                  <a:pt x="434536" y="184340"/>
                </a:cubicBezTo>
                <a:cubicBezTo>
                  <a:pt x="433636" y="184640"/>
                  <a:pt x="432735" y="184740"/>
                  <a:pt x="431835" y="184740"/>
                </a:cubicBezTo>
                <a:cubicBezTo>
                  <a:pt x="427433" y="184740"/>
                  <a:pt x="423432" y="181842"/>
                  <a:pt x="422231" y="177345"/>
                </a:cubicBezTo>
                <a:cubicBezTo>
                  <a:pt x="408726" y="128377"/>
                  <a:pt x="372712" y="87105"/>
                  <a:pt x="325894" y="67018"/>
                </a:cubicBezTo>
                <a:cubicBezTo>
                  <a:pt x="320792" y="64820"/>
                  <a:pt x="318391" y="58924"/>
                  <a:pt x="320592" y="53827"/>
                </a:cubicBezTo>
                <a:cubicBezTo>
                  <a:pt x="322793" y="48830"/>
                  <a:pt x="328695" y="46432"/>
                  <a:pt x="333697" y="48631"/>
                </a:cubicBezTo>
                <a:close/>
                <a:moveTo>
                  <a:pt x="258103" y="33448"/>
                </a:moveTo>
                <a:lnTo>
                  <a:pt x="259602" y="33448"/>
                </a:lnTo>
                <a:cubicBezTo>
                  <a:pt x="271596" y="33448"/>
                  <a:pt x="283589" y="34549"/>
                  <a:pt x="295283" y="36850"/>
                </a:cubicBezTo>
                <a:cubicBezTo>
                  <a:pt x="300680" y="37851"/>
                  <a:pt x="304278" y="43155"/>
                  <a:pt x="303179" y="48558"/>
                </a:cubicBezTo>
                <a:cubicBezTo>
                  <a:pt x="302279" y="53362"/>
                  <a:pt x="298082" y="56664"/>
                  <a:pt x="293384" y="56664"/>
                </a:cubicBezTo>
                <a:cubicBezTo>
                  <a:pt x="292784" y="56664"/>
                  <a:pt x="292085" y="56564"/>
                  <a:pt x="291485" y="56464"/>
                </a:cubicBezTo>
                <a:cubicBezTo>
                  <a:pt x="281091" y="54462"/>
                  <a:pt x="270296" y="53462"/>
                  <a:pt x="259602" y="53462"/>
                </a:cubicBezTo>
                <a:lnTo>
                  <a:pt x="258103" y="53462"/>
                </a:lnTo>
                <a:cubicBezTo>
                  <a:pt x="252506" y="53462"/>
                  <a:pt x="248108" y="48959"/>
                  <a:pt x="248108" y="43455"/>
                </a:cubicBezTo>
                <a:cubicBezTo>
                  <a:pt x="248108" y="37951"/>
                  <a:pt x="252506" y="33448"/>
                  <a:pt x="258103" y="33448"/>
                </a:cubicBezTo>
                <a:close/>
                <a:moveTo>
                  <a:pt x="258098" y="19981"/>
                </a:moveTo>
                <a:cubicBezTo>
                  <a:pt x="204178" y="19981"/>
                  <a:pt x="153559" y="40861"/>
                  <a:pt x="115345" y="78824"/>
                </a:cubicBezTo>
                <a:cubicBezTo>
                  <a:pt x="77031" y="116988"/>
                  <a:pt x="55923" y="167839"/>
                  <a:pt x="55923" y="221887"/>
                </a:cubicBezTo>
                <a:lnTo>
                  <a:pt x="55923" y="306006"/>
                </a:lnTo>
                <a:cubicBezTo>
                  <a:pt x="55923" y="309303"/>
                  <a:pt x="54322" y="312300"/>
                  <a:pt x="51721" y="314198"/>
                </a:cubicBezTo>
                <a:cubicBezTo>
                  <a:pt x="41017" y="321691"/>
                  <a:pt x="34615" y="333979"/>
                  <a:pt x="34615" y="346967"/>
                </a:cubicBezTo>
                <a:cubicBezTo>
                  <a:pt x="34615" y="368946"/>
                  <a:pt x="52621" y="386928"/>
                  <a:pt x="74630" y="386928"/>
                </a:cubicBezTo>
                <a:cubicBezTo>
                  <a:pt x="87134" y="386928"/>
                  <a:pt x="98639" y="381234"/>
                  <a:pt x="106242" y="371443"/>
                </a:cubicBezTo>
                <a:cubicBezTo>
                  <a:pt x="108142" y="369046"/>
                  <a:pt x="110843" y="367647"/>
                  <a:pt x="113844" y="367547"/>
                </a:cubicBezTo>
                <a:cubicBezTo>
                  <a:pt x="116846" y="367447"/>
                  <a:pt x="119647" y="368646"/>
                  <a:pt x="121647" y="370944"/>
                </a:cubicBezTo>
                <a:cubicBezTo>
                  <a:pt x="138154" y="389426"/>
                  <a:pt x="147257" y="413303"/>
                  <a:pt x="147257" y="438179"/>
                </a:cubicBezTo>
                <a:lnTo>
                  <a:pt x="147257" y="441376"/>
                </a:lnTo>
                <a:lnTo>
                  <a:pt x="181770" y="441376"/>
                </a:lnTo>
                <a:lnTo>
                  <a:pt x="181770" y="407409"/>
                </a:lnTo>
                <a:cubicBezTo>
                  <a:pt x="181770" y="401814"/>
                  <a:pt x="186272" y="397418"/>
                  <a:pt x="191774" y="397418"/>
                </a:cubicBezTo>
                <a:cubicBezTo>
                  <a:pt x="197276" y="397418"/>
                  <a:pt x="201777" y="401814"/>
                  <a:pt x="201777" y="407409"/>
                </a:cubicBezTo>
                <a:lnTo>
                  <a:pt x="201777" y="441376"/>
                </a:lnTo>
                <a:lnTo>
                  <a:pt x="248795" y="441376"/>
                </a:lnTo>
                <a:lnTo>
                  <a:pt x="248795" y="407409"/>
                </a:lnTo>
                <a:cubicBezTo>
                  <a:pt x="248795" y="401814"/>
                  <a:pt x="253297" y="397418"/>
                  <a:pt x="258799" y="397418"/>
                </a:cubicBezTo>
                <a:cubicBezTo>
                  <a:pt x="264301" y="397418"/>
                  <a:pt x="268802" y="401814"/>
                  <a:pt x="268802" y="407409"/>
                </a:cubicBezTo>
                <a:lnTo>
                  <a:pt x="268802" y="441376"/>
                </a:lnTo>
                <a:lnTo>
                  <a:pt x="315820" y="441376"/>
                </a:lnTo>
                <a:lnTo>
                  <a:pt x="315820" y="407409"/>
                </a:lnTo>
                <a:cubicBezTo>
                  <a:pt x="315820" y="401814"/>
                  <a:pt x="320322" y="397418"/>
                  <a:pt x="325824" y="397418"/>
                </a:cubicBezTo>
                <a:cubicBezTo>
                  <a:pt x="331426" y="397418"/>
                  <a:pt x="335828" y="401814"/>
                  <a:pt x="335828" y="407409"/>
                </a:cubicBezTo>
                <a:lnTo>
                  <a:pt x="335828" y="441376"/>
                </a:lnTo>
                <a:lnTo>
                  <a:pt x="370341" y="441376"/>
                </a:lnTo>
                <a:lnTo>
                  <a:pt x="370341" y="438179"/>
                </a:lnTo>
                <a:cubicBezTo>
                  <a:pt x="370341" y="413303"/>
                  <a:pt x="379444" y="389426"/>
                  <a:pt x="395950" y="370944"/>
                </a:cubicBezTo>
                <a:cubicBezTo>
                  <a:pt x="397951" y="368646"/>
                  <a:pt x="400852" y="367447"/>
                  <a:pt x="403753" y="367547"/>
                </a:cubicBezTo>
                <a:cubicBezTo>
                  <a:pt x="406754" y="367647"/>
                  <a:pt x="409555" y="369046"/>
                  <a:pt x="411356" y="371443"/>
                </a:cubicBezTo>
                <a:cubicBezTo>
                  <a:pt x="419059" y="381234"/>
                  <a:pt x="430563" y="386928"/>
                  <a:pt x="442968" y="386928"/>
                </a:cubicBezTo>
                <a:cubicBezTo>
                  <a:pt x="465076" y="386928"/>
                  <a:pt x="482983" y="368946"/>
                  <a:pt x="482983" y="346967"/>
                </a:cubicBezTo>
                <a:cubicBezTo>
                  <a:pt x="482983" y="333979"/>
                  <a:pt x="476680" y="321691"/>
                  <a:pt x="465976" y="314198"/>
                </a:cubicBezTo>
                <a:cubicBezTo>
                  <a:pt x="463275" y="312300"/>
                  <a:pt x="461675" y="309303"/>
                  <a:pt x="461675" y="306006"/>
                </a:cubicBezTo>
                <a:lnTo>
                  <a:pt x="461675" y="221887"/>
                </a:lnTo>
                <a:cubicBezTo>
                  <a:pt x="461675" y="167839"/>
                  <a:pt x="440567" y="116988"/>
                  <a:pt x="402252" y="78824"/>
                </a:cubicBezTo>
                <a:cubicBezTo>
                  <a:pt x="363938" y="40661"/>
                  <a:pt x="312919" y="19781"/>
                  <a:pt x="258899" y="19981"/>
                </a:cubicBezTo>
                <a:cubicBezTo>
                  <a:pt x="258599" y="19981"/>
                  <a:pt x="258399" y="19981"/>
                  <a:pt x="258098" y="19981"/>
                </a:cubicBezTo>
                <a:close/>
                <a:moveTo>
                  <a:pt x="258098" y="0"/>
                </a:moveTo>
                <a:lnTo>
                  <a:pt x="259599" y="0"/>
                </a:lnTo>
                <a:cubicBezTo>
                  <a:pt x="318821" y="0"/>
                  <a:pt x="374442" y="22978"/>
                  <a:pt x="416358" y="64738"/>
                </a:cubicBezTo>
                <a:cubicBezTo>
                  <a:pt x="458474" y="106598"/>
                  <a:pt x="481682" y="162444"/>
                  <a:pt x="481682" y="221887"/>
                </a:cubicBezTo>
                <a:lnTo>
                  <a:pt x="481682" y="301111"/>
                </a:lnTo>
                <a:cubicBezTo>
                  <a:pt x="495187" y="312500"/>
                  <a:pt x="502990" y="329184"/>
                  <a:pt x="502990" y="346967"/>
                </a:cubicBezTo>
                <a:cubicBezTo>
                  <a:pt x="502990" y="379935"/>
                  <a:pt x="476080" y="406909"/>
                  <a:pt x="442968" y="406909"/>
                </a:cubicBezTo>
                <a:cubicBezTo>
                  <a:pt x="428562" y="406909"/>
                  <a:pt x="414957" y="401814"/>
                  <a:pt x="404253" y="392723"/>
                </a:cubicBezTo>
                <a:cubicBezTo>
                  <a:pt x="395250" y="406110"/>
                  <a:pt x="390348" y="421895"/>
                  <a:pt x="390348" y="438179"/>
                </a:cubicBezTo>
                <a:lnTo>
                  <a:pt x="390348" y="451367"/>
                </a:lnTo>
                <a:cubicBezTo>
                  <a:pt x="390348" y="456861"/>
                  <a:pt x="385946" y="461357"/>
                  <a:pt x="380344" y="461357"/>
                </a:cubicBezTo>
                <a:lnTo>
                  <a:pt x="137253" y="461357"/>
                </a:lnTo>
                <a:cubicBezTo>
                  <a:pt x="131751" y="461357"/>
                  <a:pt x="127249" y="456861"/>
                  <a:pt x="127249" y="451367"/>
                </a:cubicBezTo>
                <a:lnTo>
                  <a:pt x="127249" y="438179"/>
                </a:lnTo>
                <a:cubicBezTo>
                  <a:pt x="127249" y="421895"/>
                  <a:pt x="122348" y="406110"/>
                  <a:pt x="113344" y="392723"/>
                </a:cubicBezTo>
                <a:cubicBezTo>
                  <a:pt x="102640" y="401814"/>
                  <a:pt x="89035" y="406909"/>
                  <a:pt x="74630" y="406909"/>
                </a:cubicBezTo>
                <a:cubicBezTo>
                  <a:pt x="41517" y="406909"/>
                  <a:pt x="14607" y="379935"/>
                  <a:pt x="14607" y="346967"/>
                </a:cubicBezTo>
                <a:cubicBezTo>
                  <a:pt x="14607" y="329184"/>
                  <a:pt x="22510" y="312500"/>
                  <a:pt x="35915" y="301111"/>
                </a:cubicBezTo>
                <a:lnTo>
                  <a:pt x="35915" y="221887"/>
                </a:lnTo>
                <a:cubicBezTo>
                  <a:pt x="35915" y="162444"/>
                  <a:pt x="59124" y="106598"/>
                  <a:pt x="101240" y="64738"/>
                </a:cubicBezTo>
                <a:cubicBezTo>
                  <a:pt x="143155" y="22978"/>
                  <a:pt x="198876" y="0"/>
                  <a:pt x="258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A0D3BB9-9ECA-4625-8CB5-169B5135F4AA}"/>
              </a:ext>
            </a:extLst>
          </p:cNvPr>
          <p:cNvCxnSpPr>
            <a:cxnSpLocks/>
          </p:cNvCxnSpPr>
          <p:nvPr/>
        </p:nvCxnSpPr>
        <p:spPr>
          <a:xfrm>
            <a:off x="801570" y="3733799"/>
            <a:ext cx="4337002" cy="0"/>
          </a:xfrm>
          <a:prstGeom prst="line">
            <a:avLst/>
          </a:prstGeom>
          <a:ln>
            <a:solidFill>
              <a:schemeClr val="tx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33709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8B9CFD6-9ADA-4B68-8025-A1DBD60C8D0C}"/>
              </a:ext>
            </a:extLst>
          </p:cNvPr>
          <p:cNvSpPr/>
          <p:nvPr/>
        </p:nvSpPr>
        <p:spPr>
          <a:xfrm>
            <a:off x="7596659" y="0"/>
            <a:ext cx="459534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288F7ED-C521-4B4A-952A-5E57082312E3}"/>
              </a:ext>
            </a:extLst>
          </p:cNvPr>
          <p:cNvSpPr/>
          <p:nvPr/>
        </p:nvSpPr>
        <p:spPr>
          <a:xfrm rot="5400000">
            <a:off x="7454125" y="2372260"/>
            <a:ext cx="793678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spc="-150" dirty="0">
                <a:solidFill>
                  <a:schemeClr val="bg1">
                    <a:alpha val="12000"/>
                  </a:schemeClr>
                </a:solidFill>
                <a:latin typeface="+mj-lt"/>
              </a:rPr>
              <a:t>REVEAL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159ED76-159E-4223-9D43-71F2A552628E}"/>
              </a:ext>
            </a:extLst>
          </p:cNvPr>
          <p:cNvSpPr/>
          <p:nvPr/>
        </p:nvSpPr>
        <p:spPr>
          <a:xfrm>
            <a:off x="1911330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542C19F-94D5-402E-9D70-961AD3DFCBD7}"/>
              </a:ext>
            </a:extLst>
          </p:cNvPr>
          <p:cNvSpPr/>
          <p:nvPr/>
        </p:nvSpPr>
        <p:spPr>
          <a:xfrm>
            <a:off x="3011058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A5EBB1C-9B08-4D6B-A52C-9CFA1CD16622}"/>
              </a:ext>
            </a:extLst>
          </p:cNvPr>
          <p:cNvSpPr/>
          <p:nvPr/>
        </p:nvSpPr>
        <p:spPr>
          <a:xfrm>
            <a:off x="4134203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D7B942-45D3-42A5-A216-6CC59111D04F}"/>
              </a:ext>
            </a:extLst>
          </p:cNvPr>
          <p:cNvSpPr txBox="1"/>
          <p:nvPr/>
        </p:nvSpPr>
        <p:spPr>
          <a:xfrm>
            <a:off x="742469" y="783979"/>
            <a:ext cx="2698175" cy="48013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街边小吃</a:t>
            </a:r>
            <a:r>
              <a:rPr lang="zh-CN" altLang="en-US" dirty="0"/>
              <a:t>大揭秘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CA8086-77AD-4BC8-A9E5-2271CDE069E0}"/>
              </a:ext>
            </a:extLst>
          </p:cNvPr>
          <p:cNvSpPr txBox="1"/>
          <p:nvPr/>
        </p:nvSpPr>
        <p:spPr>
          <a:xfrm>
            <a:off x="731837" y="4271517"/>
            <a:ext cx="2935419" cy="2269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麻辣烫验出罂粟底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地沟油做麻辣烫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麻辣烫、火锅依然回收锅底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蔬菜肉食竟靠彩灯增色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用病死鸡熬汤加工麻辣烫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防顾客腹泻掺PPA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56C0E6C-DAD3-4708-8224-425DC0A19AEF}"/>
              </a:ext>
            </a:extLst>
          </p:cNvPr>
          <p:cNvSpPr/>
          <p:nvPr/>
        </p:nvSpPr>
        <p:spPr>
          <a:xfrm>
            <a:off x="749016" y="1645781"/>
            <a:ext cx="87716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/>
              <a:t>危害度</a:t>
            </a:r>
            <a:endParaRPr lang="en-US" altLang="zh-CN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B4D8F9-E6F5-44FC-A97C-B9D4171D82F9}"/>
              </a:ext>
            </a:extLst>
          </p:cNvPr>
          <p:cNvSpPr/>
          <p:nvPr/>
        </p:nvSpPr>
        <p:spPr>
          <a:xfrm>
            <a:off x="731837" y="2056290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/>
              <a:t>公众喜欢度</a:t>
            </a:r>
            <a:endParaRPr lang="en-US" altLang="zh-CN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48EE95D-87A4-435A-B47C-8190867C1D01}"/>
              </a:ext>
            </a:extLst>
          </p:cNvPr>
          <p:cNvSpPr/>
          <p:nvPr/>
        </p:nvSpPr>
        <p:spPr>
          <a:xfrm>
            <a:off x="749016" y="2592337"/>
            <a:ext cx="87716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dirty="0"/>
              <a:t>关键词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9BC4A9E-0316-44A2-BE1C-BD487DB6FAE1}"/>
              </a:ext>
            </a:extLst>
          </p:cNvPr>
          <p:cNvSpPr/>
          <p:nvPr/>
        </p:nvSpPr>
        <p:spPr>
          <a:xfrm>
            <a:off x="1018150" y="3888411"/>
            <a:ext cx="1210588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/>
              <a:t>罪状揭露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14C01DF5-B6F2-4398-B4B4-6C5183D12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-19201" b="97310"/>
          <a:stretch/>
        </p:blipFill>
        <p:spPr>
          <a:xfrm>
            <a:off x="5006340" y="5846350"/>
            <a:ext cx="7861935" cy="4469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274AEA3-D28C-4AC3-A49F-0461CF0C440C}"/>
              </a:ext>
            </a:extLst>
          </p:cNvPr>
          <p:cNvSpPr/>
          <p:nvPr/>
        </p:nvSpPr>
        <p:spPr>
          <a:xfrm>
            <a:off x="6050048" y="1214438"/>
            <a:ext cx="5437376" cy="4805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43669F-A41E-4C10-B0B9-F77FB872AE1B}"/>
              </a:ext>
            </a:extLst>
          </p:cNvPr>
          <p:cNvSpPr/>
          <p:nvPr/>
        </p:nvSpPr>
        <p:spPr>
          <a:xfrm>
            <a:off x="8155940" y="5108245"/>
            <a:ext cx="1261884" cy="5232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麻辣烫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3E1BF8-E5DB-4AC9-A9AA-B01F4AA8F200}"/>
              </a:ext>
            </a:extLst>
          </p:cNvPr>
          <p:cNvSpPr/>
          <p:nvPr/>
        </p:nvSpPr>
        <p:spPr>
          <a:xfrm>
            <a:off x="3283213" y="3042461"/>
            <a:ext cx="543739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罂粟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A392132-EA94-453A-A288-B307C376F727}"/>
              </a:ext>
            </a:extLst>
          </p:cNvPr>
          <p:cNvSpPr/>
          <p:nvPr/>
        </p:nvSpPr>
        <p:spPr>
          <a:xfrm>
            <a:off x="4192601" y="3042461"/>
            <a:ext cx="902811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福尔马林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E2E2BD0-C0D7-47B9-A364-D8A1717FE99C}"/>
              </a:ext>
            </a:extLst>
          </p:cNvPr>
          <p:cNvSpPr/>
          <p:nvPr/>
        </p:nvSpPr>
        <p:spPr>
          <a:xfrm>
            <a:off x="2055484" y="3042461"/>
            <a:ext cx="72327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地沟油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F0F6336-294C-4324-8019-5A024D794964}"/>
              </a:ext>
            </a:extLst>
          </p:cNvPr>
          <p:cNvSpPr/>
          <p:nvPr/>
        </p:nvSpPr>
        <p:spPr>
          <a:xfrm>
            <a:off x="801570" y="3009801"/>
            <a:ext cx="1004369" cy="3693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0C19BB2-C3B9-4033-BBD2-A9724E277E27}"/>
              </a:ext>
            </a:extLst>
          </p:cNvPr>
          <p:cNvSpPr/>
          <p:nvPr/>
        </p:nvSpPr>
        <p:spPr>
          <a:xfrm>
            <a:off x="932749" y="3044924"/>
            <a:ext cx="723275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400" dirty="0"/>
              <a:t>止疼药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0BFD8B6-98C3-4755-89C8-9FCECE24DA7D}"/>
              </a:ext>
            </a:extLst>
          </p:cNvPr>
          <p:cNvSpPr/>
          <p:nvPr/>
        </p:nvSpPr>
        <p:spPr>
          <a:xfrm>
            <a:off x="2070665" y="1736725"/>
            <a:ext cx="3067907" cy="1809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9BC3F5D7-15E0-47C6-A000-253C9C9B14EB}"/>
              </a:ext>
            </a:extLst>
          </p:cNvPr>
          <p:cNvSpPr/>
          <p:nvPr/>
        </p:nvSpPr>
        <p:spPr>
          <a:xfrm>
            <a:off x="2070665" y="2144614"/>
            <a:ext cx="3067907" cy="1809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93CC0C5A-EC11-401D-9A90-65A4B37339B7}"/>
              </a:ext>
            </a:extLst>
          </p:cNvPr>
          <p:cNvSpPr/>
          <p:nvPr/>
        </p:nvSpPr>
        <p:spPr>
          <a:xfrm>
            <a:off x="2070665" y="1736725"/>
            <a:ext cx="2660085" cy="1809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4F8AC8D7-F23D-4E7B-944B-620668FD999B}"/>
              </a:ext>
            </a:extLst>
          </p:cNvPr>
          <p:cNvSpPr/>
          <p:nvPr/>
        </p:nvSpPr>
        <p:spPr>
          <a:xfrm>
            <a:off x="2070665" y="2137484"/>
            <a:ext cx="2875985" cy="1809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skull_123915">
            <a:extLst>
              <a:ext uri="{FF2B5EF4-FFF2-40B4-BE49-F238E27FC236}">
                <a16:creationId xmlns:a16="http://schemas.microsoft.com/office/drawing/2014/main" id="{68067837-106A-4B2D-8A59-AC8783366ECF}"/>
              </a:ext>
            </a:extLst>
          </p:cNvPr>
          <p:cNvSpPr/>
          <p:nvPr/>
        </p:nvSpPr>
        <p:spPr>
          <a:xfrm>
            <a:off x="801570" y="3942110"/>
            <a:ext cx="228646" cy="26838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  <a:gd name="connsiteX184" fmla="*/ 373273 h 605239"/>
              <a:gd name="connsiteY1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517597" h="607568">
                <a:moveTo>
                  <a:pt x="55021" y="450665"/>
                </a:moveTo>
                <a:cubicBezTo>
                  <a:pt x="35714" y="450665"/>
                  <a:pt x="20008" y="466345"/>
                  <a:pt x="20008" y="485521"/>
                </a:cubicBezTo>
                <a:cubicBezTo>
                  <a:pt x="20008" y="495509"/>
                  <a:pt x="24310" y="504997"/>
                  <a:pt x="31712" y="511688"/>
                </a:cubicBezTo>
                <a:cubicBezTo>
                  <a:pt x="33913" y="513586"/>
                  <a:pt x="35114" y="516283"/>
                  <a:pt x="35114" y="519079"/>
                </a:cubicBezTo>
                <a:cubicBezTo>
                  <a:pt x="35114" y="521975"/>
                  <a:pt x="33913" y="524672"/>
                  <a:pt x="31712" y="526570"/>
                </a:cubicBezTo>
                <a:cubicBezTo>
                  <a:pt x="24310" y="533261"/>
                  <a:pt x="20008" y="542749"/>
                  <a:pt x="20008" y="552637"/>
                </a:cubicBezTo>
                <a:cubicBezTo>
                  <a:pt x="20008" y="571913"/>
                  <a:pt x="35714" y="587593"/>
                  <a:pt x="55021" y="587593"/>
                </a:cubicBezTo>
                <a:cubicBezTo>
                  <a:pt x="74329" y="587593"/>
                  <a:pt x="90035" y="571913"/>
                  <a:pt x="90035" y="552637"/>
                </a:cubicBezTo>
                <a:cubicBezTo>
                  <a:pt x="90035" y="549940"/>
                  <a:pt x="89734" y="547144"/>
                  <a:pt x="89034" y="544447"/>
                </a:cubicBezTo>
                <a:cubicBezTo>
                  <a:pt x="88334" y="541451"/>
                  <a:pt x="89034" y="538355"/>
                  <a:pt x="90935" y="535958"/>
                </a:cubicBezTo>
                <a:cubicBezTo>
                  <a:pt x="92836" y="533561"/>
                  <a:pt x="95737" y="532063"/>
                  <a:pt x="98738" y="532063"/>
                </a:cubicBezTo>
                <a:lnTo>
                  <a:pt x="418860" y="532063"/>
                </a:lnTo>
                <a:cubicBezTo>
                  <a:pt x="421961" y="532063"/>
                  <a:pt x="424862" y="533561"/>
                  <a:pt x="426763" y="535958"/>
                </a:cubicBezTo>
                <a:cubicBezTo>
                  <a:pt x="428663" y="538355"/>
                  <a:pt x="429264" y="541451"/>
                  <a:pt x="428563" y="544447"/>
                </a:cubicBezTo>
                <a:cubicBezTo>
                  <a:pt x="427963" y="547144"/>
                  <a:pt x="427563" y="549940"/>
                  <a:pt x="427563" y="552637"/>
                </a:cubicBezTo>
                <a:cubicBezTo>
                  <a:pt x="427563" y="571913"/>
                  <a:pt x="443269" y="587593"/>
                  <a:pt x="462576" y="587593"/>
                </a:cubicBezTo>
                <a:cubicBezTo>
                  <a:pt x="481884" y="587593"/>
                  <a:pt x="497590" y="571913"/>
                  <a:pt x="497590" y="552637"/>
                </a:cubicBezTo>
                <a:cubicBezTo>
                  <a:pt x="497590" y="542749"/>
                  <a:pt x="493288" y="533261"/>
                  <a:pt x="485885" y="526570"/>
                </a:cubicBezTo>
                <a:cubicBezTo>
                  <a:pt x="483784" y="524672"/>
                  <a:pt x="482484" y="521975"/>
                  <a:pt x="482484" y="519079"/>
                </a:cubicBezTo>
                <a:cubicBezTo>
                  <a:pt x="482484" y="516283"/>
                  <a:pt x="483784" y="513586"/>
                  <a:pt x="485885" y="511688"/>
                </a:cubicBezTo>
                <a:cubicBezTo>
                  <a:pt x="493288" y="504997"/>
                  <a:pt x="497590" y="495509"/>
                  <a:pt x="497590" y="485521"/>
                </a:cubicBezTo>
                <a:cubicBezTo>
                  <a:pt x="497590" y="466345"/>
                  <a:pt x="481884" y="450665"/>
                  <a:pt x="462576" y="450665"/>
                </a:cubicBezTo>
                <a:cubicBezTo>
                  <a:pt x="443269" y="450665"/>
                  <a:pt x="427563" y="466345"/>
                  <a:pt x="427563" y="485521"/>
                </a:cubicBezTo>
                <a:cubicBezTo>
                  <a:pt x="427563" y="488318"/>
                  <a:pt x="427963" y="491114"/>
                  <a:pt x="428563" y="493811"/>
                </a:cubicBezTo>
                <a:cubicBezTo>
                  <a:pt x="429264" y="496807"/>
                  <a:pt x="428663" y="499903"/>
                  <a:pt x="426763" y="502300"/>
                </a:cubicBezTo>
                <a:cubicBezTo>
                  <a:pt x="424862" y="504697"/>
                  <a:pt x="421961" y="506095"/>
                  <a:pt x="418860" y="506095"/>
                </a:cubicBezTo>
                <a:lnTo>
                  <a:pt x="98738" y="506095"/>
                </a:lnTo>
                <a:cubicBezTo>
                  <a:pt x="95737" y="506095"/>
                  <a:pt x="92836" y="504697"/>
                  <a:pt x="90935" y="502300"/>
                </a:cubicBezTo>
                <a:cubicBezTo>
                  <a:pt x="89034" y="499903"/>
                  <a:pt x="88334" y="496807"/>
                  <a:pt x="89034" y="493811"/>
                </a:cubicBezTo>
                <a:cubicBezTo>
                  <a:pt x="89734" y="491114"/>
                  <a:pt x="90035" y="488318"/>
                  <a:pt x="90035" y="485521"/>
                </a:cubicBezTo>
                <a:cubicBezTo>
                  <a:pt x="90035" y="466345"/>
                  <a:pt x="74329" y="450665"/>
                  <a:pt x="55021" y="450665"/>
                </a:cubicBezTo>
                <a:close/>
                <a:moveTo>
                  <a:pt x="55021" y="430590"/>
                </a:moveTo>
                <a:cubicBezTo>
                  <a:pt x="85333" y="430590"/>
                  <a:pt x="110042" y="455259"/>
                  <a:pt x="110042" y="485521"/>
                </a:cubicBezTo>
                <a:cubicBezTo>
                  <a:pt x="110042" y="485721"/>
                  <a:pt x="110042" y="485921"/>
                  <a:pt x="110042" y="486120"/>
                </a:cubicBezTo>
                <a:lnTo>
                  <a:pt x="407555" y="486120"/>
                </a:lnTo>
                <a:cubicBezTo>
                  <a:pt x="407555" y="485921"/>
                  <a:pt x="407555" y="485721"/>
                  <a:pt x="407555" y="485521"/>
                </a:cubicBezTo>
                <a:cubicBezTo>
                  <a:pt x="407555" y="455259"/>
                  <a:pt x="432265" y="430590"/>
                  <a:pt x="462576" y="430590"/>
                </a:cubicBezTo>
                <a:cubicBezTo>
                  <a:pt x="492888" y="430590"/>
                  <a:pt x="517597" y="455259"/>
                  <a:pt x="517597" y="485521"/>
                </a:cubicBezTo>
                <a:cubicBezTo>
                  <a:pt x="517597" y="497806"/>
                  <a:pt x="513496" y="509591"/>
                  <a:pt x="506193" y="519079"/>
                </a:cubicBezTo>
                <a:cubicBezTo>
                  <a:pt x="513496" y="528667"/>
                  <a:pt x="517597" y="540452"/>
                  <a:pt x="517597" y="552637"/>
                </a:cubicBezTo>
                <a:cubicBezTo>
                  <a:pt x="517597" y="582999"/>
                  <a:pt x="492888" y="607568"/>
                  <a:pt x="462576" y="607568"/>
                </a:cubicBezTo>
                <a:cubicBezTo>
                  <a:pt x="432265" y="607568"/>
                  <a:pt x="407555" y="582999"/>
                  <a:pt x="407555" y="552637"/>
                </a:cubicBezTo>
                <a:cubicBezTo>
                  <a:pt x="407555" y="552437"/>
                  <a:pt x="407555" y="552237"/>
                  <a:pt x="407555" y="552038"/>
                </a:cubicBezTo>
                <a:lnTo>
                  <a:pt x="110042" y="552038"/>
                </a:lnTo>
                <a:cubicBezTo>
                  <a:pt x="110042" y="552237"/>
                  <a:pt x="110042" y="552437"/>
                  <a:pt x="110042" y="552637"/>
                </a:cubicBezTo>
                <a:cubicBezTo>
                  <a:pt x="110042" y="582999"/>
                  <a:pt x="85333" y="607568"/>
                  <a:pt x="55021" y="607568"/>
                </a:cubicBezTo>
                <a:cubicBezTo>
                  <a:pt x="24710" y="607568"/>
                  <a:pt x="0" y="582999"/>
                  <a:pt x="0" y="552637"/>
                </a:cubicBezTo>
                <a:cubicBezTo>
                  <a:pt x="0" y="540452"/>
                  <a:pt x="4102" y="528667"/>
                  <a:pt x="11505" y="519079"/>
                </a:cubicBezTo>
                <a:cubicBezTo>
                  <a:pt x="4102" y="509591"/>
                  <a:pt x="0" y="497806"/>
                  <a:pt x="0" y="485521"/>
                </a:cubicBezTo>
                <a:cubicBezTo>
                  <a:pt x="0" y="455259"/>
                  <a:pt x="24710" y="430590"/>
                  <a:pt x="55021" y="430590"/>
                </a:cubicBezTo>
                <a:close/>
                <a:moveTo>
                  <a:pt x="258819" y="287186"/>
                </a:moveTo>
                <a:lnTo>
                  <a:pt x="244413" y="312265"/>
                </a:lnTo>
                <a:cubicBezTo>
                  <a:pt x="243313" y="314064"/>
                  <a:pt x="243913" y="315762"/>
                  <a:pt x="244413" y="316561"/>
                </a:cubicBezTo>
                <a:cubicBezTo>
                  <a:pt x="244813" y="317361"/>
                  <a:pt x="245914" y="318660"/>
                  <a:pt x="248115" y="318660"/>
                </a:cubicBezTo>
                <a:lnTo>
                  <a:pt x="269624" y="318660"/>
                </a:lnTo>
                <a:cubicBezTo>
                  <a:pt x="271725" y="318660"/>
                  <a:pt x="272825" y="317361"/>
                  <a:pt x="273325" y="316561"/>
                </a:cubicBezTo>
                <a:cubicBezTo>
                  <a:pt x="273725" y="315762"/>
                  <a:pt x="274326" y="314064"/>
                  <a:pt x="273325" y="312265"/>
                </a:cubicBezTo>
                <a:close/>
                <a:moveTo>
                  <a:pt x="258819" y="257211"/>
                </a:moveTo>
                <a:cubicBezTo>
                  <a:pt x="262421" y="257211"/>
                  <a:pt x="265722" y="259109"/>
                  <a:pt x="267523" y="262207"/>
                </a:cubicBezTo>
                <a:lnTo>
                  <a:pt x="290632" y="302273"/>
                </a:lnTo>
                <a:cubicBezTo>
                  <a:pt x="295034" y="309867"/>
                  <a:pt x="295034" y="318959"/>
                  <a:pt x="290632" y="326553"/>
                </a:cubicBezTo>
                <a:cubicBezTo>
                  <a:pt x="286231" y="334147"/>
                  <a:pt x="278327" y="338643"/>
                  <a:pt x="269624" y="338643"/>
                </a:cubicBezTo>
                <a:lnTo>
                  <a:pt x="248115" y="338643"/>
                </a:lnTo>
                <a:cubicBezTo>
                  <a:pt x="239311" y="338643"/>
                  <a:pt x="231408" y="334147"/>
                  <a:pt x="227006" y="326553"/>
                </a:cubicBezTo>
                <a:cubicBezTo>
                  <a:pt x="222704" y="318959"/>
                  <a:pt x="222704" y="309867"/>
                  <a:pt x="227006" y="302273"/>
                </a:cubicBezTo>
                <a:lnTo>
                  <a:pt x="250216" y="262207"/>
                </a:lnTo>
                <a:cubicBezTo>
                  <a:pt x="251916" y="259109"/>
                  <a:pt x="255218" y="257211"/>
                  <a:pt x="258819" y="257211"/>
                </a:cubicBezTo>
                <a:close/>
                <a:moveTo>
                  <a:pt x="357001" y="214561"/>
                </a:moveTo>
                <a:lnTo>
                  <a:pt x="301575" y="230954"/>
                </a:lnTo>
                <a:cubicBezTo>
                  <a:pt x="309278" y="249245"/>
                  <a:pt x="322885" y="264138"/>
                  <a:pt x="340493" y="273733"/>
                </a:cubicBezTo>
                <a:cubicBezTo>
                  <a:pt x="361103" y="284928"/>
                  <a:pt x="384814" y="287427"/>
                  <a:pt x="407325" y="280830"/>
                </a:cubicBezTo>
                <a:cubicBezTo>
                  <a:pt x="411127" y="279631"/>
                  <a:pt x="414328" y="277132"/>
                  <a:pt x="416229" y="273534"/>
                </a:cubicBezTo>
                <a:cubicBezTo>
                  <a:pt x="418130" y="270035"/>
                  <a:pt x="418630" y="266037"/>
                  <a:pt x="417430" y="262139"/>
                </a:cubicBezTo>
                <a:lnTo>
                  <a:pt x="412227" y="244547"/>
                </a:lnTo>
                <a:cubicBezTo>
                  <a:pt x="405324" y="221058"/>
                  <a:pt x="380512" y="207665"/>
                  <a:pt x="357001" y="214561"/>
                </a:cubicBezTo>
                <a:close/>
                <a:moveTo>
                  <a:pt x="147831" y="212782"/>
                </a:moveTo>
                <a:cubicBezTo>
                  <a:pt x="140528" y="212782"/>
                  <a:pt x="133326" y="214581"/>
                  <a:pt x="126723" y="218178"/>
                </a:cubicBezTo>
                <a:cubicBezTo>
                  <a:pt x="116320" y="223874"/>
                  <a:pt x="108717" y="233268"/>
                  <a:pt x="105316" y="244560"/>
                </a:cubicBezTo>
                <a:lnTo>
                  <a:pt x="100114" y="262148"/>
                </a:lnTo>
                <a:cubicBezTo>
                  <a:pt x="97813" y="270043"/>
                  <a:pt x="102315" y="278437"/>
                  <a:pt x="110217" y="280835"/>
                </a:cubicBezTo>
                <a:cubicBezTo>
                  <a:pt x="132725" y="287431"/>
                  <a:pt x="156434" y="284932"/>
                  <a:pt x="177041" y="273740"/>
                </a:cubicBezTo>
                <a:cubicBezTo>
                  <a:pt x="194747" y="264147"/>
                  <a:pt x="208252" y="249257"/>
                  <a:pt x="215955" y="230969"/>
                </a:cubicBezTo>
                <a:lnTo>
                  <a:pt x="160535" y="214581"/>
                </a:lnTo>
                <a:cubicBezTo>
                  <a:pt x="156334" y="213381"/>
                  <a:pt x="152132" y="212782"/>
                  <a:pt x="147831" y="212782"/>
                </a:cubicBezTo>
                <a:close/>
                <a:moveTo>
                  <a:pt x="376834" y="193212"/>
                </a:moveTo>
                <a:cubicBezTo>
                  <a:pt x="401760" y="196033"/>
                  <a:pt x="423858" y="213387"/>
                  <a:pt x="431436" y="238950"/>
                </a:cubicBezTo>
                <a:lnTo>
                  <a:pt x="436639" y="256442"/>
                </a:lnTo>
                <a:cubicBezTo>
                  <a:pt x="439340" y="265437"/>
                  <a:pt x="438340" y="274933"/>
                  <a:pt x="433838" y="283129"/>
                </a:cubicBezTo>
                <a:cubicBezTo>
                  <a:pt x="429335" y="291325"/>
                  <a:pt x="421932" y="297322"/>
                  <a:pt x="413028" y="299921"/>
                </a:cubicBezTo>
                <a:cubicBezTo>
                  <a:pt x="402823" y="302920"/>
                  <a:pt x="392518" y="304419"/>
                  <a:pt x="382213" y="304419"/>
                </a:cubicBezTo>
                <a:cubicBezTo>
                  <a:pt x="364505" y="304419"/>
                  <a:pt x="346996" y="300021"/>
                  <a:pt x="330889" y="291325"/>
                </a:cubicBezTo>
                <a:cubicBezTo>
                  <a:pt x="305677" y="277632"/>
                  <a:pt x="287168" y="254842"/>
                  <a:pt x="279064" y="227255"/>
                </a:cubicBezTo>
                <a:cubicBezTo>
                  <a:pt x="277463" y="221958"/>
                  <a:pt x="280465" y="216360"/>
                  <a:pt x="285767" y="214861"/>
                </a:cubicBezTo>
                <a:lnTo>
                  <a:pt x="351398" y="195470"/>
                </a:lnTo>
                <a:cubicBezTo>
                  <a:pt x="359902" y="192946"/>
                  <a:pt x="368525" y="192272"/>
                  <a:pt x="376834" y="193212"/>
                </a:cubicBezTo>
                <a:close/>
                <a:moveTo>
                  <a:pt x="141203" y="193133"/>
                </a:moveTo>
                <a:cubicBezTo>
                  <a:pt x="149506" y="192271"/>
                  <a:pt x="157984" y="193046"/>
                  <a:pt x="166237" y="195494"/>
                </a:cubicBezTo>
                <a:lnTo>
                  <a:pt x="231760" y="214880"/>
                </a:lnTo>
                <a:cubicBezTo>
                  <a:pt x="237062" y="216379"/>
                  <a:pt x="240063" y="221975"/>
                  <a:pt x="238563" y="227272"/>
                </a:cubicBezTo>
                <a:cubicBezTo>
                  <a:pt x="230360" y="254853"/>
                  <a:pt x="211953" y="277637"/>
                  <a:pt x="186644" y="291328"/>
                </a:cubicBezTo>
                <a:cubicBezTo>
                  <a:pt x="170639" y="300022"/>
                  <a:pt x="153033" y="304419"/>
                  <a:pt x="135326" y="304419"/>
                </a:cubicBezTo>
                <a:cubicBezTo>
                  <a:pt x="125023" y="304419"/>
                  <a:pt x="114719" y="302920"/>
                  <a:pt x="104616" y="299922"/>
                </a:cubicBezTo>
                <a:cubicBezTo>
                  <a:pt x="86109" y="294526"/>
                  <a:pt x="75505" y="274939"/>
                  <a:pt x="80907" y="256452"/>
                </a:cubicBezTo>
                <a:lnTo>
                  <a:pt x="86109" y="238864"/>
                </a:lnTo>
                <a:cubicBezTo>
                  <a:pt x="91011" y="222475"/>
                  <a:pt x="102015" y="208785"/>
                  <a:pt x="117220" y="200590"/>
                </a:cubicBezTo>
                <a:cubicBezTo>
                  <a:pt x="124773" y="196493"/>
                  <a:pt x="132900" y="193995"/>
                  <a:pt x="141203" y="193133"/>
                </a:cubicBezTo>
                <a:close/>
                <a:moveTo>
                  <a:pt x="333697" y="48631"/>
                </a:moveTo>
                <a:cubicBezTo>
                  <a:pt x="386217" y="71116"/>
                  <a:pt x="426433" y="117285"/>
                  <a:pt x="441539" y="172148"/>
                </a:cubicBezTo>
                <a:cubicBezTo>
                  <a:pt x="442939" y="177445"/>
                  <a:pt x="439838" y="182941"/>
                  <a:pt x="434536" y="184340"/>
                </a:cubicBezTo>
                <a:cubicBezTo>
                  <a:pt x="433636" y="184640"/>
                  <a:pt x="432735" y="184740"/>
                  <a:pt x="431835" y="184740"/>
                </a:cubicBezTo>
                <a:cubicBezTo>
                  <a:pt x="427433" y="184740"/>
                  <a:pt x="423432" y="181842"/>
                  <a:pt x="422231" y="177345"/>
                </a:cubicBezTo>
                <a:cubicBezTo>
                  <a:pt x="408726" y="128377"/>
                  <a:pt x="372712" y="87105"/>
                  <a:pt x="325894" y="67018"/>
                </a:cubicBezTo>
                <a:cubicBezTo>
                  <a:pt x="320792" y="64820"/>
                  <a:pt x="318391" y="58924"/>
                  <a:pt x="320592" y="53827"/>
                </a:cubicBezTo>
                <a:cubicBezTo>
                  <a:pt x="322793" y="48830"/>
                  <a:pt x="328695" y="46432"/>
                  <a:pt x="333697" y="48631"/>
                </a:cubicBezTo>
                <a:close/>
                <a:moveTo>
                  <a:pt x="258103" y="33448"/>
                </a:moveTo>
                <a:lnTo>
                  <a:pt x="259602" y="33448"/>
                </a:lnTo>
                <a:cubicBezTo>
                  <a:pt x="271596" y="33448"/>
                  <a:pt x="283589" y="34549"/>
                  <a:pt x="295283" y="36850"/>
                </a:cubicBezTo>
                <a:cubicBezTo>
                  <a:pt x="300680" y="37851"/>
                  <a:pt x="304278" y="43155"/>
                  <a:pt x="303179" y="48558"/>
                </a:cubicBezTo>
                <a:cubicBezTo>
                  <a:pt x="302279" y="53362"/>
                  <a:pt x="298082" y="56664"/>
                  <a:pt x="293384" y="56664"/>
                </a:cubicBezTo>
                <a:cubicBezTo>
                  <a:pt x="292784" y="56664"/>
                  <a:pt x="292085" y="56564"/>
                  <a:pt x="291485" y="56464"/>
                </a:cubicBezTo>
                <a:cubicBezTo>
                  <a:pt x="281091" y="54462"/>
                  <a:pt x="270296" y="53462"/>
                  <a:pt x="259602" y="53462"/>
                </a:cubicBezTo>
                <a:lnTo>
                  <a:pt x="258103" y="53462"/>
                </a:lnTo>
                <a:cubicBezTo>
                  <a:pt x="252506" y="53462"/>
                  <a:pt x="248108" y="48959"/>
                  <a:pt x="248108" y="43455"/>
                </a:cubicBezTo>
                <a:cubicBezTo>
                  <a:pt x="248108" y="37951"/>
                  <a:pt x="252506" y="33448"/>
                  <a:pt x="258103" y="33448"/>
                </a:cubicBezTo>
                <a:close/>
                <a:moveTo>
                  <a:pt x="258098" y="19981"/>
                </a:moveTo>
                <a:cubicBezTo>
                  <a:pt x="204178" y="19981"/>
                  <a:pt x="153559" y="40861"/>
                  <a:pt x="115345" y="78824"/>
                </a:cubicBezTo>
                <a:cubicBezTo>
                  <a:pt x="77031" y="116988"/>
                  <a:pt x="55923" y="167839"/>
                  <a:pt x="55923" y="221887"/>
                </a:cubicBezTo>
                <a:lnTo>
                  <a:pt x="55923" y="306006"/>
                </a:lnTo>
                <a:cubicBezTo>
                  <a:pt x="55923" y="309303"/>
                  <a:pt x="54322" y="312300"/>
                  <a:pt x="51721" y="314198"/>
                </a:cubicBezTo>
                <a:cubicBezTo>
                  <a:pt x="41017" y="321691"/>
                  <a:pt x="34615" y="333979"/>
                  <a:pt x="34615" y="346967"/>
                </a:cubicBezTo>
                <a:cubicBezTo>
                  <a:pt x="34615" y="368946"/>
                  <a:pt x="52621" y="386928"/>
                  <a:pt x="74630" y="386928"/>
                </a:cubicBezTo>
                <a:cubicBezTo>
                  <a:pt x="87134" y="386928"/>
                  <a:pt x="98639" y="381234"/>
                  <a:pt x="106242" y="371443"/>
                </a:cubicBezTo>
                <a:cubicBezTo>
                  <a:pt x="108142" y="369046"/>
                  <a:pt x="110843" y="367647"/>
                  <a:pt x="113844" y="367547"/>
                </a:cubicBezTo>
                <a:cubicBezTo>
                  <a:pt x="116846" y="367447"/>
                  <a:pt x="119647" y="368646"/>
                  <a:pt x="121647" y="370944"/>
                </a:cubicBezTo>
                <a:cubicBezTo>
                  <a:pt x="138154" y="389426"/>
                  <a:pt x="147257" y="413303"/>
                  <a:pt x="147257" y="438179"/>
                </a:cubicBezTo>
                <a:lnTo>
                  <a:pt x="147257" y="441376"/>
                </a:lnTo>
                <a:lnTo>
                  <a:pt x="181770" y="441376"/>
                </a:lnTo>
                <a:lnTo>
                  <a:pt x="181770" y="407409"/>
                </a:lnTo>
                <a:cubicBezTo>
                  <a:pt x="181770" y="401814"/>
                  <a:pt x="186272" y="397418"/>
                  <a:pt x="191774" y="397418"/>
                </a:cubicBezTo>
                <a:cubicBezTo>
                  <a:pt x="197276" y="397418"/>
                  <a:pt x="201777" y="401814"/>
                  <a:pt x="201777" y="407409"/>
                </a:cubicBezTo>
                <a:lnTo>
                  <a:pt x="201777" y="441376"/>
                </a:lnTo>
                <a:lnTo>
                  <a:pt x="248795" y="441376"/>
                </a:lnTo>
                <a:lnTo>
                  <a:pt x="248795" y="407409"/>
                </a:lnTo>
                <a:cubicBezTo>
                  <a:pt x="248795" y="401814"/>
                  <a:pt x="253297" y="397418"/>
                  <a:pt x="258799" y="397418"/>
                </a:cubicBezTo>
                <a:cubicBezTo>
                  <a:pt x="264301" y="397418"/>
                  <a:pt x="268802" y="401814"/>
                  <a:pt x="268802" y="407409"/>
                </a:cubicBezTo>
                <a:lnTo>
                  <a:pt x="268802" y="441376"/>
                </a:lnTo>
                <a:lnTo>
                  <a:pt x="315820" y="441376"/>
                </a:lnTo>
                <a:lnTo>
                  <a:pt x="315820" y="407409"/>
                </a:lnTo>
                <a:cubicBezTo>
                  <a:pt x="315820" y="401814"/>
                  <a:pt x="320322" y="397418"/>
                  <a:pt x="325824" y="397418"/>
                </a:cubicBezTo>
                <a:cubicBezTo>
                  <a:pt x="331426" y="397418"/>
                  <a:pt x="335828" y="401814"/>
                  <a:pt x="335828" y="407409"/>
                </a:cubicBezTo>
                <a:lnTo>
                  <a:pt x="335828" y="441376"/>
                </a:lnTo>
                <a:lnTo>
                  <a:pt x="370341" y="441376"/>
                </a:lnTo>
                <a:lnTo>
                  <a:pt x="370341" y="438179"/>
                </a:lnTo>
                <a:cubicBezTo>
                  <a:pt x="370341" y="413303"/>
                  <a:pt x="379444" y="389426"/>
                  <a:pt x="395950" y="370944"/>
                </a:cubicBezTo>
                <a:cubicBezTo>
                  <a:pt x="397951" y="368646"/>
                  <a:pt x="400852" y="367447"/>
                  <a:pt x="403753" y="367547"/>
                </a:cubicBezTo>
                <a:cubicBezTo>
                  <a:pt x="406754" y="367647"/>
                  <a:pt x="409555" y="369046"/>
                  <a:pt x="411356" y="371443"/>
                </a:cubicBezTo>
                <a:cubicBezTo>
                  <a:pt x="419059" y="381234"/>
                  <a:pt x="430563" y="386928"/>
                  <a:pt x="442968" y="386928"/>
                </a:cubicBezTo>
                <a:cubicBezTo>
                  <a:pt x="465076" y="386928"/>
                  <a:pt x="482983" y="368946"/>
                  <a:pt x="482983" y="346967"/>
                </a:cubicBezTo>
                <a:cubicBezTo>
                  <a:pt x="482983" y="333979"/>
                  <a:pt x="476680" y="321691"/>
                  <a:pt x="465976" y="314198"/>
                </a:cubicBezTo>
                <a:cubicBezTo>
                  <a:pt x="463275" y="312300"/>
                  <a:pt x="461675" y="309303"/>
                  <a:pt x="461675" y="306006"/>
                </a:cubicBezTo>
                <a:lnTo>
                  <a:pt x="461675" y="221887"/>
                </a:lnTo>
                <a:cubicBezTo>
                  <a:pt x="461675" y="167839"/>
                  <a:pt x="440567" y="116988"/>
                  <a:pt x="402252" y="78824"/>
                </a:cubicBezTo>
                <a:cubicBezTo>
                  <a:pt x="363938" y="40661"/>
                  <a:pt x="312919" y="19781"/>
                  <a:pt x="258899" y="19981"/>
                </a:cubicBezTo>
                <a:cubicBezTo>
                  <a:pt x="258599" y="19981"/>
                  <a:pt x="258399" y="19981"/>
                  <a:pt x="258098" y="19981"/>
                </a:cubicBezTo>
                <a:close/>
                <a:moveTo>
                  <a:pt x="258098" y="0"/>
                </a:moveTo>
                <a:lnTo>
                  <a:pt x="259599" y="0"/>
                </a:lnTo>
                <a:cubicBezTo>
                  <a:pt x="318821" y="0"/>
                  <a:pt x="374442" y="22978"/>
                  <a:pt x="416358" y="64738"/>
                </a:cubicBezTo>
                <a:cubicBezTo>
                  <a:pt x="458474" y="106598"/>
                  <a:pt x="481682" y="162444"/>
                  <a:pt x="481682" y="221887"/>
                </a:cubicBezTo>
                <a:lnTo>
                  <a:pt x="481682" y="301111"/>
                </a:lnTo>
                <a:cubicBezTo>
                  <a:pt x="495187" y="312500"/>
                  <a:pt x="502990" y="329184"/>
                  <a:pt x="502990" y="346967"/>
                </a:cubicBezTo>
                <a:cubicBezTo>
                  <a:pt x="502990" y="379935"/>
                  <a:pt x="476080" y="406909"/>
                  <a:pt x="442968" y="406909"/>
                </a:cubicBezTo>
                <a:cubicBezTo>
                  <a:pt x="428562" y="406909"/>
                  <a:pt x="414957" y="401814"/>
                  <a:pt x="404253" y="392723"/>
                </a:cubicBezTo>
                <a:cubicBezTo>
                  <a:pt x="395250" y="406110"/>
                  <a:pt x="390348" y="421895"/>
                  <a:pt x="390348" y="438179"/>
                </a:cubicBezTo>
                <a:lnTo>
                  <a:pt x="390348" y="451367"/>
                </a:lnTo>
                <a:cubicBezTo>
                  <a:pt x="390348" y="456861"/>
                  <a:pt x="385946" y="461357"/>
                  <a:pt x="380344" y="461357"/>
                </a:cubicBezTo>
                <a:lnTo>
                  <a:pt x="137253" y="461357"/>
                </a:lnTo>
                <a:cubicBezTo>
                  <a:pt x="131751" y="461357"/>
                  <a:pt x="127249" y="456861"/>
                  <a:pt x="127249" y="451367"/>
                </a:cubicBezTo>
                <a:lnTo>
                  <a:pt x="127249" y="438179"/>
                </a:lnTo>
                <a:cubicBezTo>
                  <a:pt x="127249" y="421895"/>
                  <a:pt x="122348" y="406110"/>
                  <a:pt x="113344" y="392723"/>
                </a:cubicBezTo>
                <a:cubicBezTo>
                  <a:pt x="102640" y="401814"/>
                  <a:pt x="89035" y="406909"/>
                  <a:pt x="74630" y="406909"/>
                </a:cubicBezTo>
                <a:cubicBezTo>
                  <a:pt x="41517" y="406909"/>
                  <a:pt x="14607" y="379935"/>
                  <a:pt x="14607" y="346967"/>
                </a:cubicBezTo>
                <a:cubicBezTo>
                  <a:pt x="14607" y="329184"/>
                  <a:pt x="22510" y="312500"/>
                  <a:pt x="35915" y="301111"/>
                </a:cubicBezTo>
                <a:lnTo>
                  <a:pt x="35915" y="221887"/>
                </a:lnTo>
                <a:cubicBezTo>
                  <a:pt x="35915" y="162444"/>
                  <a:pt x="59124" y="106598"/>
                  <a:pt x="101240" y="64738"/>
                </a:cubicBezTo>
                <a:cubicBezTo>
                  <a:pt x="143155" y="22978"/>
                  <a:pt x="198876" y="0"/>
                  <a:pt x="258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A0D3BB9-9ECA-4625-8CB5-169B5135F4AA}"/>
              </a:ext>
            </a:extLst>
          </p:cNvPr>
          <p:cNvCxnSpPr>
            <a:cxnSpLocks/>
          </p:cNvCxnSpPr>
          <p:nvPr/>
        </p:nvCxnSpPr>
        <p:spPr>
          <a:xfrm>
            <a:off x="801570" y="3695699"/>
            <a:ext cx="4337002" cy="0"/>
          </a:xfrm>
          <a:prstGeom prst="line">
            <a:avLst/>
          </a:prstGeom>
          <a:ln>
            <a:solidFill>
              <a:schemeClr val="tx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307DF21D-4D6A-498F-940F-CDEA7B8F2F67}"/>
              </a:ext>
            </a:extLst>
          </p:cNvPr>
          <p:cNvSpPr/>
          <p:nvPr/>
        </p:nvSpPr>
        <p:spPr>
          <a:xfrm>
            <a:off x="6360276" y="1588809"/>
            <a:ext cx="4853212" cy="322738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27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A1CA8E48-03FF-4B6C-8983-7551CBB5BDBD}"/>
              </a:ext>
            </a:extLst>
          </p:cNvPr>
          <p:cNvSpPr/>
          <p:nvPr/>
        </p:nvSpPr>
        <p:spPr>
          <a:xfrm>
            <a:off x="2872667" y="3660884"/>
            <a:ext cx="6365288" cy="3197117"/>
          </a:xfrm>
          <a:custGeom>
            <a:avLst/>
            <a:gdLst>
              <a:gd name="connsiteX0" fmla="*/ 3182644 w 6365288"/>
              <a:gd name="connsiteY0" fmla="*/ 0 h 3197117"/>
              <a:gd name="connsiteX1" fmla="*/ 6365288 w 6365288"/>
              <a:gd name="connsiteY1" fmla="*/ 3182642 h 3197117"/>
              <a:gd name="connsiteX2" fmla="*/ 6364557 w 6365288"/>
              <a:gd name="connsiteY2" fmla="*/ 3197117 h 3197117"/>
              <a:gd name="connsiteX3" fmla="*/ 731 w 6365288"/>
              <a:gd name="connsiteY3" fmla="*/ 3197117 h 3197117"/>
              <a:gd name="connsiteX4" fmla="*/ 0 w 6365288"/>
              <a:gd name="connsiteY4" fmla="*/ 3182642 h 3197117"/>
              <a:gd name="connsiteX5" fmla="*/ 3182644 w 6365288"/>
              <a:gd name="connsiteY5" fmla="*/ 0 h 319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5288" h="3197117">
                <a:moveTo>
                  <a:pt x="3182644" y="0"/>
                </a:moveTo>
                <a:cubicBezTo>
                  <a:pt x="4940370" y="0"/>
                  <a:pt x="6365288" y="1424917"/>
                  <a:pt x="6365288" y="3182642"/>
                </a:cubicBezTo>
                <a:lnTo>
                  <a:pt x="6364557" y="3197117"/>
                </a:lnTo>
                <a:lnTo>
                  <a:pt x="731" y="3197117"/>
                </a:lnTo>
                <a:lnTo>
                  <a:pt x="0" y="3182642"/>
                </a:lnTo>
                <a:cubicBezTo>
                  <a:pt x="0" y="1424917"/>
                  <a:pt x="1424918" y="0"/>
                  <a:pt x="3182644" y="0"/>
                </a:cubicBezTo>
                <a:close/>
              </a:path>
            </a:pathLst>
          </a:cu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C5D50E7B-1498-485B-A8D0-3DA0E8EF4348}"/>
              </a:ext>
            </a:extLst>
          </p:cNvPr>
          <p:cNvSpPr/>
          <p:nvPr/>
        </p:nvSpPr>
        <p:spPr>
          <a:xfrm>
            <a:off x="2197365" y="2985582"/>
            <a:ext cx="7715892" cy="3872419"/>
          </a:xfrm>
          <a:custGeom>
            <a:avLst/>
            <a:gdLst>
              <a:gd name="connsiteX0" fmla="*/ 3857946 w 7715892"/>
              <a:gd name="connsiteY0" fmla="*/ 0 h 3872419"/>
              <a:gd name="connsiteX1" fmla="*/ 7715892 w 7715892"/>
              <a:gd name="connsiteY1" fmla="*/ 3857944 h 3872419"/>
              <a:gd name="connsiteX2" fmla="*/ 7715526 w 7715892"/>
              <a:gd name="connsiteY2" fmla="*/ 3872419 h 3872419"/>
              <a:gd name="connsiteX3" fmla="*/ 366 w 7715892"/>
              <a:gd name="connsiteY3" fmla="*/ 3872419 h 3872419"/>
              <a:gd name="connsiteX4" fmla="*/ 0 w 7715892"/>
              <a:gd name="connsiteY4" fmla="*/ 3857944 h 3872419"/>
              <a:gd name="connsiteX5" fmla="*/ 3857946 w 7715892"/>
              <a:gd name="connsiteY5" fmla="*/ 0 h 387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892" h="3872419">
                <a:moveTo>
                  <a:pt x="3857946" y="0"/>
                </a:moveTo>
                <a:cubicBezTo>
                  <a:pt x="5988631" y="0"/>
                  <a:pt x="7715892" y="1727260"/>
                  <a:pt x="7715892" y="3857944"/>
                </a:cubicBezTo>
                <a:lnTo>
                  <a:pt x="7715526" y="3872419"/>
                </a:lnTo>
                <a:lnTo>
                  <a:pt x="366" y="3872419"/>
                </a:lnTo>
                <a:lnTo>
                  <a:pt x="0" y="3857944"/>
                </a:lnTo>
                <a:cubicBezTo>
                  <a:pt x="0" y="1727260"/>
                  <a:pt x="1727261" y="0"/>
                  <a:pt x="3857946" y="0"/>
                </a:cubicBezTo>
                <a:close/>
              </a:path>
            </a:pathLst>
          </a:cu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FA12E78-18F2-4DFF-9EC3-274D7AA85E7D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777782"/>
            <a:ext cx="1693914" cy="527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accent1"/>
                </a:solidFill>
              </a:rPr>
              <a:t>饮食</a:t>
            </a:r>
            <a:r>
              <a:rPr lang="zh-CN" altLang="en-US" sz="2800" dirty="0"/>
              <a:t>安全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2FF3040-9E21-4B00-9E4C-46FDDB076F87}"/>
              </a:ext>
            </a:extLst>
          </p:cNvPr>
          <p:cNvSpPr/>
          <p:nvPr/>
        </p:nvSpPr>
        <p:spPr>
          <a:xfrm>
            <a:off x="5128866" y="1167702"/>
            <a:ext cx="1934267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不到没有卫生许可证的小摊贩或小商店购买食物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8D2FD2A-7BC4-445D-B10B-46F8DA0068F1}"/>
              </a:ext>
            </a:extLst>
          </p:cNvPr>
          <p:cNvSpPr/>
          <p:nvPr/>
        </p:nvSpPr>
        <p:spPr>
          <a:xfrm>
            <a:off x="8586201" y="2225674"/>
            <a:ext cx="2537952" cy="1161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生吃蔬菜瓜果前要清洗干净，饭盒用洗涤剂后也要用流水清洗干净；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3067D98-55FA-4640-93C4-DE3081117D46}"/>
              </a:ext>
            </a:extLst>
          </p:cNvPr>
          <p:cNvSpPr/>
          <p:nvPr/>
        </p:nvSpPr>
        <p:spPr>
          <a:xfrm>
            <a:off x="1643420" y="2225674"/>
            <a:ext cx="2118548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加强体育锻炼，增强身体免疫力，抵御细菌的侵袭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69CE1D-0646-4695-B56C-86C698E73BC4}"/>
              </a:ext>
            </a:extLst>
          </p:cNvPr>
          <p:cNvSpPr/>
          <p:nvPr/>
        </p:nvSpPr>
        <p:spPr>
          <a:xfrm>
            <a:off x="10048388" y="4013889"/>
            <a:ext cx="1896545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控制食物中毒的关键是预防，严防“病从口入”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C66DDD1-1674-486F-8D4A-E5104D714F1A}"/>
              </a:ext>
            </a:extLst>
          </p:cNvPr>
          <p:cNvSpPr/>
          <p:nvPr/>
        </p:nvSpPr>
        <p:spPr>
          <a:xfrm>
            <a:off x="3423820" y="4212035"/>
            <a:ext cx="5262980" cy="2645965"/>
          </a:xfrm>
          <a:custGeom>
            <a:avLst/>
            <a:gdLst>
              <a:gd name="connsiteX0" fmla="*/ 2631490 w 5262980"/>
              <a:gd name="connsiteY0" fmla="*/ 0 h 2645965"/>
              <a:gd name="connsiteX1" fmla="*/ 5262980 w 5262980"/>
              <a:gd name="connsiteY1" fmla="*/ 2631490 h 2645965"/>
              <a:gd name="connsiteX2" fmla="*/ 5262249 w 5262980"/>
              <a:gd name="connsiteY2" fmla="*/ 2645965 h 2645965"/>
              <a:gd name="connsiteX3" fmla="*/ 731 w 5262980"/>
              <a:gd name="connsiteY3" fmla="*/ 2645965 h 2645965"/>
              <a:gd name="connsiteX4" fmla="*/ 0 w 5262980"/>
              <a:gd name="connsiteY4" fmla="*/ 2631490 h 2645965"/>
              <a:gd name="connsiteX5" fmla="*/ 2631490 w 5262980"/>
              <a:gd name="connsiteY5" fmla="*/ 0 h 264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2980" h="2645965">
                <a:moveTo>
                  <a:pt x="2631490" y="0"/>
                </a:moveTo>
                <a:cubicBezTo>
                  <a:pt x="4084822" y="0"/>
                  <a:pt x="5262980" y="1178158"/>
                  <a:pt x="5262980" y="2631490"/>
                </a:cubicBezTo>
                <a:lnTo>
                  <a:pt x="5262249" y="2645965"/>
                </a:lnTo>
                <a:lnTo>
                  <a:pt x="731" y="2645965"/>
                </a:lnTo>
                <a:lnTo>
                  <a:pt x="0" y="2631490"/>
                </a:lnTo>
                <a:cubicBezTo>
                  <a:pt x="0" y="1178158"/>
                  <a:pt x="1178158" y="0"/>
                  <a:pt x="263149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iconfont-11253-5321776">
            <a:extLst>
              <a:ext uri="{FF2B5EF4-FFF2-40B4-BE49-F238E27FC236}">
                <a16:creationId xmlns:a16="http://schemas.microsoft.com/office/drawing/2014/main" id="{AAF18390-8D63-4F58-8F83-6F00943A2539}"/>
              </a:ext>
            </a:extLst>
          </p:cNvPr>
          <p:cNvSpPr/>
          <p:nvPr/>
        </p:nvSpPr>
        <p:spPr>
          <a:xfrm>
            <a:off x="5426856" y="4735496"/>
            <a:ext cx="1338286" cy="1394460"/>
          </a:xfrm>
          <a:custGeom>
            <a:avLst/>
            <a:gdLst>
              <a:gd name="T0" fmla="*/ 9005 w 9579"/>
              <a:gd name="T1" fmla="*/ 2570 h 9979"/>
              <a:gd name="T2" fmla="*/ 4964 w 9579"/>
              <a:gd name="T3" fmla="*/ 9954 h 9979"/>
              <a:gd name="T4" fmla="*/ 4914 w 9579"/>
              <a:gd name="T5" fmla="*/ 9979 h 9979"/>
              <a:gd name="T6" fmla="*/ 4664 w 9579"/>
              <a:gd name="T7" fmla="*/ 9979 h 9979"/>
              <a:gd name="T8" fmla="*/ 4614 w 9579"/>
              <a:gd name="T9" fmla="*/ 9954 h 9979"/>
              <a:gd name="T10" fmla="*/ 599 w 9579"/>
              <a:gd name="T11" fmla="*/ 2570 h 9979"/>
              <a:gd name="T12" fmla="*/ 624 w 9579"/>
              <a:gd name="T13" fmla="*/ 2345 h 9979"/>
              <a:gd name="T14" fmla="*/ 849 w 9579"/>
              <a:gd name="T15" fmla="*/ 2345 h 9979"/>
              <a:gd name="T16" fmla="*/ 1821 w 9579"/>
              <a:gd name="T17" fmla="*/ 1297 h 9979"/>
              <a:gd name="T18" fmla="*/ 1846 w 9579"/>
              <a:gd name="T19" fmla="*/ 1122 h 9979"/>
              <a:gd name="T20" fmla="*/ 1996 w 9579"/>
              <a:gd name="T21" fmla="*/ 1047 h 9979"/>
              <a:gd name="T22" fmla="*/ 4665 w 9579"/>
              <a:gd name="T23" fmla="*/ 25 h 9979"/>
              <a:gd name="T24" fmla="*/ 4715 w 9579"/>
              <a:gd name="T25" fmla="*/ 0 h 9979"/>
              <a:gd name="T26" fmla="*/ 4790 w 9579"/>
              <a:gd name="T27" fmla="*/ 0 h 9979"/>
              <a:gd name="T28" fmla="*/ 7609 w 9579"/>
              <a:gd name="T29" fmla="*/ 1022 h 9979"/>
              <a:gd name="T30" fmla="*/ 7759 w 9579"/>
              <a:gd name="T31" fmla="*/ 1097 h 9979"/>
              <a:gd name="T32" fmla="*/ 7784 w 9579"/>
              <a:gd name="T33" fmla="*/ 1272 h 9979"/>
              <a:gd name="T34" fmla="*/ 8756 w 9579"/>
              <a:gd name="T35" fmla="*/ 2345 h 9979"/>
              <a:gd name="T36" fmla="*/ 8981 w 9579"/>
              <a:gd name="T37" fmla="*/ 2345 h 9979"/>
              <a:gd name="T38" fmla="*/ 9005 w 9579"/>
              <a:gd name="T39" fmla="*/ 2570 h 9979"/>
              <a:gd name="T40" fmla="*/ 4790 w 9579"/>
              <a:gd name="T41" fmla="*/ 1722 h 9979"/>
              <a:gd name="T42" fmla="*/ 3941 w 9579"/>
              <a:gd name="T43" fmla="*/ 3494 h 9979"/>
              <a:gd name="T44" fmla="*/ 2021 w 9579"/>
              <a:gd name="T45" fmla="*/ 3792 h 9979"/>
              <a:gd name="T46" fmla="*/ 3419 w 9579"/>
              <a:gd name="T47" fmla="*/ 5190 h 9979"/>
              <a:gd name="T48" fmla="*/ 3095 w 9579"/>
              <a:gd name="T49" fmla="*/ 7161 h 9979"/>
              <a:gd name="T50" fmla="*/ 4816 w 9579"/>
              <a:gd name="T51" fmla="*/ 6238 h 9979"/>
              <a:gd name="T52" fmla="*/ 6537 w 9579"/>
              <a:gd name="T53" fmla="*/ 7161 h 9979"/>
              <a:gd name="T54" fmla="*/ 6214 w 9579"/>
              <a:gd name="T55" fmla="*/ 5190 h 9979"/>
              <a:gd name="T56" fmla="*/ 7609 w 9579"/>
              <a:gd name="T57" fmla="*/ 3792 h 9979"/>
              <a:gd name="T58" fmla="*/ 5687 w 9579"/>
              <a:gd name="T59" fmla="*/ 3494 h 9979"/>
              <a:gd name="T60" fmla="*/ 4790 w 9579"/>
              <a:gd name="T61" fmla="*/ 1722 h 9979"/>
              <a:gd name="T62" fmla="*/ 4790 w 9579"/>
              <a:gd name="T63" fmla="*/ 1722 h 9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579" h="9979">
                <a:moveTo>
                  <a:pt x="9005" y="2570"/>
                </a:moveTo>
                <a:cubicBezTo>
                  <a:pt x="9005" y="2620"/>
                  <a:pt x="9579" y="8132"/>
                  <a:pt x="4964" y="9954"/>
                </a:cubicBezTo>
                <a:lnTo>
                  <a:pt x="4914" y="9979"/>
                </a:lnTo>
                <a:lnTo>
                  <a:pt x="4664" y="9979"/>
                </a:lnTo>
                <a:lnTo>
                  <a:pt x="4614" y="9954"/>
                </a:lnTo>
                <a:cubicBezTo>
                  <a:pt x="0" y="8134"/>
                  <a:pt x="574" y="2620"/>
                  <a:pt x="599" y="2570"/>
                </a:cubicBezTo>
                <a:lnTo>
                  <a:pt x="624" y="2345"/>
                </a:lnTo>
                <a:lnTo>
                  <a:pt x="849" y="2345"/>
                </a:lnTo>
                <a:cubicBezTo>
                  <a:pt x="949" y="2345"/>
                  <a:pt x="1721" y="2270"/>
                  <a:pt x="1821" y="1297"/>
                </a:cubicBezTo>
                <a:lnTo>
                  <a:pt x="1846" y="1122"/>
                </a:lnTo>
                <a:lnTo>
                  <a:pt x="1996" y="1047"/>
                </a:lnTo>
                <a:cubicBezTo>
                  <a:pt x="4141" y="224"/>
                  <a:pt x="4565" y="75"/>
                  <a:pt x="4665" y="25"/>
                </a:cubicBezTo>
                <a:lnTo>
                  <a:pt x="4715" y="0"/>
                </a:lnTo>
                <a:lnTo>
                  <a:pt x="4790" y="0"/>
                </a:lnTo>
                <a:cubicBezTo>
                  <a:pt x="4865" y="0"/>
                  <a:pt x="4865" y="0"/>
                  <a:pt x="7609" y="1022"/>
                </a:cubicBezTo>
                <a:lnTo>
                  <a:pt x="7759" y="1097"/>
                </a:lnTo>
                <a:lnTo>
                  <a:pt x="7784" y="1272"/>
                </a:lnTo>
                <a:cubicBezTo>
                  <a:pt x="7909" y="2295"/>
                  <a:pt x="8731" y="2345"/>
                  <a:pt x="8756" y="2345"/>
                </a:cubicBezTo>
                <a:lnTo>
                  <a:pt x="8981" y="2345"/>
                </a:lnTo>
                <a:lnTo>
                  <a:pt x="9005" y="2570"/>
                </a:lnTo>
                <a:close/>
                <a:moveTo>
                  <a:pt x="4790" y="1722"/>
                </a:moveTo>
                <a:lnTo>
                  <a:pt x="3941" y="3494"/>
                </a:lnTo>
                <a:lnTo>
                  <a:pt x="2021" y="3792"/>
                </a:lnTo>
                <a:lnTo>
                  <a:pt x="3419" y="5190"/>
                </a:lnTo>
                <a:lnTo>
                  <a:pt x="3095" y="7161"/>
                </a:lnTo>
                <a:lnTo>
                  <a:pt x="4816" y="6238"/>
                </a:lnTo>
                <a:lnTo>
                  <a:pt x="6537" y="7161"/>
                </a:lnTo>
                <a:lnTo>
                  <a:pt x="6214" y="5190"/>
                </a:lnTo>
                <a:lnTo>
                  <a:pt x="7609" y="3792"/>
                </a:lnTo>
                <a:lnTo>
                  <a:pt x="5687" y="3494"/>
                </a:lnTo>
                <a:lnTo>
                  <a:pt x="4790" y="1722"/>
                </a:lnTo>
                <a:close/>
                <a:moveTo>
                  <a:pt x="4790" y="1722"/>
                </a:move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accent1">
                  <a:alpha val="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68D7EE-4B12-4D7A-A9B3-7EED2530341B}"/>
              </a:ext>
            </a:extLst>
          </p:cNvPr>
          <p:cNvSpPr txBox="1"/>
          <p:nvPr/>
        </p:nvSpPr>
        <p:spPr>
          <a:xfrm>
            <a:off x="5019931" y="5782529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食品卫生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C0BB7C1B-267E-4BD5-858F-5F08942B0E8B}"/>
              </a:ext>
            </a:extLst>
          </p:cNvPr>
          <p:cNvSpPr/>
          <p:nvPr/>
        </p:nvSpPr>
        <p:spPr>
          <a:xfrm>
            <a:off x="1945206" y="2733422"/>
            <a:ext cx="8220210" cy="4124578"/>
          </a:xfrm>
          <a:custGeom>
            <a:avLst/>
            <a:gdLst>
              <a:gd name="connsiteX0" fmla="*/ 4110105 w 8220210"/>
              <a:gd name="connsiteY0" fmla="*/ 0 h 4124578"/>
              <a:gd name="connsiteX1" fmla="*/ 8220210 w 8220210"/>
              <a:gd name="connsiteY1" fmla="*/ 4110103 h 4124578"/>
              <a:gd name="connsiteX2" fmla="*/ 8219844 w 8220210"/>
              <a:gd name="connsiteY2" fmla="*/ 4124578 h 4124578"/>
              <a:gd name="connsiteX3" fmla="*/ 366 w 8220210"/>
              <a:gd name="connsiteY3" fmla="*/ 4124578 h 4124578"/>
              <a:gd name="connsiteX4" fmla="*/ 0 w 8220210"/>
              <a:gd name="connsiteY4" fmla="*/ 4110103 h 4124578"/>
              <a:gd name="connsiteX5" fmla="*/ 4110105 w 8220210"/>
              <a:gd name="connsiteY5" fmla="*/ 0 h 412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210" h="4124578">
                <a:moveTo>
                  <a:pt x="4110105" y="0"/>
                </a:moveTo>
                <a:cubicBezTo>
                  <a:pt x="6380053" y="0"/>
                  <a:pt x="8220210" y="1840156"/>
                  <a:pt x="8220210" y="4110103"/>
                </a:cubicBezTo>
                <a:lnTo>
                  <a:pt x="8219844" y="4124578"/>
                </a:lnTo>
                <a:lnTo>
                  <a:pt x="366" y="4124578"/>
                </a:lnTo>
                <a:lnTo>
                  <a:pt x="0" y="4110103"/>
                </a:lnTo>
                <a:cubicBezTo>
                  <a:pt x="0" y="1840156"/>
                  <a:pt x="1840157" y="0"/>
                  <a:pt x="4110105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7F0B3A89-E5EE-43AE-A570-56EA4EF261AA}"/>
              </a:ext>
            </a:extLst>
          </p:cNvPr>
          <p:cNvSpPr/>
          <p:nvPr/>
        </p:nvSpPr>
        <p:spPr>
          <a:xfrm rot="1661539">
            <a:off x="2018890" y="4551161"/>
            <a:ext cx="731916" cy="7319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rgbClr val="4A986A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B6474E0-B6F9-40B9-81E8-6EB33F93666F}"/>
              </a:ext>
            </a:extLst>
          </p:cNvPr>
          <p:cNvSpPr/>
          <p:nvPr/>
        </p:nvSpPr>
        <p:spPr>
          <a:xfrm rot="1661539">
            <a:off x="3536412" y="2935226"/>
            <a:ext cx="731916" cy="7319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rgbClr val="4A986A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91EA303-7086-46AE-9C8C-1C09F53B9368}"/>
              </a:ext>
            </a:extLst>
          </p:cNvPr>
          <p:cNvSpPr/>
          <p:nvPr/>
        </p:nvSpPr>
        <p:spPr>
          <a:xfrm rot="1661539">
            <a:off x="5669636" y="2332335"/>
            <a:ext cx="731916" cy="7319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rgbClr val="4A986A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E5C1FCAF-73CC-411A-AF9D-6BF93195DDAD}"/>
              </a:ext>
            </a:extLst>
          </p:cNvPr>
          <p:cNvSpPr/>
          <p:nvPr/>
        </p:nvSpPr>
        <p:spPr>
          <a:xfrm rot="1661539">
            <a:off x="7808499" y="2914905"/>
            <a:ext cx="731916" cy="7319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rgbClr val="4A986A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EA6C6BCF-AC71-43D2-B786-0048B8CEC2C8}"/>
              </a:ext>
            </a:extLst>
          </p:cNvPr>
          <p:cNvSpPr/>
          <p:nvPr/>
        </p:nvSpPr>
        <p:spPr>
          <a:xfrm rot="1661539">
            <a:off x="9341324" y="4516331"/>
            <a:ext cx="731916" cy="73191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52400" dist="88900" dir="5400000" sx="94000" sy="94000" algn="t" rotWithShape="0">
              <a:srgbClr val="4A986A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drop_346963">
            <a:extLst>
              <a:ext uri="{FF2B5EF4-FFF2-40B4-BE49-F238E27FC236}">
                <a16:creationId xmlns:a16="http://schemas.microsoft.com/office/drawing/2014/main" id="{C24B9732-A047-483B-8624-4D1B5F3149ED}"/>
              </a:ext>
            </a:extLst>
          </p:cNvPr>
          <p:cNvSpPr/>
          <p:nvPr/>
        </p:nvSpPr>
        <p:spPr>
          <a:xfrm>
            <a:off x="2261870" y="4735496"/>
            <a:ext cx="245956" cy="33486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6932" h="608485">
                <a:moveTo>
                  <a:pt x="87720" y="399470"/>
                </a:moveTo>
                <a:cubicBezTo>
                  <a:pt x="93849" y="461667"/>
                  <a:pt x="145395" y="513853"/>
                  <a:pt x="207715" y="520712"/>
                </a:cubicBezTo>
                <a:lnTo>
                  <a:pt x="205022" y="544905"/>
                </a:lnTo>
                <a:cubicBezTo>
                  <a:pt x="131557" y="536841"/>
                  <a:pt x="70723" y="475293"/>
                  <a:pt x="63479" y="401787"/>
                </a:cubicBezTo>
                <a:close/>
                <a:moveTo>
                  <a:pt x="223458" y="43198"/>
                </a:moveTo>
                <a:cubicBezTo>
                  <a:pt x="206097" y="81854"/>
                  <a:pt x="164782" y="154624"/>
                  <a:pt x="69432" y="259375"/>
                </a:cubicBezTo>
                <a:cubicBezTo>
                  <a:pt x="69432" y="259375"/>
                  <a:pt x="63211" y="267255"/>
                  <a:pt x="60240" y="271519"/>
                </a:cubicBezTo>
                <a:cubicBezTo>
                  <a:pt x="33037" y="310268"/>
                  <a:pt x="20689" y="357823"/>
                  <a:pt x="25331" y="405564"/>
                </a:cubicBezTo>
                <a:cubicBezTo>
                  <a:pt x="34430" y="498079"/>
                  <a:pt x="108240" y="572703"/>
                  <a:pt x="200712" y="582900"/>
                </a:cubicBezTo>
                <a:cubicBezTo>
                  <a:pt x="258275" y="589203"/>
                  <a:pt x="313516" y="571683"/>
                  <a:pt x="356224" y="533491"/>
                </a:cubicBezTo>
                <a:cubicBezTo>
                  <a:pt x="398375" y="495761"/>
                  <a:pt x="422514" y="441810"/>
                  <a:pt x="422514" y="385355"/>
                </a:cubicBezTo>
                <a:cubicBezTo>
                  <a:pt x="422514" y="344382"/>
                  <a:pt x="410166" y="304984"/>
                  <a:pt x="386677" y="271519"/>
                </a:cubicBezTo>
                <a:cubicBezTo>
                  <a:pt x="383613" y="267162"/>
                  <a:pt x="377021" y="258912"/>
                  <a:pt x="377021" y="258819"/>
                </a:cubicBezTo>
                <a:cubicBezTo>
                  <a:pt x="281950" y="154531"/>
                  <a:pt x="240727" y="81762"/>
                  <a:pt x="223458" y="43198"/>
                </a:cubicBezTo>
                <a:close/>
                <a:moveTo>
                  <a:pt x="223458" y="0"/>
                </a:moveTo>
                <a:cubicBezTo>
                  <a:pt x="229493" y="0"/>
                  <a:pt x="234785" y="3893"/>
                  <a:pt x="236549" y="9733"/>
                </a:cubicBezTo>
                <a:cubicBezTo>
                  <a:pt x="242956" y="30498"/>
                  <a:pt x="273315" y="108830"/>
                  <a:pt x="395590" y="243060"/>
                </a:cubicBezTo>
                <a:cubicBezTo>
                  <a:pt x="396054" y="243709"/>
                  <a:pt x="403296" y="252701"/>
                  <a:pt x="406638" y="257521"/>
                </a:cubicBezTo>
                <a:cubicBezTo>
                  <a:pt x="433006" y="295158"/>
                  <a:pt x="446932" y="339376"/>
                  <a:pt x="446932" y="385355"/>
                </a:cubicBezTo>
                <a:cubicBezTo>
                  <a:pt x="446932" y="448762"/>
                  <a:pt x="419822" y="509296"/>
                  <a:pt x="372472" y="551660"/>
                </a:cubicBezTo>
                <a:cubicBezTo>
                  <a:pt x="330971" y="588740"/>
                  <a:pt x="278886" y="608485"/>
                  <a:pt x="223830" y="608485"/>
                </a:cubicBezTo>
                <a:cubicBezTo>
                  <a:pt x="215288" y="608485"/>
                  <a:pt x="206747" y="608022"/>
                  <a:pt x="198019" y="607095"/>
                </a:cubicBezTo>
                <a:cubicBezTo>
                  <a:pt x="94128" y="595600"/>
                  <a:pt x="11312" y="511891"/>
                  <a:pt x="1099" y="407882"/>
                </a:cubicBezTo>
                <a:cubicBezTo>
                  <a:pt x="-4193" y="354486"/>
                  <a:pt x="9733" y="301091"/>
                  <a:pt x="40279" y="257521"/>
                </a:cubicBezTo>
                <a:cubicBezTo>
                  <a:pt x="43621" y="252701"/>
                  <a:pt x="50863" y="243709"/>
                  <a:pt x="50863" y="243709"/>
                </a:cubicBezTo>
                <a:cubicBezTo>
                  <a:pt x="173602" y="108830"/>
                  <a:pt x="203961" y="30498"/>
                  <a:pt x="210368" y="9733"/>
                </a:cubicBezTo>
                <a:cubicBezTo>
                  <a:pt x="212132" y="3893"/>
                  <a:pt x="217424" y="0"/>
                  <a:pt x="2234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confont-11046-5220738">
            <a:extLst>
              <a:ext uri="{FF2B5EF4-FFF2-40B4-BE49-F238E27FC236}">
                <a16:creationId xmlns:a16="http://schemas.microsoft.com/office/drawing/2014/main" id="{CD001B9F-1EE4-40CF-9691-CCC8322232B2}"/>
              </a:ext>
            </a:extLst>
          </p:cNvPr>
          <p:cNvSpPr/>
          <p:nvPr/>
        </p:nvSpPr>
        <p:spPr>
          <a:xfrm>
            <a:off x="3708833" y="3192401"/>
            <a:ext cx="396536" cy="217564"/>
          </a:xfrm>
          <a:custGeom>
            <a:avLst/>
            <a:gdLst>
              <a:gd name="connsiteX0" fmla="*/ 417832 w 532210"/>
              <a:gd name="connsiteY0" fmla="*/ 181140 h 336884"/>
              <a:gd name="connsiteX1" fmla="*/ 417839 w 532210"/>
              <a:gd name="connsiteY1" fmla="*/ 181140 h 336884"/>
              <a:gd name="connsiteX2" fmla="*/ 417839 w 532210"/>
              <a:gd name="connsiteY2" fmla="*/ 248736 h 336884"/>
              <a:gd name="connsiteX3" fmla="*/ 432698 w 532210"/>
              <a:gd name="connsiteY3" fmla="*/ 261883 h 336884"/>
              <a:gd name="connsiteX4" fmla="*/ 449987 w 532210"/>
              <a:gd name="connsiteY4" fmla="*/ 261883 h 336884"/>
              <a:gd name="connsiteX5" fmla="*/ 464846 w 532210"/>
              <a:gd name="connsiteY5" fmla="*/ 248736 h 336884"/>
              <a:gd name="connsiteX6" fmla="*/ 464846 w 532210"/>
              <a:gd name="connsiteY6" fmla="*/ 181140 h 336884"/>
              <a:gd name="connsiteX7" fmla="*/ 494613 w 532210"/>
              <a:gd name="connsiteY7" fmla="*/ 181140 h 336884"/>
              <a:gd name="connsiteX8" fmla="*/ 494613 w 532210"/>
              <a:gd name="connsiteY8" fmla="*/ 261835 h 336884"/>
              <a:gd name="connsiteX9" fmla="*/ 464846 w 532210"/>
              <a:gd name="connsiteY9" fmla="*/ 288129 h 336884"/>
              <a:gd name="connsiteX10" fmla="*/ 417839 w 532210"/>
              <a:gd name="connsiteY10" fmla="*/ 288129 h 336884"/>
              <a:gd name="connsiteX11" fmla="*/ 417832 w 532210"/>
              <a:gd name="connsiteY11" fmla="*/ 288126 h 336884"/>
              <a:gd name="connsiteX12" fmla="*/ 310387 w 532210"/>
              <a:gd name="connsiteY12" fmla="*/ 181140 h 336884"/>
              <a:gd name="connsiteX13" fmla="*/ 340154 w 532210"/>
              <a:gd name="connsiteY13" fmla="*/ 181140 h 336884"/>
              <a:gd name="connsiteX14" fmla="*/ 340154 w 532210"/>
              <a:gd name="connsiteY14" fmla="*/ 292268 h 336884"/>
              <a:gd name="connsiteX15" fmla="*/ 355013 w 532210"/>
              <a:gd name="connsiteY15" fmla="*/ 307124 h 336884"/>
              <a:gd name="connsiteX16" fmla="*/ 373159 w 532210"/>
              <a:gd name="connsiteY16" fmla="*/ 307124 h 336884"/>
              <a:gd name="connsiteX17" fmla="*/ 388066 w 532210"/>
              <a:gd name="connsiteY17" fmla="*/ 292268 h 336884"/>
              <a:gd name="connsiteX18" fmla="*/ 388066 w 532210"/>
              <a:gd name="connsiteY18" fmla="*/ 181140 h 336884"/>
              <a:gd name="connsiteX19" fmla="*/ 388072 w 532210"/>
              <a:gd name="connsiteY19" fmla="*/ 181140 h 336884"/>
              <a:gd name="connsiteX20" fmla="*/ 388072 w 532210"/>
              <a:gd name="connsiteY20" fmla="*/ 261883 h 336884"/>
              <a:gd name="connsiteX21" fmla="*/ 396793 w 532210"/>
              <a:gd name="connsiteY21" fmla="*/ 280472 h 336884"/>
              <a:gd name="connsiteX22" fmla="*/ 417832 w 532210"/>
              <a:gd name="connsiteY22" fmla="*/ 288126 h 336884"/>
              <a:gd name="connsiteX23" fmla="*/ 417832 w 532210"/>
              <a:gd name="connsiteY23" fmla="*/ 307124 h 336884"/>
              <a:gd name="connsiteX24" fmla="*/ 388066 w 532210"/>
              <a:gd name="connsiteY24" fmla="*/ 336884 h 336884"/>
              <a:gd name="connsiteX25" fmla="*/ 340154 w 532210"/>
              <a:gd name="connsiteY25" fmla="*/ 336884 h 336884"/>
              <a:gd name="connsiteX26" fmla="*/ 310387 w 532210"/>
              <a:gd name="connsiteY26" fmla="*/ 307124 h 336884"/>
              <a:gd name="connsiteX27" fmla="*/ 143839 w 532210"/>
              <a:gd name="connsiteY27" fmla="*/ 181140 h 336884"/>
              <a:gd name="connsiteX28" fmla="*/ 143858 w 532210"/>
              <a:gd name="connsiteY28" fmla="*/ 181140 h 336884"/>
              <a:gd name="connsiteX29" fmla="*/ 143858 w 532210"/>
              <a:gd name="connsiteY29" fmla="*/ 292268 h 336884"/>
              <a:gd name="connsiteX30" fmla="*/ 158770 w 532210"/>
              <a:gd name="connsiteY30" fmla="*/ 307124 h 336884"/>
              <a:gd name="connsiteX31" fmla="*/ 176923 w 532210"/>
              <a:gd name="connsiteY31" fmla="*/ 307124 h 336884"/>
              <a:gd name="connsiteX32" fmla="*/ 191835 w 532210"/>
              <a:gd name="connsiteY32" fmla="*/ 292268 h 336884"/>
              <a:gd name="connsiteX33" fmla="*/ 191835 w 532210"/>
              <a:gd name="connsiteY33" fmla="*/ 181140 h 336884"/>
              <a:gd name="connsiteX34" fmla="*/ 221613 w 532210"/>
              <a:gd name="connsiteY34" fmla="*/ 181140 h 336884"/>
              <a:gd name="connsiteX35" fmla="*/ 221613 w 532210"/>
              <a:gd name="connsiteY35" fmla="*/ 307124 h 336884"/>
              <a:gd name="connsiteX36" fmla="*/ 191835 w 532210"/>
              <a:gd name="connsiteY36" fmla="*/ 336884 h 336884"/>
              <a:gd name="connsiteX37" fmla="*/ 143858 w 532210"/>
              <a:gd name="connsiteY37" fmla="*/ 336884 h 336884"/>
              <a:gd name="connsiteX38" fmla="*/ 114080 w 532210"/>
              <a:gd name="connsiteY38" fmla="*/ 307124 h 336884"/>
              <a:gd name="connsiteX39" fmla="*/ 114080 w 532210"/>
              <a:gd name="connsiteY39" fmla="*/ 288122 h 336884"/>
              <a:gd name="connsiteX40" fmla="*/ 135135 w 532210"/>
              <a:gd name="connsiteY40" fmla="*/ 280423 h 336884"/>
              <a:gd name="connsiteX41" fmla="*/ 143839 w 532210"/>
              <a:gd name="connsiteY41" fmla="*/ 261793 h 336884"/>
              <a:gd name="connsiteX42" fmla="*/ 114080 w 532210"/>
              <a:gd name="connsiteY42" fmla="*/ 181140 h 336884"/>
              <a:gd name="connsiteX43" fmla="*/ 114120 w 532210"/>
              <a:gd name="connsiteY43" fmla="*/ 181140 h 336884"/>
              <a:gd name="connsiteX44" fmla="*/ 114120 w 532210"/>
              <a:gd name="connsiteY44" fmla="*/ 248699 h 336884"/>
              <a:gd name="connsiteX45" fmla="*/ 114080 w 532210"/>
              <a:gd name="connsiteY45" fmla="*/ 248785 h 336884"/>
              <a:gd name="connsiteX46" fmla="*/ 37299 w 532210"/>
              <a:gd name="connsiteY46" fmla="*/ 181140 h 336884"/>
              <a:gd name="connsiteX47" fmla="*/ 67113 w 532210"/>
              <a:gd name="connsiteY47" fmla="*/ 181140 h 336884"/>
              <a:gd name="connsiteX48" fmla="*/ 67113 w 532210"/>
              <a:gd name="connsiteY48" fmla="*/ 248699 h 336884"/>
              <a:gd name="connsiteX49" fmla="*/ 82020 w 532210"/>
              <a:gd name="connsiteY49" fmla="*/ 261841 h 336884"/>
              <a:gd name="connsiteX50" fmla="*/ 99261 w 532210"/>
              <a:gd name="connsiteY50" fmla="*/ 261841 h 336884"/>
              <a:gd name="connsiteX51" fmla="*/ 109780 w 532210"/>
              <a:gd name="connsiteY51" fmla="*/ 257984 h 336884"/>
              <a:gd name="connsiteX52" fmla="*/ 114080 w 532210"/>
              <a:gd name="connsiteY52" fmla="*/ 248785 h 336884"/>
              <a:gd name="connsiteX53" fmla="*/ 114080 w 532210"/>
              <a:gd name="connsiteY53" fmla="*/ 288122 h 336884"/>
              <a:gd name="connsiteX54" fmla="*/ 114072 w 532210"/>
              <a:gd name="connsiteY54" fmla="*/ 288125 h 336884"/>
              <a:gd name="connsiteX55" fmla="*/ 67065 w 532210"/>
              <a:gd name="connsiteY55" fmla="*/ 288125 h 336884"/>
              <a:gd name="connsiteX56" fmla="*/ 37299 w 532210"/>
              <a:gd name="connsiteY56" fmla="*/ 261841 h 336884"/>
              <a:gd name="connsiteX57" fmla="*/ 494613 w 532210"/>
              <a:gd name="connsiteY57" fmla="*/ 149098 h 336884"/>
              <a:gd name="connsiteX58" fmla="*/ 523304 w 532210"/>
              <a:gd name="connsiteY58" fmla="*/ 149098 h 336884"/>
              <a:gd name="connsiteX59" fmla="*/ 532210 w 532210"/>
              <a:gd name="connsiteY59" fmla="*/ 158049 h 336884"/>
              <a:gd name="connsiteX60" fmla="*/ 532210 w 532210"/>
              <a:gd name="connsiteY60" fmla="*/ 172189 h 336884"/>
              <a:gd name="connsiteX61" fmla="*/ 523304 w 532210"/>
              <a:gd name="connsiteY61" fmla="*/ 181140 h 336884"/>
              <a:gd name="connsiteX62" fmla="*/ 494613 w 532210"/>
              <a:gd name="connsiteY62" fmla="*/ 181140 h 336884"/>
              <a:gd name="connsiteX63" fmla="*/ 417839 w 532210"/>
              <a:gd name="connsiteY63" fmla="*/ 149098 h 336884"/>
              <a:gd name="connsiteX64" fmla="*/ 464846 w 532210"/>
              <a:gd name="connsiteY64" fmla="*/ 149098 h 336884"/>
              <a:gd name="connsiteX65" fmla="*/ 464846 w 532210"/>
              <a:gd name="connsiteY65" fmla="*/ 181140 h 336884"/>
              <a:gd name="connsiteX66" fmla="*/ 417839 w 532210"/>
              <a:gd name="connsiteY66" fmla="*/ 181140 h 336884"/>
              <a:gd name="connsiteX67" fmla="*/ 388072 w 532210"/>
              <a:gd name="connsiteY67" fmla="*/ 149098 h 336884"/>
              <a:gd name="connsiteX68" fmla="*/ 417832 w 532210"/>
              <a:gd name="connsiteY68" fmla="*/ 149098 h 336884"/>
              <a:gd name="connsiteX69" fmla="*/ 417832 w 532210"/>
              <a:gd name="connsiteY69" fmla="*/ 181140 h 336884"/>
              <a:gd name="connsiteX70" fmla="*/ 388072 w 532210"/>
              <a:gd name="connsiteY70" fmla="*/ 181140 h 336884"/>
              <a:gd name="connsiteX71" fmla="*/ 340154 w 532210"/>
              <a:gd name="connsiteY71" fmla="*/ 149098 h 336884"/>
              <a:gd name="connsiteX72" fmla="*/ 388066 w 532210"/>
              <a:gd name="connsiteY72" fmla="*/ 149098 h 336884"/>
              <a:gd name="connsiteX73" fmla="*/ 388066 w 532210"/>
              <a:gd name="connsiteY73" fmla="*/ 181140 h 336884"/>
              <a:gd name="connsiteX74" fmla="*/ 340154 w 532210"/>
              <a:gd name="connsiteY74" fmla="*/ 181140 h 336884"/>
              <a:gd name="connsiteX75" fmla="*/ 221613 w 532210"/>
              <a:gd name="connsiteY75" fmla="*/ 149098 h 336884"/>
              <a:gd name="connsiteX76" fmla="*/ 310387 w 532210"/>
              <a:gd name="connsiteY76" fmla="*/ 149098 h 336884"/>
              <a:gd name="connsiteX77" fmla="*/ 310387 w 532210"/>
              <a:gd name="connsiteY77" fmla="*/ 181140 h 336884"/>
              <a:gd name="connsiteX78" fmla="*/ 221613 w 532210"/>
              <a:gd name="connsiteY78" fmla="*/ 181140 h 336884"/>
              <a:gd name="connsiteX79" fmla="*/ 143858 w 532210"/>
              <a:gd name="connsiteY79" fmla="*/ 149098 h 336884"/>
              <a:gd name="connsiteX80" fmla="*/ 191835 w 532210"/>
              <a:gd name="connsiteY80" fmla="*/ 149098 h 336884"/>
              <a:gd name="connsiteX81" fmla="*/ 191835 w 532210"/>
              <a:gd name="connsiteY81" fmla="*/ 181140 h 336884"/>
              <a:gd name="connsiteX82" fmla="*/ 143858 w 532210"/>
              <a:gd name="connsiteY82" fmla="*/ 181140 h 336884"/>
              <a:gd name="connsiteX83" fmla="*/ 114120 w 532210"/>
              <a:gd name="connsiteY83" fmla="*/ 149098 h 336884"/>
              <a:gd name="connsiteX84" fmla="*/ 143839 w 532210"/>
              <a:gd name="connsiteY84" fmla="*/ 149098 h 336884"/>
              <a:gd name="connsiteX85" fmla="*/ 143839 w 532210"/>
              <a:gd name="connsiteY85" fmla="*/ 181140 h 336884"/>
              <a:gd name="connsiteX86" fmla="*/ 114120 w 532210"/>
              <a:gd name="connsiteY86" fmla="*/ 181140 h 336884"/>
              <a:gd name="connsiteX87" fmla="*/ 67113 w 532210"/>
              <a:gd name="connsiteY87" fmla="*/ 149098 h 336884"/>
              <a:gd name="connsiteX88" fmla="*/ 114080 w 532210"/>
              <a:gd name="connsiteY88" fmla="*/ 149098 h 336884"/>
              <a:gd name="connsiteX89" fmla="*/ 114080 w 532210"/>
              <a:gd name="connsiteY89" fmla="*/ 181140 h 336884"/>
              <a:gd name="connsiteX90" fmla="*/ 67113 w 532210"/>
              <a:gd name="connsiteY90" fmla="*/ 181140 h 336884"/>
              <a:gd name="connsiteX91" fmla="*/ 8954 w 532210"/>
              <a:gd name="connsiteY91" fmla="*/ 149098 h 336884"/>
              <a:gd name="connsiteX92" fmla="*/ 37299 w 532210"/>
              <a:gd name="connsiteY92" fmla="*/ 149098 h 336884"/>
              <a:gd name="connsiteX93" fmla="*/ 37299 w 532210"/>
              <a:gd name="connsiteY93" fmla="*/ 181140 h 336884"/>
              <a:gd name="connsiteX94" fmla="*/ 8954 w 532210"/>
              <a:gd name="connsiteY94" fmla="*/ 181140 h 336884"/>
              <a:gd name="connsiteX95" fmla="*/ 0 w 532210"/>
              <a:gd name="connsiteY95" fmla="*/ 172189 h 336884"/>
              <a:gd name="connsiteX96" fmla="*/ 0 w 532210"/>
              <a:gd name="connsiteY96" fmla="*/ 158049 h 336884"/>
              <a:gd name="connsiteX97" fmla="*/ 8954 w 532210"/>
              <a:gd name="connsiteY97" fmla="*/ 149098 h 336884"/>
              <a:gd name="connsiteX98" fmla="*/ 114080 w 532210"/>
              <a:gd name="connsiteY98" fmla="*/ 87291 h 336884"/>
              <a:gd name="connsiteX99" fmla="*/ 114120 w 532210"/>
              <a:gd name="connsiteY99" fmla="*/ 87376 h 336884"/>
              <a:gd name="connsiteX100" fmla="*/ 114120 w 532210"/>
              <a:gd name="connsiteY100" fmla="*/ 149098 h 336884"/>
              <a:gd name="connsiteX101" fmla="*/ 114080 w 532210"/>
              <a:gd name="connsiteY101" fmla="*/ 149098 h 336884"/>
              <a:gd name="connsiteX102" fmla="*/ 67065 w 532210"/>
              <a:gd name="connsiteY102" fmla="*/ 47854 h 336884"/>
              <a:gd name="connsiteX103" fmla="*/ 114072 w 532210"/>
              <a:gd name="connsiteY103" fmla="*/ 47854 h 336884"/>
              <a:gd name="connsiteX104" fmla="*/ 114080 w 532210"/>
              <a:gd name="connsiteY104" fmla="*/ 47857 h 336884"/>
              <a:gd name="connsiteX105" fmla="*/ 114080 w 532210"/>
              <a:gd name="connsiteY105" fmla="*/ 87291 h 336884"/>
              <a:gd name="connsiteX106" fmla="*/ 109762 w 532210"/>
              <a:gd name="connsiteY106" fmla="*/ 78091 h 336884"/>
              <a:gd name="connsiteX107" fmla="*/ 99261 w 532210"/>
              <a:gd name="connsiteY107" fmla="*/ 74234 h 336884"/>
              <a:gd name="connsiteX108" fmla="*/ 81972 w 532210"/>
              <a:gd name="connsiteY108" fmla="*/ 74234 h 336884"/>
              <a:gd name="connsiteX109" fmla="*/ 67113 w 532210"/>
              <a:gd name="connsiteY109" fmla="*/ 87376 h 336884"/>
              <a:gd name="connsiteX110" fmla="*/ 67113 w 532210"/>
              <a:gd name="connsiteY110" fmla="*/ 149098 h 336884"/>
              <a:gd name="connsiteX111" fmla="*/ 37299 w 532210"/>
              <a:gd name="connsiteY111" fmla="*/ 149098 h 336884"/>
              <a:gd name="connsiteX112" fmla="*/ 37299 w 532210"/>
              <a:gd name="connsiteY112" fmla="*/ 74186 h 336884"/>
              <a:gd name="connsiteX113" fmla="*/ 67065 w 532210"/>
              <a:gd name="connsiteY113" fmla="*/ 47854 h 336884"/>
              <a:gd name="connsiteX114" fmla="*/ 417839 w 532210"/>
              <a:gd name="connsiteY114" fmla="*/ 47815 h 336884"/>
              <a:gd name="connsiteX115" fmla="*/ 464846 w 532210"/>
              <a:gd name="connsiteY115" fmla="*/ 47815 h 336884"/>
              <a:gd name="connsiteX116" fmla="*/ 494613 w 532210"/>
              <a:gd name="connsiteY116" fmla="*/ 74157 h 336884"/>
              <a:gd name="connsiteX117" fmla="*/ 494613 w 532210"/>
              <a:gd name="connsiteY117" fmla="*/ 149098 h 336884"/>
              <a:gd name="connsiteX118" fmla="*/ 464846 w 532210"/>
              <a:gd name="connsiteY118" fmla="*/ 149098 h 336884"/>
              <a:gd name="connsiteX119" fmla="*/ 464846 w 532210"/>
              <a:gd name="connsiteY119" fmla="*/ 87351 h 336884"/>
              <a:gd name="connsiteX120" fmla="*/ 449987 w 532210"/>
              <a:gd name="connsiteY120" fmla="*/ 74204 h 336884"/>
              <a:gd name="connsiteX121" fmla="*/ 432698 w 532210"/>
              <a:gd name="connsiteY121" fmla="*/ 74204 h 336884"/>
              <a:gd name="connsiteX122" fmla="*/ 417839 w 532210"/>
              <a:gd name="connsiteY122" fmla="*/ 87351 h 336884"/>
              <a:gd name="connsiteX123" fmla="*/ 417839 w 532210"/>
              <a:gd name="connsiteY123" fmla="*/ 149098 h 336884"/>
              <a:gd name="connsiteX124" fmla="*/ 417832 w 532210"/>
              <a:gd name="connsiteY124" fmla="*/ 149098 h 336884"/>
              <a:gd name="connsiteX125" fmla="*/ 417832 w 532210"/>
              <a:gd name="connsiteY125" fmla="*/ 47818 h 336884"/>
              <a:gd name="connsiteX126" fmla="*/ 340154 w 532210"/>
              <a:gd name="connsiteY126" fmla="*/ 0 h 336884"/>
              <a:gd name="connsiteX127" fmla="*/ 388066 w 532210"/>
              <a:gd name="connsiteY127" fmla="*/ 0 h 336884"/>
              <a:gd name="connsiteX128" fmla="*/ 417832 w 532210"/>
              <a:gd name="connsiteY128" fmla="*/ 29760 h 336884"/>
              <a:gd name="connsiteX129" fmla="*/ 417832 w 532210"/>
              <a:gd name="connsiteY129" fmla="*/ 47818 h 336884"/>
              <a:gd name="connsiteX130" fmla="*/ 396793 w 532210"/>
              <a:gd name="connsiteY130" fmla="*/ 55538 h 336884"/>
              <a:gd name="connsiteX131" fmla="*/ 388072 w 532210"/>
              <a:gd name="connsiteY131" fmla="*/ 74157 h 336884"/>
              <a:gd name="connsiteX132" fmla="*/ 388072 w 532210"/>
              <a:gd name="connsiteY132" fmla="*/ 149098 h 336884"/>
              <a:gd name="connsiteX133" fmla="*/ 388066 w 532210"/>
              <a:gd name="connsiteY133" fmla="*/ 149098 h 336884"/>
              <a:gd name="connsiteX134" fmla="*/ 388066 w 532210"/>
              <a:gd name="connsiteY134" fmla="*/ 44664 h 336884"/>
              <a:gd name="connsiteX135" fmla="*/ 373159 w 532210"/>
              <a:gd name="connsiteY135" fmla="*/ 29760 h 336884"/>
              <a:gd name="connsiteX136" fmla="*/ 355013 w 532210"/>
              <a:gd name="connsiteY136" fmla="*/ 29760 h 336884"/>
              <a:gd name="connsiteX137" fmla="*/ 340154 w 532210"/>
              <a:gd name="connsiteY137" fmla="*/ 44664 h 336884"/>
              <a:gd name="connsiteX138" fmla="*/ 340154 w 532210"/>
              <a:gd name="connsiteY138" fmla="*/ 149098 h 336884"/>
              <a:gd name="connsiteX139" fmla="*/ 310387 w 532210"/>
              <a:gd name="connsiteY139" fmla="*/ 149098 h 336884"/>
              <a:gd name="connsiteX140" fmla="*/ 310387 w 532210"/>
              <a:gd name="connsiteY140" fmla="*/ 29760 h 336884"/>
              <a:gd name="connsiteX141" fmla="*/ 340154 w 532210"/>
              <a:gd name="connsiteY141" fmla="*/ 0 h 336884"/>
              <a:gd name="connsiteX142" fmla="*/ 143858 w 532210"/>
              <a:gd name="connsiteY142" fmla="*/ 0 h 336884"/>
              <a:gd name="connsiteX143" fmla="*/ 191835 w 532210"/>
              <a:gd name="connsiteY143" fmla="*/ 0 h 336884"/>
              <a:gd name="connsiteX144" fmla="*/ 221613 w 532210"/>
              <a:gd name="connsiteY144" fmla="*/ 29760 h 336884"/>
              <a:gd name="connsiteX145" fmla="*/ 221613 w 532210"/>
              <a:gd name="connsiteY145" fmla="*/ 149098 h 336884"/>
              <a:gd name="connsiteX146" fmla="*/ 191835 w 532210"/>
              <a:gd name="connsiteY146" fmla="*/ 149098 h 336884"/>
              <a:gd name="connsiteX147" fmla="*/ 191835 w 532210"/>
              <a:gd name="connsiteY147" fmla="*/ 44664 h 336884"/>
              <a:gd name="connsiteX148" fmla="*/ 176923 w 532210"/>
              <a:gd name="connsiteY148" fmla="*/ 29760 h 336884"/>
              <a:gd name="connsiteX149" fmla="*/ 158770 w 532210"/>
              <a:gd name="connsiteY149" fmla="*/ 29760 h 336884"/>
              <a:gd name="connsiteX150" fmla="*/ 143858 w 532210"/>
              <a:gd name="connsiteY150" fmla="*/ 44664 h 336884"/>
              <a:gd name="connsiteX151" fmla="*/ 143858 w 532210"/>
              <a:gd name="connsiteY151" fmla="*/ 149098 h 336884"/>
              <a:gd name="connsiteX152" fmla="*/ 143839 w 532210"/>
              <a:gd name="connsiteY152" fmla="*/ 149098 h 336884"/>
              <a:gd name="connsiteX153" fmla="*/ 143839 w 532210"/>
              <a:gd name="connsiteY153" fmla="*/ 74186 h 336884"/>
              <a:gd name="connsiteX154" fmla="*/ 135117 w 532210"/>
              <a:gd name="connsiteY154" fmla="*/ 55574 h 336884"/>
              <a:gd name="connsiteX155" fmla="*/ 114080 w 532210"/>
              <a:gd name="connsiteY155" fmla="*/ 47857 h 336884"/>
              <a:gd name="connsiteX156" fmla="*/ 114080 w 532210"/>
              <a:gd name="connsiteY156" fmla="*/ 29760 h 336884"/>
              <a:gd name="connsiteX157" fmla="*/ 143858 w 532210"/>
              <a:gd name="connsiteY157" fmla="*/ 0 h 33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32210" h="336884">
                <a:moveTo>
                  <a:pt x="417832" y="181140"/>
                </a:moveTo>
                <a:lnTo>
                  <a:pt x="417839" y="181140"/>
                </a:lnTo>
                <a:lnTo>
                  <a:pt x="417839" y="248736"/>
                </a:lnTo>
                <a:cubicBezTo>
                  <a:pt x="417839" y="255976"/>
                  <a:pt x="424506" y="261883"/>
                  <a:pt x="432698" y="261883"/>
                </a:cubicBezTo>
                <a:lnTo>
                  <a:pt x="449987" y="261883"/>
                </a:lnTo>
                <a:cubicBezTo>
                  <a:pt x="458179" y="261883"/>
                  <a:pt x="464846" y="255976"/>
                  <a:pt x="464846" y="248736"/>
                </a:cubicBezTo>
                <a:lnTo>
                  <a:pt x="464846" y="181140"/>
                </a:lnTo>
                <a:lnTo>
                  <a:pt x="494613" y="181140"/>
                </a:lnTo>
                <a:lnTo>
                  <a:pt x="494613" y="261835"/>
                </a:lnTo>
                <a:cubicBezTo>
                  <a:pt x="494613" y="276364"/>
                  <a:pt x="481278" y="288129"/>
                  <a:pt x="464846" y="288129"/>
                </a:cubicBezTo>
                <a:lnTo>
                  <a:pt x="417839" y="288129"/>
                </a:lnTo>
                <a:lnTo>
                  <a:pt x="417832" y="288126"/>
                </a:lnTo>
                <a:close/>
                <a:moveTo>
                  <a:pt x="310387" y="181140"/>
                </a:moveTo>
                <a:lnTo>
                  <a:pt x="340154" y="181140"/>
                </a:lnTo>
                <a:lnTo>
                  <a:pt x="340154" y="292268"/>
                </a:lnTo>
                <a:cubicBezTo>
                  <a:pt x="340154" y="300458"/>
                  <a:pt x="346821" y="307124"/>
                  <a:pt x="355013" y="307124"/>
                </a:cubicBezTo>
                <a:lnTo>
                  <a:pt x="373159" y="307124"/>
                </a:lnTo>
                <a:cubicBezTo>
                  <a:pt x="381398" y="307124"/>
                  <a:pt x="388066" y="300458"/>
                  <a:pt x="388066" y="292268"/>
                </a:cubicBezTo>
                <a:lnTo>
                  <a:pt x="388066" y="181140"/>
                </a:lnTo>
                <a:lnTo>
                  <a:pt x="388072" y="181140"/>
                </a:lnTo>
                <a:lnTo>
                  <a:pt x="388072" y="261883"/>
                </a:lnTo>
                <a:cubicBezTo>
                  <a:pt x="388072" y="269147"/>
                  <a:pt x="391406" y="275720"/>
                  <a:pt x="396793" y="280472"/>
                </a:cubicBezTo>
                <a:lnTo>
                  <a:pt x="417832" y="288126"/>
                </a:lnTo>
                <a:lnTo>
                  <a:pt x="417832" y="307124"/>
                </a:lnTo>
                <a:cubicBezTo>
                  <a:pt x="417832" y="323552"/>
                  <a:pt x="404497" y="336884"/>
                  <a:pt x="388066" y="336884"/>
                </a:cubicBezTo>
                <a:lnTo>
                  <a:pt x="340154" y="336884"/>
                </a:lnTo>
                <a:cubicBezTo>
                  <a:pt x="323675" y="336884"/>
                  <a:pt x="310387" y="323552"/>
                  <a:pt x="310387" y="307124"/>
                </a:cubicBezTo>
                <a:close/>
                <a:moveTo>
                  <a:pt x="143839" y="181140"/>
                </a:moveTo>
                <a:lnTo>
                  <a:pt x="143858" y="181140"/>
                </a:lnTo>
                <a:lnTo>
                  <a:pt x="143858" y="292268"/>
                </a:lnTo>
                <a:cubicBezTo>
                  <a:pt x="143858" y="300458"/>
                  <a:pt x="150528" y="307124"/>
                  <a:pt x="158770" y="307124"/>
                </a:cubicBezTo>
                <a:lnTo>
                  <a:pt x="176923" y="307124"/>
                </a:lnTo>
                <a:cubicBezTo>
                  <a:pt x="185165" y="307124"/>
                  <a:pt x="191835" y="300458"/>
                  <a:pt x="191835" y="292268"/>
                </a:cubicBezTo>
                <a:lnTo>
                  <a:pt x="191835" y="181140"/>
                </a:lnTo>
                <a:lnTo>
                  <a:pt x="221613" y="181140"/>
                </a:lnTo>
                <a:lnTo>
                  <a:pt x="221613" y="307124"/>
                </a:lnTo>
                <a:cubicBezTo>
                  <a:pt x="221613" y="323552"/>
                  <a:pt x="208320" y="336884"/>
                  <a:pt x="191835" y="336884"/>
                </a:cubicBezTo>
                <a:lnTo>
                  <a:pt x="143858" y="336884"/>
                </a:lnTo>
                <a:cubicBezTo>
                  <a:pt x="127420" y="336884"/>
                  <a:pt x="114080" y="323552"/>
                  <a:pt x="114080" y="307124"/>
                </a:cubicBezTo>
                <a:lnTo>
                  <a:pt x="114080" y="288122"/>
                </a:lnTo>
                <a:lnTo>
                  <a:pt x="135135" y="280423"/>
                </a:lnTo>
                <a:cubicBezTo>
                  <a:pt x="140517" y="275662"/>
                  <a:pt x="143839" y="269079"/>
                  <a:pt x="143839" y="261793"/>
                </a:cubicBezTo>
                <a:close/>
                <a:moveTo>
                  <a:pt x="114080" y="181140"/>
                </a:moveTo>
                <a:lnTo>
                  <a:pt x="114120" y="181140"/>
                </a:lnTo>
                <a:lnTo>
                  <a:pt x="114120" y="248699"/>
                </a:lnTo>
                <a:lnTo>
                  <a:pt x="114080" y="248785"/>
                </a:lnTo>
                <a:close/>
                <a:moveTo>
                  <a:pt x="37299" y="181140"/>
                </a:moveTo>
                <a:lnTo>
                  <a:pt x="67113" y="181140"/>
                </a:lnTo>
                <a:lnTo>
                  <a:pt x="67113" y="248699"/>
                </a:lnTo>
                <a:cubicBezTo>
                  <a:pt x="67113" y="255937"/>
                  <a:pt x="73733" y="261841"/>
                  <a:pt x="82020" y="261841"/>
                </a:cubicBezTo>
                <a:lnTo>
                  <a:pt x="99261" y="261841"/>
                </a:lnTo>
                <a:cubicBezTo>
                  <a:pt x="103381" y="261841"/>
                  <a:pt x="107095" y="260365"/>
                  <a:pt x="109780" y="257984"/>
                </a:cubicBezTo>
                <a:lnTo>
                  <a:pt x="114080" y="248785"/>
                </a:lnTo>
                <a:lnTo>
                  <a:pt x="114080" y="288122"/>
                </a:lnTo>
                <a:lnTo>
                  <a:pt x="114072" y="288125"/>
                </a:lnTo>
                <a:lnTo>
                  <a:pt x="67065" y="288125"/>
                </a:lnTo>
                <a:cubicBezTo>
                  <a:pt x="50634" y="288125"/>
                  <a:pt x="37299" y="276364"/>
                  <a:pt x="37299" y="261841"/>
                </a:cubicBezTo>
                <a:close/>
                <a:moveTo>
                  <a:pt x="494613" y="149098"/>
                </a:moveTo>
                <a:lnTo>
                  <a:pt x="523304" y="149098"/>
                </a:lnTo>
                <a:cubicBezTo>
                  <a:pt x="528210" y="149098"/>
                  <a:pt x="532210" y="153097"/>
                  <a:pt x="532210" y="158049"/>
                </a:cubicBezTo>
                <a:lnTo>
                  <a:pt x="532210" y="172189"/>
                </a:lnTo>
                <a:cubicBezTo>
                  <a:pt x="532210" y="177141"/>
                  <a:pt x="528210" y="181140"/>
                  <a:pt x="523304" y="181140"/>
                </a:cubicBezTo>
                <a:lnTo>
                  <a:pt x="494613" y="181140"/>
                </a:lnTo>
                <a:close/>
                <a:moveTo>
                  <a:pt x="417839" y="149098"/>
                </a:moveTo>
                <a:lnTo>
                  <a:pt x="464846" y="149098"/>
                </a:lnTo>
                <a:lnTo>
                  <a:pt x="464846" y="181140"/>
                </a:lnTo>
                <a:lnTo>
                  <a:pt x="417839" y="181140"/>
                </a:lnTo>
                <a:close/>
                <a:moveTo>
                  <a:pt x="388072" y="149098"/>
                </a:moveTo>
                <a:lnTo>
                  <a:pt x="417832" y="149098"/>
                </a:lnTo>
                <a:lnTo>
                  <a:pt x="417832" y="181140"/>
                </a:lnTo>
                <a:lnTo>
                  <a:pt x="388072" y="181140"/>
                </a:lnTo>
                <a:close/>
                <a:moveTo>
                  <a:pt x="340154" y="149098"/>
                </a:moveTo>
                <a:lnTo>
                  <a:pt x="388066" y="149098"/>
                </a:lnTo>
                <a:lnTo>
                  <a:pt x="388066" y="181140"/>
                </a:lnTo>
                <a:lnTo>
                  <a:pt x="340154" y="181140"/>
                </a:lnTo>
                <a:close/>
                <a:moveTo>
                  <a:pt x="221613" y="149098"/>
                </a:moveTo>
                <a:lnTo>
                  <a:pt x="310387" y="149098"/>
                </a:lnTo>
                <a:lnTo>
                  <a:pt x="310387" y="181140"/>
                </a:lnTo>
                <a:lnTo>
                  <a:pt x="221613" y="181140"/>
                </a:lnTo>
                <a:close/>
                <a:moveTo>
                  <a:pt x="143858" y="149098"/>
                </a:moveTo>
                <a:lnTo>
                  <a:pt x="191835" y="149098"/>
                </a:lnTo>
                <a:lnTo>
                  <a:pt x="191835" y="181140"/>
                </a:lnTo>
                <a:lnTo>
                  <a:pt x="143858" y="181140"/>
                </a:lnTo>
                <a:close/>
                <a:moveTo>
                  <a:pt x="114120" y="149098"/>
                </a:moveTo>
                <a:lnTo>
                  <a:pt x="143839" y="149098"/>
                </a:lnTo>
                <a:lnTo>
                  <a:pt x="143839" y="181140"/>
                </a:lnTo>
                <a:lnTo>
                  <a:pt x="114120" y="181140"/>
                </a:lnTo>
                <a:close/>
                <a:moveTo>
                  <a:pt x="67113" y="149098"/>
                </a:moveTo>
                <a:lnTo>
                  <a:pt x="114080" y="149098"/>
                </a:lnTo>
                <a:lnTo>
                  <a:pt x="114080" y="181140"/>
                </a:lnTo>
                <a:lnTo>
                  <a:pt x="67113" y="181140"/>
                </a:lnTo>
                <a:close/>
                <a:moveTo>
                  <a:pt x="8954" y="149098"/>
                </a:moveTo>
                <a:lnTo>
                  <a:pt x="37299" y="149098"/>
                </a:lnTo>
                <a:lnTo>
                  <a:pt x="37299" y="181140"/>
                </a:lnTo>
                <a:lnTo>
                  <a:pt x="8954" y="181140"/>
                </a:lnTo>
                <a:cubicBezTo>
                  <a:pt x="4001" y="181140"/>
                  <a:pt x="0" y="177141"/>
                  <a:pt x="0" y="172189"/>
                </a:cubicBezTo>
                <a:lnTo>
                  <a:pt x="0" y="158049"/>
                </a:lnTo>
                <a:cubicBezTo>
                  <a:pt x="0" y="153097"/>
                  <a:pt x="4001" y="149098"/>
                  <a:pt x="8954" y="149098"/>
                </a:cubicBezTo>
                <a:close/>
                <a:moveTo>
                  <a:pt x="114080" y="87291"/>
                </a:moveTo>
                <a:lnTo>
                  <a:pt x="114120" y="87376"/>
                </a:lnTo>
                <a:lnTo>
                  <a:pt x="114120" y="149098"/>
                </a:lnTo>
                <a:lnTo>
                  <a:pt x="114080" y="149098"/>
                </a:lnTo>
                <a:close/>
                <a:moveTo>
                  <a:pt x="67065" y="47854"/>
                </a:moveTo>
                <a:lnTo>
                  <a:pt x="114072" y="47854"/>
                </a:lnTo>
                <a:lnTo>
                  <a:pt x="114080" y="47857"/>
                </a:lnTo>
                <a:lnTo>
                  <a:pt x="114080" y="87291"/>
                </a:lnTo>
                <a:lnTo>
                  <a:pt x="109762" y="78091"/>
                </a:lnTo>
                <a:cubicBezTo>
                  <a:pt x="107071" y="75710"/>
                  <a:pt x="103357" y="74234"/>
                  <a:pt x="99261" y="74234"/>
                </a:cubicBezTo>
                <a:lnTo>
                  <a:pt x="81972" y="74234"/>
                </a:lnTo>
                <a:cubicBezTo>
                  <a:pt x="73781" y="74234"/>
                  <a:pt x="67113" y="80090"/>
                  <a:pt x="67113" y="87376"/>
                </a:cubicBezTo>
                <a:lnTo>
                  <a:pt x="67113" y="149098"/>
                </a:lnTo>
                <a:lnTo>
                  <a:pt x="37299" y="149098"/>
                </a:lnTo>
                <a:lnTo>
                  <a:pt x="37299" y="74186"/>
                </a:lnTo>
                <a:cubicBezTo>
                  <a:pt x="37299" y="59663"/>
                  <a:pt x="50634" y="47854"/>
                  <a:pt x="67065" y="47854"/>
                </a:cubicBezTo>
                <a:close/>
                <a:moveTo>
                  <a:pt x="417839" y="47815"/>
                </a:moveTo>
                <a:lnTo>
                  <a:pt x="464846" y="47815"/>
                </a:lnTo>
                <a:cubicBezTo>
                  <a:pt x="481278" y="47815"/>
                  <a:pt x="494613" y="59628"/>
                  <a:pt x="494613" y="74157"/>
                </a:cubicBezTo>
                <a:lnTo>
                  <a:pt x="494613" y="149098"/>
                </a:lnTo>
                <a:lnTo>
                  <a:pt x="464846" y="149098"/>
                </a:lnTo>
                <a:lnTo>
                  <a:pt x="464846" y="87351"/>
                </a:lnTo>
                <a:cubicBezTo>
                  <a:pt x="464846" y="80111"/>
                  <a:pt x="458179" y="74204"/>
                  <a:pt x="449987" y="74204"/>
                </a:cubicBezTo>
                <a:lnTo>
                  <a:pt x="432698" y="74204"/>
                </a:lnTo>
                <a:cubicBezTo>
                  <a:pt x="424506" y="74204"/>
                  <a:pt x="417839" y="80063"/>
                  <a:pt x="417839" y="87351"/>
                </a:cubicBezTo>
                <a:lnTo>
                  <a:pt x="417839" y="149098"/>
                </a:lnTo>
                <a:lnTo>
                  <a:pt x="417832" y="149098"/>
                </a:lnTo>
                <a:lnTo>
                  <a:pt x="417832" y="47818"/>
                </a:lnTo>
                <a:close/>
                <a:moveTo>
                  <a:pt x="340154" y="0"/>
                </a:moveTo>
                <a:lnTo>
                  <a:pt x="388066" y="0"/>
                </a:lnTo>
                <a:cubicBezTo>
                  <a:pt x="404497" y="0"/>
                  <a:pt x="417832" y="13333"/>
                  <a:pt x="417832" y="29760"/>
                </a:cubicBezTo>
                <a:lnTo>
                  <a:pt x="417832" y="47818"/>
                </a:lnTo>
                <a:lnTo>
                  <a:pt x="396793" y="55538"/>
                </a:lnTo>
                <a:cubicBezTo>
                  <a:pt x="391406" y="60307"/>
                  <a:pt x="388072" y="66893"/>
                  <a:pt x="388072" y="74157"/>
                </a:cubicBezTo>
                <a:lnTo>
                  <a:pt x="388072" y="149098"/>
                </a:lnTo>
                <a:lnTo>
                  <a:pt x="388066" y="149098"/>
                </a:lnTo>
                <a:lnTo>
                  <a:pt x="388066" y="44664"/>
                </a:lnTo>
                <a:cubicBezTo>
                  <a:pt x="388066" y="36426"/>
                  <a:pt x="381398" y="29760"/>
                  <a:pt x="373159" y="29760"/>
                </a:cubicBezTo>
                <a:lnTo>
                  <a:pt x="355013" y="29760"/>
                </a:lnTo>
                <a:cubicBezTo>
                  <a:pt x="346821" y="29760"/>
                  <a:pt x="340154" y="36426"/>
                  <a:pt x="340154" y="44664"/>
                </a:cubicBezTo>
                <a:lnTo>
                  <a:pt x="340154" y="149098"/>
                </a:lnTo>
                <a:lnTo>
                  <a:pt x="310387" y="149098"/>
                </a:lnTo>
                <a:lnTo>
                  <a:pt x="310387" y="29760"/>
                </a:lnTo>
                <a:cubicBezTo>
                  <a:pt x="310387" y="13333"/>
                  <a:pt x="323675" y="0"/>
                  <a:pt x="340154" y="0"/>
                </a:cubicBezTo>
                <a:close/>
                <a:moveTo>
                  <a:pt x="143858" y="0"/>
                </a:moveTo>
                <a:lnTo>
                  <a:pt x="191835" y="0"/>
                </a:lnTo>
                <a:cubicBezTo>
                  <a:pt x="208273" y="0"/>
                  <a:pt x="221613" y="13333"/>
                  <a:pt x="221613" y="29760"/>
                </a:cubicBezTo>
                <a:lnTo>
                  <a:pt x="221613" y="149098"/>
                </a:lnTo>
                <a:lnTo>
                  <a:pt x="191835" y="149098"/>
                </a:lnTo>
                <a:lnTo>
                  <a:pt x="191835" y="44664"/>
                </a:lnTo>
                <a:cubicBezTo>
                  <a:pt x="191835" y="36426"/>
                  <a:pt x="185165" y="29760"/>
                  <a:pt x="176923" y="29760"/>
                </a:cubicBezTo>
                <a:lnTo>
                  <a:pt x="158770" y="29760"/>
                </a:lnTo>
                <a:cubicBezTo>
                  <a:pt x="150528" y="29760"/>
                  <a:pt x="143858" y="36426"/>
                  <a:pt x="143858" y="44664"/>
                </a:cubicBezTo>
                <a:lnTo>
                  <a:pt x="143858" y="149098"/>
                </a:lnTo>
                <a:lnTo>
                  <a:pt x="143839" y="149098"/>
                </a:lnTo>
                <a:lnTo>
                  <a:pt x="143839" y="74186"/>
                </a:lnTo>
                <a:cubicBezTo>
                  <a:pt x="143839" y="66925"/>
                  <a:pt x="140505" y="60342"/>
                  <a:pt x="135117" y="55574"/>
                </a:cubicBezTo>
                <a:lnTo>
                  <a:pt x="114080" y="47857"/>
                </a:lnTo>
                <a:lnTo>
                  <a:pt x="114080" y="29760"/>
                </a:lnTo>
                <a:cubicBezTo>
                  <a:pt x="114080" y="13333"/>
                  <a:pt x="127420" y="0"/>
                  <a:pt x="1438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confont-11208-5297060">
            <a:extLst>
              <a:ext uri="{FF2B5EF4-FFF2-40B4-BE49-F238E27FC236}">
                <a16:creationId xmlns:a16="http://schemas.microsoft.com/office/drawing/2014/main" id="{D2515F57-D703-44DF-A3D3-D00FF839E439}"/>
              </a:ext>
            </a:extLst>
          </p:cNvPr>
          <p:cNvSpPr/>
          <p:nvPr/>
        </p:nvSpPr>
        <p:spPr>
          <a:xfrm>
            <a:off x="5846834" y="2549271"/>
            <a:ext cx="401918" cy="321468"/>
          </a:xfrm>
          <a:custGeom>
            <a:avLst/>
            <a:gdLst>
              <a:gd name="connsiteX0" fmla="*/ 106700 w 609586"/>
              <a:gd name="connsiteY0" fmla="*/ 365697 h 487569"/>
              <a:gd name="connsiteX1" fmla="*/ 259065 w 609586"/>
              <a:gd name="connsiteY1" fmla="*/ 365697 h 487569"/>
              <a:gd name="connsiteX2" fmla="*/ 274301 w 609586"/>
              <a:gd name="connsiteY2" fmla="*/ 380935 h 487569"/>
              <a:gd name="connsiteX3" fmla="*/ 259065 w 609586"/>
              <a:gd name="connsiteY3" fmla="*/ 396174 h 487569"/>
              <a:gd name="connsiteX4" fmla="*/ 106700 w 609586"/>
              <a:gd name="connsiteY4" fmla="*/ 396174 h 487569"/>
              <a:gd name="connsiteX5" fmla="*/ 91463 w 609586"/>
              <a:gd name="connsiteY5" fmla="*/ 380935 h 487569"/>
              <a:gd name="connsiteX6" fmla="*/ 106700 w 609586"/>
              <a:gd name="connsiteY6" fmla="*/ 365697 h 487569"/>
              <a:gd name="connsiteX7" fmla="*/ 106700 w 609586"/>
              <a:gd name="connsiteY7" fmla="*/ 304743 h 487569"/>
              <a:gd name="connsiteX8" fmla="*/ 289538 w 609586"/>
              <a:gd name="connsiteY8" fmla="*/ 304743 h 487569"/>
              <a:gd name="connsiteX9" fmla="*/ 304774 w 609586"/>
              <a:gd name="connsiteY9" fmla="*/ 319981 h 487569"/>
              <a:gd name="connsiteX10" fmla="*/ 289538 w 609586"/>
              <a:gd name="connsiteY10" fmla="*/ 335220 h 487569"/>
              <a:gd name="connsiteX11" fmla="*/ 106700 w 609586"/>
              <a:gd name="connsiteY11" fmla="*/ 335220 h 487569"/>
              <a:gd name="connsiteX12" fmla="*/ 91463 w 609586"/>
              <a:gd name="connsiteY12" fmla="*/ 319981 h 487569"/>
              <a:gd name="connsiteX13" fmla="*/ 106700 w 609586"/>
              <a:gd name="connsiteY13" fmla="*/ 304743 h 487569"/>
              <a:gd name="connsiteX14" fmla="*/ 426714 w 609586"/>
              <a:gd name="connsiteY14" fmla="*/ 243837 h 487569"/>
              <a:gd name="connsiteX15" fmla="*/ 426714 w 609586"/>
              <a:gd name="connsiteY15" fmla="*/ 344125 h 487569"/>
              <a:gd name="connsiteX16" fmla="*/ 446379 w 609586"/>
              <a:gd name="connsiteY16" fmla="*/ 324410 h 487569"/>
              <a:gd name="connsiteX17" fmla="*/ 467948 w 609586"/>
              <a:gd name="connsiteY17" fmla="*/ 324410 h 487569"/>
              <a:gd name="connsiteX18" fmla="*/ 487660 w 609586"/>
              <a:gd name="connsiteY18" fmla="*/ 344125 h 487569"/>
              <a:gd name="connsiteX19" fmla="*/ 487660 w 609586"/>
              <a:gd name="connsiteY19" fmla="*/ 243837 h 487569"/>
              <a:gd name="connsiteX20" fmla="*/ 481946 w 609586"/>
              <a:gd name="connsiteY20" fmla="*/ 243837 h 487569"/>
              <a:gd name="connsiteX21" fmla="*/ 457187 w 609586"/>
              <a:gd name="connsiteY21" fmla="*/ 261885 h 487569"/>
              <a:gd name="connsiteX22" fmla="*/ 432380 w 609586"/>
              <a:gd name="connsiteY22" fmla="*/ 243837 h 487569"/>
              <a:gd name="connsiteX23" fmla="*/ 106700 w 609586"/>
              <a:gd name="connsiteY23" fmla="*/ 243789 h 487569"/>
              <a:gd name="connsiteX24" fmla="*/ 289538 w 609586"/>
              <a:gd name="connsiteY24" fmla="*/ 243789 h 487569"/>
              <a:gd name="connsiteX25" fmla="*/ 304774 w 609586"/>
              <a:gd name="connsiteY25" fmla="*/ 259028 h 487569"/>
              <a:gd name="connsiteX26" fmla="*/ 289538 w 609586"/>
              <a:gd name="connsiteY26" fmla="*/ 274266 h 487569"/>
              <a:gd name="connsiteX27" fmla="*/ 106700 w 609586"/>
              <a:gd name="connsiteY27" fmla="*/ 274266 h 487569"/>
              <a:gd name="connsiteX28" fmla="*/ 91463 w 609586"/>
              <a:gd name="connsiteY28" fmla="*/ 259028 h 487569"/>
              <a:gd name="connsiteX29" fmla="*/ 106700 w 609586"/>
              <a:gd name="connsiteY29" fmla="*/ 243789 h 487569"/>
              <a:gd name="connsiteX30" fmla="*/ 106700 w 609586"/>
              <a:gd name="connsiteY30" fmla="*/ 182836 h 487569"/>
              <a:gd name="connsiteX31" fmla="*/ 289538 w 609586"/>
              <a:gd name="connsiteY31" fmla="*/ 182836 h 487569"/>
              <a:gd name="connsiteX32" fmla="*/ 304774 w 609586"/>
              <a:gd name="connsiteY32" fmla="*/ 198074 h 487569"/>
              <a:gd name="connsiteX33" fmla="*/ 289538 w 609586"/>
              <a:gd name="connsiteY33" fmla="*/ 213312 h 487569"/>
              <a:gd name="connsiteX34" fmla="*/ 106700 w 609586"/>
              <a:gd name="connsiteY34" fmla="*/ 213312 h 487569"/>
              <a:gd name="connsiteX35" fmla="*/ 91463 w 609586"/>
              <a:gd name="connsiteY35" fmla="*/ 198074 h 487569"/>
              <a:gd name="connsiteX36" fmla="*/ 106700 w 609586"/>
              <a:gd name="connsiteY36" fmla="*/ 182836 h 487569"/>
              <a:gd name="connsiteX37" fmla="*/ 457139 w 609586"/>
              <a:gd name="connsiteY37" fmla="*/ 110977 h 487569"/>
              <a:gd name="connsiteX38" fmla="*/ 442284 w 609586"/>
              <a:gd name="connsiteY38" fmla="*/ 121787 h 487569"/>
              <a:gd name="connsiteX39" fmla="*/ 423857 w 609586"/>
              <a:gd name="connsiteY39" fmla="*/ 121787 h 487569"/>
              <a:gd name="connsiteX40" fmla="*/ 418143 w 609586"/>
              <a:gd name="connsiteY40" fmla="*/ 139263 h 487569"/>
              <a:gd name="connsiteX41" fmla="*/ 403288 w 609586"/>
              <a:gd name="connsiteY41" fmla="*/ 150120 h 487569"/>
              <a:gd name="connsiteX42" fmla="*/ 409002 w 609586"/>
              <a:gd name="connsiteY42" fmla="*/ 167597 h 487569"/>
              <a:gd name="connsiteX43" fmla="*/ 403288 w 609586"/>
              <a:gd name="connsiteY43" fmla="*/ 185074 h 487569"/>
              <a:gd name="connsiteX44" fmla="*/ 418143 w 609586"/>
              <a:gd name="connsiteY44" fmla="*/ 195931 h 487569"/>
              <a:gd name="connsiteX45" fmla="*/ 423857 w 609586"/>
              <a:gd name="connsiteY45" fmla="*/ 213408 h 487569"/>
              <a:gd name="connsiteX46" fmla="*/ 442284 w 609586"/>
              <a:gd name="connsiteY46" fmla="*/ 213408 h 487569"/>
              <a:gd name="connsiteX47" fmla="*/ 457139 w 609586"/>
              <a:gd name="connsiteY47" fmla="*/ 224217 h 487569"/>
              <a:gd name="connsiteX48" fmla="*/ 471995 w 609586"/>
              <a:gd name="connsiteY48" fmla="*/ 213408 h 487569"/>
              <a:gd name="connsiteX49" fmla="*/ 490422 w 609586"/>
              <a:gd name="connsiteY49" fmla="*/ 213408 h 487569"/>
              <a:gd name="connsiteX50" fmla="*/ 496135 w 609586"/>
              <a:gd name="connsiteY50" fmla="*/ 195931 h 487569"/>
              <a:gd name="connsiteX51" fmla="*/ 510991 w 609586"/>
              <a:gd name="connsiteY51" fmla="*/ 185074 h 487569"/>
              <a:gd name="connsiteX52" fmla="*/ 505277 w 609586"/>
              <a:gd name="connsiteY52" fmla="*/ 167597 h 487569"/>
              <a:gd name="connsiteX53" fmla="*/ 510991 w 609586"/>
              <a:gd name="connsiteY53" fmla="*/ 150120 h 487569"/>
              <a:gd name="connsiteX54" fmla="*/ 496135 w 609586"/>
              <a:gd name="connsiteY54" fmla="*/ 139263 h 487569"/>
              <a:gd name="connsiteX55" fmla="*/ 490422 w 609586"/>
              <a:gd name="connsiteY55" fmla="*/ 121787 h 487569"/>
              <a:gd name="connsiteX56" fmla="*/ 471995 w 609586"/>
              <a:gd name="connsiteY56" fmla="*/ 121787 h 487569"/>
              <a:gd name="connsiteX57" fmla="*/ 106700 w 609586"/>
              <a:gd name="connsiteY57" fmla="*/ 91405 h 487569"/>
              <a:gd name="connsiteX58" fmla="*/ 289538 w 609586"/>
              <a:gd name="connsiteY58" fmla="*/ 91405 h 487569"/>
              <a:gd name="connsiteX59" fmla="*/ 304774 w 609586"/>
              <a:gd name="connsiteY59" fmla="*/ 106643 h 487569"/>
              <a:gd name="connsiteX60" fmla="*/ 289538 w 609586"/>
              <a:gd name="connsiteY60" fmla="*/ 121882 h 487569"/>
              <a:gd name="connsiteX61" fmla="*/ 106700 w 609586"/>
              <a:gd name="connsiteY61" fmla="*/ 121882 h 487569"/>
              <a:gd name="connsiteX62" fmla="*/ 91463 w 609586"/>
              <a:gd name="connsiteY62" fmla="*/ 106643 h 487569"/>
              <a:gd name="connsiteX63" fmla="*/ 106700 w 609586"/>
              <a:gd name="connsiteY63" fmla="*/ 91405 h 487569"/>
              <a:gd name="connsiteX64" fmla="*/ 457187 w 609586"/>
              <a:gd name="connsiteY64" fmla="*/ 73309 h 487569"/>
              <a:gd name="connsiteX65" fmla="*/ 481946 w 609586"/>
              <a:gd name="connsiteY65" fmla="*/ 91310 h 487569"/>
              <a:gd name="connsiteX66" fmla="*/ 512562 w 609586"/>
              <a:gd name="connsiteY66" fmla="*/ 91310 h 487569"/>
              <a:gd name="connsiteX67" fmla="*/ 522037 w 609586"/>
              <a:gd name="connsiteY67" fmla="*/ 120453 h 487569"/>
              <a:gd name="connsiteX68" fmla="*/ 546844 w 609586"/>
              <a:gd name="connsiteY68" fmla="*/ 138454 h 487569"/>
              <a:gd name="connsiteX69" fmla="*/ 546892 w 609586"/>
              <a:gd name="connsiteY69" fmla="*/ 138454 h 487569"/>
              <a:gd name="connsiteX70" fmla="*/ 537417 w 609586"/>
              <a:gd name="connsiteY70" fmla="*/ 167597 h 487569"/>
              <a:gd name="connsiteX71" fmla="*/ 546892 w 609586"/>
              <a:gd name="connsiteY71" fmla="*/ 196741 h 487569"/>
              <a:gd name="connsiteX72" fmla="*/ 522085 w 609586"/>
              <a:gd name="connsiteY72" fmla="*/ 214741 h 487569"/>
              <a:gd name="connsiteX73" fmla="*/ 518085 w 609586"/>
              <a:gd name="connsiteY73" fmla="*/ 227122 h 487569"/>
              <a:gd name="connsiteX74" fmla="*/ 518133 w 609586"/>
              <a:gd name="connsiteY74" fmla="*/ 228551 h 487569"/>
              <a:gd name="connsiteX75" fmla="*/ 518133 w 609586"/>
              <a:gd name="connsiteY75" fmla="*/ 380935 h 487569"/>
              <a:gd name="connsiteX76" fmla="*/ 508753 w 609586"/>
              <a:gd name="connsiteY76" fmla="*/ 395031 h 487569"/>
              <a:gd name="connsiteX77" fmla="*/ 492136 w 609586"/>
              <a:gd name="connsiteY77" fmla="*/ 391745 h 487569"/>
              <a:gd name="connsiteX78" fmla="*/ 457187 w 609586"/>
              <a:gd name="connsiteY78" fmla="*/ 356792 h 487569"/>
              <a:gd name="connsiteX79" fmla="*/ 422286 w 609586"/>
              <a:gd name="connsiteY79" fmla="*/ 391745 h 487569"/>
              <a:gd name="connsiteX80" fmla="*/ 396241 w 609586"/>
              <a:gd name="connsiteY80" fmla="*/ 380935 h 487569"/>
              <a:gd name="connsiteX81" fmla="*/ 396241 w 609586"/>
              <a:gd name="connsiteY81" fmla="*/ 228551 h 487569"/>
              <a:gd name="connsiteX82" fmla="*/ 396336 w 609586"/>
              <a:gd name="connsiteY82" fmla="*/ 227122 h 487569"/>
              <a:gd name="connsiteX83" fmla="*/ 392289 w 609586"/>
              <a:gd name="connsiteY83" fmla="*/ 214741 h 487569"/>
              <a:gd name="connsiteX84" fmla="*/ 367530 w 609586"/>
              <a:gd name="connsiteY84" fmla="*/ 196741 h 487569"/>
              <a:gd name="connsiteX85" fmla="*/ 377005 w 609586"/>
              <a:gd name="connsiteY85" fmla="*/ 167597 h 487569"/>
              <a:gd name="connsiteX86" fmla="*/ 367530 w 609586"/>
              <a:gd name="connsiteY86" fmla="*/ 138454 h 487569"/>
              <a:gd name="connsiteX87" fmla="*/ 392289 w 609586"/>
              <a:gd name="connsiteY87" fmla="*/ 120453 h 487569"/>
              <a:gd name="connsiteX88" fmla="*/ 401764 w 609586"/>
              <a:gd name="connsiteY88" fmla="*/ 91310 h 487569"/>
              <a:gd name="connsiteX89" fmla="*/ 432380 w 609586"/>
              <a:gd name="connsiteY89" fmla="*/ 91310 h 487569"/>
              <a:gd name="connsiteX90" fmla="*/ 45719 w 609586"/>
              <a:gd name="connsiteY90" fmla="*/ 30473 h 487569"/>
              <a:gd name="connsiteX91" fmla="*/ 30479 w 609586"/>
              <a:gd name="connsiteY91" fmla="*/ 45709 h 487569"/>
              <a:gd name="connsiteX92" fmla="*/ 30479 w 609586"/>
              <a:gd name="connsiteY92" fmla="*/ 441860 h 487569"/>
              <a:gd name="connsiteX93" fmla="*/ 45719 w 609586"/>
              <a:gd name="connsiteY93" fmla="*/ 457096 h 487569"/>
              <a:gd name="connsiteX94" fmla="*/ 563867 w 609586"/>
              <a:gd name="connsiteY94" fmla="*/ 457096 h 487569"/>
              <a:gd name="connsiteX95" fmla="*/ 579107 w 609586"/>
              <a:gd name="connsiteY95" fmla="*/ 441860 h 487569"/>
              <a:gd name="connsiteX96" fmla="*/ 579107 w 609586"/>
              <a:gd name="connsiteY96" fmla="*/ 45709 h 487569"/>
              <a:gd name="connsiteX97" fmla="*/ 563867 w 609586"/>
              <a:gd name="connsiteY97" fmla="*/ 30473 h 487569"/>
              <a:gd name="connsiteX98" fmla="*/ 45719 w 609586"/>
              <a:gd name="connsiteY98" fmla="*/ 0 h 487569"/>
              <a:gd name="connsiteX99" fmla="*/ 563867 w 609586"/>
              <a:gd name="connsiteY99" fmla="*/ 0 h 487569"/>
              <a:gd name="connsiteX100" fmla="*/ 609586 w 609586"/>
              <a:gd name="connsiteY100" fmla="*/ 45709 h 487569"/>
              <a:gd name="connsiteX101" fmla="*/ 609586 w 609586"/>
              <a:gd name="connsiteY101" fmla="*/ 441860 h 487569"/>
              <a:gd name="connsiteX102" fmla="*/ 563867 w 609586"/>
              <a:gd name="connsiteY102" fmla="*/ 487569 h 487569"/>
              <a:gd name="connsiteX103" fmla="*/ 45719 w 609586"/>
              <a:gd name="connsiteY103" fmla="*/ 487569 h 487569"/>
              <a:gd name="connsiteX104" fmla="*/ 0 w 609586"/>
              <a:gd name="connsiteY104" fmla="*/ 441860 h 487569"/>
              <a:gd name="connsiteX105" fmla="*/ 0 w 609586"/>
              <a:gd name="connsiteY105" fmla="*/ 45709 h 487569"/>
              <a:gd name="connsiteX106" fmla="*/ 45719 w 609586"/>
              <a:gd name="connsiteY106" fmla="*/ 0 h 4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09586" h="487569">
                <a:moveTo>
                  <a:pt x="106700" y="365697"/>
                </a:moveTo>
                <a:lnTo>
                  <a:pt x="259065" y="365697"/>
                </a:lnTo>
                <a:cubicBezTo>
                  <a:pt x="267492" y="365697"/>
                  <a:pt x="274301" y="372506"/>
                  <a:pt x="274301" y="380935"/>
                </a:cubicBezTo>
                <a:cubicBezTo>
                  <a:pt x="274301" y="389364"/>
                  <a:pt x="267492" y="396174"/>
                  <a:pt x="259065" y="396174"/>
                </a:cubicBezTo>
                <a:lnTo>
                  <a:pt x="106700" y="396174"/>
                </a:lnTo>
                <a:cubicBezTo>
                  <a:pt x="98272" y="396174"/>
                  <a:pt x="91463" y="389364"/>
                  <a:pt x="91463" y="380935"/>
                </a:cubicBezTo>
                <a:cubicBezTo>
                  <a:pt x="91463" y="372506"/>
                  <a:pt x="98272" y="365697"/>
                  <a:pt x="106700" y="365697"/>
                </a:cubicBezTo>
                <a:close/>
                <a:moveTo>
                  <a:pt x="106700" y="304743"/>
                </a:moveTo>
                <a:lnTo>
                  <a:pt x="289538" y="304743"/>
                </a:lnTo>
                <a:cubicBezTo>
                  <a:pt x="297965" y="304743"/>
                  <a:pt x="304774" y="311553"/>
                  <a:pt x="304774" y="319981"/>
                </a:cubicBezTo>
                <a:cubicBezTo>
                  <a:pt x="304774" y="328410"/>
                  <a:pt x="297965" y="335220"/>
                  <a:pt x="289538" y="335220"/>
                </a:cubicBezTo>
                <a:lnTo>
                  <a:pt x="106700" y="335220"/>
                </a:lnTo>
                <a:cubicBezTo>
                  <a:pt x="98272" y="335220"/>
                  <a:pt x="91463" y="328410"/>
                  <a:pt x="91463" y="319981"/>
                </a:cubicBezTo>
                <a:cubicBezTo>
                  <a:pt x="91463" y="311553"/>
                  <a:pt x="98272" y="304743"/>
                  <a:pt x="106700" y="304743"/>
                </a:cubicBezTo>
                <a:close/>
                <a:moveTo>
                  <a:pt x="426714" y="243837"/>
                </a:moveTo>
                <a:lnTo>
                  <a:pt x="426714" y="344125"/>
                </a:lnTo>
                <a:lnTo>
                  <a:pt x="446379" y="324410"/>
                </a:lnTo>
                <a:cubicBezTo>
                  <a:pt x="452330" y="318505"/>
                  <a:pt x="461996" y="318505"/>
                  <a:pt x="467948" y="324410"/>
                </a:cubicBezTo>
                <a:lnTo>
                  <a:pt x="487660" y="344125"/>
                </a:lnTo>
                <a:lnTo>
                  <a:pt x="487660" y="243837"/>
                </a:lnTo>
                <a:lnTo>
                  <a:pt x="481946" y="243837"/>
                </a:lnTo>
                <a:lnTo>
                  <a:pt x="457187" y="261885"/>
                </a:lnTo>
                <a:lnTo>
                  <a:pt x="432380" y="243837"/>
                </a:lnTo>
                <a:close/>
                <a:moveTo>
                  <a:pt x="106700" y="243789"/>
                </a:moveTo>
                <a:lnTo>
                  <a:pt x="289538" y="243789"/>
                </a:lnTo>
                <a:cubicBezTo>
                  <a:pt x="297965" y="243789"/>
                  <a:pt x="304774" y="250599"/>
                  <a:pt x="304774" y="259028"/>
                </a:cubicBezTo>
                <a:cubicBezTo>
                  <a:pt x="304774" y="267456"/>
                  <a:pt x="297965" y="274266"/>
                  <a:pt x="289538" y="274266"/>
                </a:cubicBezTo>
                <a:lnTo>
                  <a:pt x="106700" y="274266"/>
                </a:lnTo>
                <a:cubicBezTo>
                  <a:pt x="98272" y="274266"/>
                  <a:pt x="91463" y="267456"/>
                  <a:pt x="91463" y="259028"/>
                </a:cubicBezTo>
                <a:cubicBezTo>
                  <a:pt x="91463" y="250599"/>
                  <a:pt x="98272" y="243789"/>
                  <a:pt x="106700" y="243789"/>
                </a:cubicBezTo>
                <a:close/>
                <a:moveTo>
                  <a:pt x="106700" y="182836"/>
                </a:moveTo>
                <a:lnTo>
                  <a:pt x="289538" y="182836"/>
                </a:lnTo>
                <a:cubicBezTo>
                  <a:pt x="297965" y="182836"/>
                  <a:pt x="304774" y="189645"/>
                  <a:pt x="304774" y="198074"/>
                </a:cubicBezTo>
                <a:cubicBezTo>
                  <a:pt x="304774" y="206503"/>
                  <a:pt x="297965" y="213312"/>
                  <a:pt x="289538" y="213312"/>
                </a:cubicBezTo>
                <a:lnTo>
                  <a:pt x="106700" y="213312"/>
                </a:lnTo>
                <a:cubicBezTo>
                  <a:pt x="98272" y="213312"/>
                  <a:pt x="91463" y="206503"/>
                  <a:pt x="91463" y="198074"/>
                </a:cubicBezTo>
                <a:cubicBezTo>
                  <a:pt x="91463" y="189645"/>
                  <a:pt x="98272" y="182836"/>
                  <a:pt x="106700" y="182836"/>
                </a:cubicBezTo>
                <a:close/>
                <a:moveTo>
                  <a:pt x="457139" y="110977"/>
                </a:moveTo>
                <a:lnTo>
                  <a:pt x="442284" y="121787"/>
                </a:lnTo>
                <a:lnTo>
                  <a:pt x="423857" y="121787"/>
                </a:lnTo>
                <a:lnTo>
                  <a:pt x="418143" y="139263"/>
                </a:lnTo>
                <a:lnTo>
                  <a:pt x="403288" y="150120"/>
                </a:lnTo>
                <a:lnTo>
                  <a:pt x="409002" y="167597"/>
                </a:lnTo>
                <a:lnTo>
                  <a:pt x="403288" y="185074"/>
                </a:lnTo>
                <a:lnTo>
                  <a:pt x="418143" y="195931"/>
                </a:lnTo>
                <a:lnTo>
                  <a:pt x="423857" y="213408"/>
                </a:lnTo>
                <a:lnTo>
                  <a:pt x="442284" y="213408"/>
                </a:lnTo>
                <a:lnTo>
                  <a:pt x="457139" y="224217"/>
                </a:lnTo>
                <a:lnTo>
                  <a:pt x="471995" y="213408"/>
                </a:lnTo>
                <a:lnTo>
                  <a:pt x="490422" y="213408"/>
                </a:lnTo>
                <a:lnTo>
                  <a:pt x="496135" y="195931"/>
                </a:lnTo>
                <a:lnTo>
                  <a:pt x="510991" y="185074"/>
                </a:lnTo>
                <a:lnTo>
                  <a:pt x="505277" y="167597"/>
                </a:lnTo>
                <a:lnTo>
                  <a:pt x="510991" y="150120"/>
                </a:lnTo>
                <a:lnTo>
                  <a:pt x="496135" y="139263"/>
                </a:lnTo>
                <a:lnTo>
                  <a:pt x="490422" y="121787"/>
                </a:lnTo>
                <a:lnTo>
                  <a:pt x="471995" y="121787"/>
                </a:lnTo>
                <a:close/>
                <a:moveTo>
                  <a:pt x="106700" y="91405"/>
                </a:moveTo>
                <a:lnTo>
                  <a:pt x="289538" y="91405"/>
                </a:lnTo>
                <a:cubicBezTo>
                  <a:pt x="297965" y="91405"/>
                  <a:pt x="304774" y="98215"/>
                  <a:pt x="304774" y="106643"/>
                </a:cubicBezTo>
                <a:cubicBezTo>
                  <a:pt x="304774" y="115072"/>
                  <a:pt x="297965" y="121882"/>
                  <a:pt x="289538" y="121882"/>
                </a:cubicBezTo>
                <a:lnTo>
                  <a:pt x="106700" y="121882"/>
                </a:lnTo>
                <a:cubicBezTo>
                  <a:pt x="98272" y="121882"/>
                  <a:pt x="91463" y="115072"/>
                  <a:pt x="91463" y="106643"/>
                </a:cubicBezTo>
                <a:cubicBezTo>
                  <a:pt x="91463" y="98215"/>
                  <a:pt x="98272" y="91405"/>
                  <a:pt x="106700" y="91405"/>
                </a:cubicBezTo>
                <a:close/>
                <a:moveTo>
                  <a:pt x="457187" y="73309"/>
                </a:moveTo>
                <a:lnTo>
                  <a:pt x="481946" y="91310"/>
                </a:lnTo>
                <a:lnTo>
                  <a:pt x="512562" y="91310"/>
                </a:lnTo>
                <a:lnTo>
                  <a:pt x="522037" y="120453"/>
                </a:lnTo>
                <a:lnTo>
                  <a:pt x="546844" y="138454"/>
                </a:lnTo>
                <a:lnTo>
                  <a:pt x="546892" y="138454"/>
                </a:lnTo>
                <a:lnTo>
                  <a:pt x="537417" y="167597"/>
                </a:lnTo>
                <a:lnTo>
                  <a:pt x="546892" y="196741"/>
                </a:lnTo>
                <a:lnTo>
                  <a:pt x="522085" y="214741"/>
                </a:lnTo>
                <a:lnTo>
                  <a:pt x="518085" y="227122"/>
                </a:lnTo>
                <a:cubicBezTo>
                  <a:pt x="518133" y="227598"/>
                  <a:pt x="518133" y="228075"/>
                  <a:pt x="518133" y="228551"/>
                </a:cubicBezTo>
                <a:lnTo>
                  <a:pt x="518133" y="380935"/>
                </a:lnTo>
                <a:cubicBezTo>
                  <a:pt x="518133" y="387078"/>
                  <a:pt x="514419" y="392650"/>
                  <a:pt x="508753" y="395031"/>
                </a:cubicBezTo>
                <a:cubicBezTo>
                  <a:pt x="503039" y="397412"/>
                  <a:pt x="496469" y="396126"/>
                  <a:pt x="492136" y="391745"/>
                </a:cubicBezTo>
                <a:lnTo>
                  <a:pt x="457187" y="356792"/>
                </a:lnTo>
                <a:lnTo>
                  <a:pt x="422286" y="391745"/>
                </a:lnTo>
                <a:cubicBezTo>
                  <a:pt x="412668" y="401364"/>
                  <a:pt x="396241" y="394555"/>
                  <a:pt x="396241" y="380935"/>
                </a:cubicBezTo>
                <a:lnTo>
                  <a:pt x="396241" y="228551"/>
                </a:lnTo>
                <a:cubicBezTo>
                  <a:pt x="396241" y="228075"/>
                  <a:pt x="396241" y="227598"/>
                  <a:pt x="396336" y="227122"/>
                </a:cubicBezTo>
                <a:lnTo>
                  <a:pt x="392289" y="214741"/>
                </a:lnTo>
                <a:lnTo>
                  <a:pt x="367530" y="196741"/>
                </a:lnTo>
                <a:lnTo>
                  <a:pt x="377005" y="167597"/>
                </a:lnTo>
                <a:lnTo>
                  <a:pt x="367530" y="138454"/>
                </a:lnTo>
                <a:lnTo>
                  <a:pt x="392289" y="120453"/>
                </a:lnTo>
                <a:lnTo>
                  <a:pt x="401764" y="91310"/>
                </a:lnTo>
                <a:lnTo>
                  <a:pt x="432380" y="91310"/>
                </a:lnTo>
                <a:close/>
                <a:moveTo>
                  <a:pt x="45719" y="30473"/>
                </a:moveTo>
                <a:cubicBezTo>
                  <a:pt x="37290" y="30473"/>
                  <a:pt x="30479" y="37282"/>
                  <a:pt x="30479" y="45709"/>
                </a:cubicBezTo>
                <a:lnTo>
                  <a:pt x="30479" y="441860"/>
                </a:lnTo>
                <a:cubicBezTo>
                  <a:pt x="30479" y="450287"/>
                  <a:pt x="37290" y="457096"/>
                  <a:pt x="45719" y="457096"/>
                </a:cubicBezTo>
                <a:lnTo>
                  <a:pt x="563867" y="457096"/>
                </a:lnTo>
                <a:cubicBezTo>
                  <a:pt x="572296" y="457096"/>
                  <a:pt x="579107" y="450287"/>
                  <a:pt x="579107" y="441860"/>
                </a:cubicBezTo>
                <a:lnTo>
                  <a:pt x="579107" y="45709"/>
                </a:lnTo>
                <a:cubicBezTo>
                  <a:pt x="579107" y="37282"/>
                  <a:pt x="572296" y="30473"/>
                  <a:pt x="563867" y="30473"/>
                </a:cubicBezTo>
                <a:close/>
                <a:moveTo>
                  <a:pt x="45719" y="0"/>
                </a:moveTo>
                <a:lnTo>
                  <a:pt x="563867" y="0"/>
                </a:lnTo>
                <a:cubicBezTo>
                  <a:pt x="589060" y="0"/>
                  <a:pt x="609586" y="20521"/>
                  <a:pt x="609586" y="45709"/>
                </a:cubicBezTo>
                <a:lnTo>
                  <a:pt x="609586" y="441860"/>
                </a:lnTo>
                <a:cubicBezTo>
                  <a:pt x="609586" y="467048"/>
                  <a:pt x="589060" y="487569"/>
                  <a:pt x="563867" y="487569"/>
                </a:cubicBezTo>
                <a:lnTo>
                  <a:pt x="45719" y="487569"/>
                </a:lnTo>
                <a:cubicBezTo>
                  <a:pt x="20526" y="487569"/>
                  <a:pt x="0" y="467048"/>
                  <a:pt x="0" y="441860"/>
                </a:cubicBezTo>
                <a:lnTo>
                  <a:pt x="0" y="45709"/>
                </a:lnTo>
                <a:cubicBezTo>
                  <a:pt x="0" y="20521"/>
                  <a:pt x="20526" y="0"/>
                  <a:pt x="457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confont-10673-5170693">
            <a:extLst>
              <a:ext uri="{FF2B5EF4-FFF2-40B4-BE49-F238E27FC236}">
                <a16:creationId xmlns:a16="http://schemas.microsoft.com/office/drawing/2014/main" id="{20113683-8852-4D56-9873-FD3894CF9B34}"/>
              </a:ext>
            </a:extLst>
          </p:cNvPr>
          <p:cNvSpPr/>
          <p:nvPr/>
        </p:nvSpPr>
        <p:spPr>
          <a:xfrm>
            <a:off x="8027875" y="3143132"/>
            <a:ext cx="293164" cy="269810"/>
          </a:xfrm>
          <a:custGeom>
            <a:avLst/>
            <a:gdLst>
              <a:gd name="connsiteX0" fmla="*/ 12236 w 536773"/>
              <a:gd name="connsiteY0" fmla="*/ 457536 h 494017"/>
              <a:gd name="connsiteX1" fmla="*/ 12236 w 536773"/>
              <a:gd name="connsiteY1" fmla="*/ 463585 h 494017"/>
              <a:gd name="connsiteX2" fmla="*/ 30518 w 536773"/>
              <a:gd name="connsiteY2" fmla="*/ 481873 h 494017"/>
              <a:gd name="connsiteX3" fmla="*/ 262237 w 536773"/>
              <a:gd name="connsiteY3" fmla="*/ 481873 h 494017"/>
              <a:gd name="connsiteX4" fmla="*/ 280520 w 536773"/>
              <a:gd name="connsiteY4" fmla="*/ 463585 h 494017"/>
              <a:gd name="connsiteX5" fmla="*/ 280567 w 536773"/>
              <a:gd name="connsiteY5" fmla="*/ 463585 h 494017"/>
              <a:gd name="connsiteX6" fmla="*/ 280567 w 536773"/>
              <a:gd name="connsiteY6" fmla="*/ 457536 h 494017"/>
              <a:gd name="connsiteX7" fmla="*/ 390331 w 536773"/>
              <a:gd name="connsiteY7" fmla="*/ 445233 h 494017"/>
              <a:gd name="connsiteX8" fmla="*/ 390331 w 536773"/>
              <a:gd name="connsiteY8" fmla="*/ 457471 h 494017"/>
              <a:gd name="connsiteX9" fmla="*/ 451337 w 536773"/>
              <a:gd name="connsiteY9" fmla="*/ 457471 h 494017"/>
              <a:gd name="connsiteX10" fmla="*/ 451337 w 536773"/>
              <a:gd name="connsiteY10" fmla="*/ 445233 h 494017"/>
              <a:gd name="connsiteX11" fmla="*/ 317181 w 536773"/>
              <a:gd name="connsiteY11" fmla="*/ 298849 h 494017"/>
              <a:gd name="connsiteX12" fmla="*/ 317181 w 536773"/>
              <a:gd name="connsiteY12" fmla="*/ 353755 h 494017"/>
              <a:gd name="connsiteX13" fmla="*/ 396474 w 536773"/>
              <a:gd name="connsiteY13" fmla="*/ 433042 h 494017"/>
              <a:gd name="connsiteX14" fmla="*/ 445288 w 536773"/>
              <a:gd name="connsiteY14" fmla="*/ 433042 h 494017"/>
              <a:gd name="connsiteX15" fmla="*/ 524582 w 536773"/>
              <a:gd name="connsiteY15" fmla="*/ 353755 h 494017"/>
              <a:gd name="connsiteX16" fmla="*/ 524582 w 536773"/>
              <a:gd name="connsiteY16" fmla="*/ 298849 h 494017"/>
              <a:gd name="connsiteX17" fmla="*/ 311038 w 536773"/>
              <a:gd name="connsiteY17" fmla="*/ 286658 h 494017"/>
              <a:gd name="connsiteX18" fmla="*/ 530630 w 536773"/>
              <a:gd name="connsiteY18" fmla="*/ 286658 h 494017"/>
              <a:gd name="connsiteX19" fmla="*/ 536773 w 536773"/>
              <a:gd name="connsiteY19" fmla="*/ 292754 h 494017"/>
              <a:gd name="connsiteX20" fmla="*/ 536773 w 536773"/>
              <a:gd name="connsiteY20" fmla="*/ 353755 h 494017"/>
              <a:gd name="connsiteX21" fmla="*/ 463576 w 536773"/>
              <a:gd name="connsiteY21" fmla="*/ 443423 h 494017"/>
              <a:gd name="connsiteX22" fmla="*/ 463576 w 536773"/>
              <a:gd name="connsiteY22" fmla="*/ 463519 h 494017"/>
              <a:gd name="connsiteX23" fmla="*/ 457480 w 536773"/>
              <a:gd name="connsiteY23" fmla="*/ 469614 h 494017"/>
              <a:gd name="connsiteX24" fmla="*/ 384283 w 536773"/>
              <a:gd name="connsiteY24" fmla="*/ 469614 h 494017"/>
              <a:gd name="connsiteX25" fmla="*/ 378187 w 536773"/>
              <a:gd name="connsiteY25" fmla="*/ 463519 h 494017"/>
              <a:gd name="connsiteX26" fmla="*/ 378187 w 536773"/>
              <a:gd name="connsiteY26" fmla="*/ 443423 h 494017"/>
              <a:gd name="connsiteX27" fmla="*/ 304942 w 536773"/>
              <a:gd name="connsiteY27" fmla="*/ 353755 h 494017"/>
              <a:gd name="connsiteX28" fmla="*/ 304942 w 536773"/>
              <a:gd name="connsiteY28" fmla="*/ 292754 h 494017"/>
              <a:gd name="connsiteX29" fmla="*/ 311038 w 536773"/>
              <a:gd name="connsiteY29" fmla="*/ 286658 h 494017"/>
              <a:gd name="connsiteX30" fmla="*/ 335421 w 536773"/>
              <a:gd name="connsiteY30" fmla="*/ 157323 h 494017"/>
              <a:gd name="connsiteX31" fmla="*/ 335421 w 536773"/>
              <a:gd name="connsiteY31" fmla="*/ 179466 h 494017"/>
              <a:gd name="connsiteX32" fmla="*/ 395236 w 536773"/>
              <a:gd name="connsiteY32" fmla="*/ 235895 h 494017"/>
              <a:gd name="connsiteX33" fmla="*/ 395236 w 536773"/>
              <a:gd name="connsiteY33" fmla="*/ 217038 h 494017"/>
              <a:gd name="connsiteX34" fmla="*/ 394998 w 536773"/>
              <a:gd name="connsiteY34" fmla="*/ 216847 h 494017"/>
              <a:gd name="connsiteX35" fmla="*/ 450146 w 536773"/>
              <a:gd name="connsiteY35" fmla="*/ 153037 h 494017"/>
              <a:gd name="connsiteX36" fmla="*/ 365091 w 536773"/>
              <a:gd name="connsiteY36" fmla="*/ 169704 h 494017"/>
              <a:gd name="connsiteX37" fmla="*/ 399332 w 536773"/>
              <a:gd name="connsiteY37" fmla="*/ 203942 h 494017"/>
              <a:gd name="connsiteX38" fmla="*/ 12188 w 536773"/>
              <a:gd name="connsiteY38" fmla="*/ 140257 h 494017"/>
              <a:gd name="connsiteX39" fmla="*/ 12188 w 536773"/>
              <a:gd name="connsiteY39" fmla="*/ 445296 h 494017"/>
              <a:gd name="connsiteX40" fmla="*/ 280520 w 536773"/>
              <a:gd name="connsiteY40" fmla="*/ 445296 h 494017"/>
              <a:gd name="connsiteX41" fmla="*/ 280520 w 536773"/>
              <a:gd name="connsiteY41" fmla="*/ 140257 h 494017"/>
              <a:gd name="connsiteX42" fmla="*/ 505342 w 536773"/>
              <a:gd name="connsiteY42" fmla="*/ 115131 h 494017"/>
              <a:gd name="connsiteX43" fmla="*/ 407428 w 536773"/>
              <a:gd name="connsiteY43" fmla="*/ 213038 h 494017"/>
              <a:gd name="connsiteX44" fmla="*/ 407428 w 536773"/>
              <a:gd name="connsiteY44" fmla="*/ 235372 h 494017"/>
              <a:gd name="connsiteX45" fmla="*/ 505342 w 536773"/>
              <a:gd name="connsiteY45" fmla="*/ 137751 h 494017"/>
              <a:gd name="connsiteX46" fmla="*/ 499865 w 536773"/>
              <a:gd name="connsiteY46" fmla="*/ 103322 h 494017"/>
              <a:gd name="connsiteX47" fmla="*/ 349899 w 536773"/>
              <a:gd name="connsiteY47" fmla="*/ 132751 h 494017"/>
              <a:gd name="connsiteX48" fmla="*/ 349661 w 536773"/>
              <a:gd name="connsiteY48" fmla="*/ 132751 h 494017"/>
              <a:gd name="connsiteX49" fmla="*/ 338898 w 536773"/>
              <a:gd name="connsiteY49" fmla="*/ 143513 h 494017"/>
              <a:gd name="connsiteX50" fmla="*/ 354661 w 536773"/>
              <a:gd name="connsiteY50" fmla="*/ 159275 h 494017"/>
              <a:gd name="connsiteX51" fmla="*/ 465624 w 536773"/>
              <a:gd name="connsiteY51" fmla="*/ 137560 h 494017"/>
              <a:gd name="connsiteX52" fmla="*/ 225672 w 536773"/>
              <a:gd name="connsiteY52" fmla="*/ 91536 h 494017"/>
              <a:gd name="connsiteX53" fmla="*/ 225672 w 536773"/>
              <a:gd name="connsiteY53" fmla="*/ 128112 h 494017"/>
              <a:gd name="connsiteX54" fmla="*/ 280520 w 536773"/>
              <a:gd name="connsiteY54" fmla="*/ 128112 h 494017"/>
              <a:gd name="connsiteX55" fmla="*/ 280520 w 536773"/>
              <a:gd name="connsiteY55" fmla="*/ 91536 h 494017"/>
              <a:gd name="connsiteX56" fmla="*/ 475291 w 536773"/>
              <a:gd name="connsiteY56" fmla="*/ 72845 h 494017"/>
              <a:gd name="connsiteX57" fmla="*/ 393569 w 536773"/>
              <a:gd name="connsiteY57" fmla="*/ 88893 h 494017"/>
              <a:gd name="connsiteX58" fmla="*/ 365091 w 536773"/>
              <a:gd name="connsiteY58" fmla="*/ 117274 h 494017"/>
              <a:gd name="connsiteX59" fmla="*/ 494388 w 536773"/>
              <a:gd name="connsiteY59" fmla="*/ 91988 h 494017"/>
              <a:gd name="connsiteX60" fmla="*/ 82793 w 536773"/>
              <a:gd name="connsiteY60" fmla="*/ 48798 h 494017"/>
              <a:gd name="connsiteX61" fmla="*/ 78366 w 536773"/>
              <a:gd name="connsiteY61" fmla="*/ 52180 h 494017"/>
              <a:gd name="connsiteX62" fmla="*/ 68821 w 536773"/>
              <a:gd name="connsiteY62" fmla="*/ 91475 h 494017"/>
              <a:gd name="connsiteX63" fmla="*/ 68797 w 536773"/>
              <a:gd name="connsiteY63" fmla="*/ 91475 h 494017"/>
              <a:gd name="connsiteX64" fmla="*/ 68797 w 536773"/>
              <a:gd name="connsiteY64" fmla="*/ 91571 h 494017"/>
              <a:gd name="connsiteX65" fmla="*/ 68821 w 536773"/>
              <a:gd name="connsiteY65" fmla="*/ 91475 h 494017"/>
              <a:gd name="connsiteX66" fmla="*/ 137062 w 536773"/>
              <a:gd name="connsiteY66" fmla="*/ 91475 h 494017"/>
              <a:gd name="connsiteX67" fmla="*/ 123781 w 536773"/>
              <a:gd name="connsiteY67" fmla="*/ 60992 h 494017"/>
              <a:gd name="connsiteX68" fmla="*/ 104834 w 536773"/>
              <a:gd name="connsiteY68" fmla="*/ 48798 h 494017"/>
              <a:gd name="connsiteX69" fmla="*/ 243907 w 536773"/>
              <a:gd name="connsiteY69" fmla="*/ 42720 h 494017"/>
              <a:gd name="connsiteX70" fmla="*/ 225672 w 536773"/>
              <a:gd name="connsiteY70" fmla="*/ 60960 h 494017"/>
              <a:gd name="connsiteX71" fmla="*/ 225577 w 536773"/>
              <a:gd name="connsiteY71" fmla="*/ 60960 h 494017"/>
              <a:gd name="connsiteX72" fmla="*/ 225577 w 536773"/>
              <a:gd name="connsiteY72" fmla="*/ 79249 h 494017"/>
              <a:gd name="connsiteX73" fmla="*/ 280472 w 536773"/>
              <a:gd name="connsiteY73" fmla="*/ 79249 h 494017"/>
              <a:gd name="connsiteX74" fmla="*/ 280472 w 536773"/>
              <a:gd name="connsiteY74" fmla="*/ 60960 h 494017"/>
              <a:gd name="connsiteX75" fmla="*/ 262190 w 536773"/>
              <a:gd name="connsiteY75" fmla="*/ 42720 h 494017"/>
              <a:gd name="connsiteX76" fmla="*/ 442431 w 536773"/>
              <a:gd name="connsiteY76" fmla="*/ 39987 h 494017"/>
              <a:gd name="connsiteX77" fmla="*/ 409047 w 536773"/>
              <a:gd name="connsiteY77" fmla="*/ 73464 h 494017"/>
              <a:gd name="connsiteX78" fmla="*/ 464909 w 536773"/>
              <a:gd name="connsiteY78" fmla="*/ 62511 h 494017"/>
              <a:gd name="connsiteX79" fmla="*/ 82746 w 536773"/>
              <a:gd name="connsiteY79" fmla="*/ 36605 h 494017"/>
              <a:gd name="connsiteX80" fmla="*/ 104786 w 536773"/>
              <a:gd name="connsiteY80" fmla="*/ 36605 h 494017"/>
              <a:gd name="connsiteX81" fmla="*/ 134872 w 536773"/>
              <a:gd name="connsiteY81" fmla="*/ 56134 h 494017"/>
              <a:gd name="connsiteX82" fmla="*/ 152010 w 536773"/>
              <a:gd name="connsiteY82" fmla="*/ 95238 h 494017"/>
              <a:gd name="connsiteX83" fmla="*/ 151534 w 536773"/>
              <a:gd name="connsiteY83" fmla="*/ 101001 h 494017"/>
              <a:gd name="connsiteX84" fmla="*/ 146440 w 536773"/>
              <a:gd name="connsiteY84" fmla="*/ 103764 h 494017"/>
              <a:gd name="connsiteX85" fmla="*/ 61038 w 536773"/>
              <a:gd name="connsiteY85" fmla="*/ 103764 h 494017"/>
              <a:gd name="connsiteX86" fmla="*/ 56230 w 536773"/>
              <a:gd name="connsiteY86" fmla="*/ 101430 h 494017"/>
              <a:gd name="connsiteX87" fmla="*/ 55087 w 536773"/>
              <a:gd name="connsiteY87" fmla="*/ 96191 h 494017"/>
              <a:gd name="connsiteX88" fmla="*/ 66465 w 536773"/>
              <a:gd name="connsiteY88" fmla="*/ 49275 h 494017"/>
              <a:gd name="connsiteX89" fmla="*/ 82746 w 536773"/>
              <a:gd name="connsiteY89" fmla="*/ 36605 h 494017"/>
              <a:gd name="connsiteX90" fmla="*/ 438145 w 536773"/>
              <a:gd name="connsiteY90" fmla="*/ 27082 h 494017"/>
              <a:gd name="connsiteX91" fmla="*/ 446765 w 536773"/>
              <a:gd name="connsiteY91" fmla="*/ 27082 h 494017"/>
              <a:gd name="connsiteX92" fmla="*/ 515724 w 536773"/>
              <a:gd name="connsiteY92" fmla="*/ 96083 h 494017"/>
              <a:gd name="connsiteX93" fmla="*/ 517486 w 536773"/>
              <a:gd name="connsiteY93" fmla="*/ 100417 h 494017"/>
              <a:gd name="connsiteX94" fmla="*/ 517486 w 536773"/>
              <a:gd name="connsiteY94" fmla="*/ 100464 h 494017"/>
              <a:gd name="connsiteX95" fmla="*/ 517486 w 536773"/>
              <a:gd name="connsiteY95" fmla="*/ 140322 h 494017"/>
              <a:gd name="connsiteX96" fmla="*/ 517009 w 536773"/>
              <a:gd name="connsiteY96" fmla="*/ 142608 h 494017"/>
              <a:gd name="connsiteX97" fmla="*/ 515724 w 536773"/>
              <a:gd name="connsiteY97" fmla="*/ 144608 h 494017"/>
              <a:gd name="connsiteX98" fmla="*/ 405618 w 536773"/>
              <a:gd name="connsiteY98" fmla="*/ 254324 h 494017"/>
              <a:gd name="connsiteX99" fmla="*/ 401332 w 536773"/>
              <a:gd name="connsiteY99" fmla="*/ 256134 h 494017"/>
              <a:gd name="connsiteX100" fmla="*/ 397189 w 536773"/>
              <a:gd name="connsiteY100" fmla="*/ 254467 h 494017"/>
              <a:gd name="connsiteX101" fmla="*/ 326039 w 536773"/>
              <a:gd name="connsiteY101" fmla="*/ 187371 h 494017"/>
              <a:gd name="connsiteX102" fmla="*/ 325087 w 536773"/>
              <a:gd name="connsiteY102" fmla="*/ 186037 h 494017"/>
              <a:gd name="connsiteX103" fmla="*/ 323230 w 536773"/>
              <a:gd name="connsiteY103" fmla="*/ 181656 h 494017"/>
              <a:gd name="connsiteX104" fmla="*/ 323230 w 536773"/>
              <a:gd name="connsiteY104" fmla="*/ 144513 h 494017"/>
              <a:gd name="connsiteX105" fmla="*/ 325515 w 536773"/>
              <a:gd name="connsiteY105" fmla="*/ 139894 h 494017"/>
              <a:gd name="connsiteX106" fmla="*/ 325992 w 536773"/>
              <a:gd name="connsiteY106" fmla="*/ 139227 h 494017"/>
              <a:gd name="connsiteX107" fmla="*/ 55847 w 536773"/>
              <a:gd name="connsiteY107" fmla="*/ 12240 h 494017"/>
              <a:gd name="connsiteX108" fmla="*/ 38088 w 536773"/>
              <a:gd name="connsiteY108" fmla="*/ 26289 h 494017"/>
              <a:gd name="connsiteX109" fmla="*/ 13854 w 536773"/>
              <a:gd name="connsiteY109" fmla="*/ 128112 h 494017"/>
              <a:gd name="connsiteX110" fmla="*/ 192012 w 536773"/>
              <a:gd name="connsiteY110" fmla="*/ 128112 h 494017"/>
              <a:gd name="connsiteX111" fmla="*/ 156590 w 536773"/>
              <a:gd name="connsiteY111" fmla="*/ 45482 h 494017"/>
              <a:gd name="connsiteX112" fmla="*/ 106171 w 536773"/>
              <a:gd name="connsiteY112" fmla="*/ 12240 h 494017"/>
              <a:gd name="connsiteX113" fmla="*/ 55990 w 536773"/>
              <a:gd name="connsiteY113" fmla="*/ 0 h 494017"/>
              <a:gd name="connsiteX114" fmla="*/ 106266 w 536773"/>
              <a:gd name="connsiteY114" fmla="*/ 0 h 494017"/>
              <a:gd name="connsiteX115" fmla="*/ 167921 w 536773"/>
              <a:gd name="connsiteY115" fmla="*/ 40672 h 494017"/>
              <a:gd name="connsiteX116" fmla="*/ 205343 w 536773"/>
              <a:gd name="connsiteY116" fmla="*/ 128112 h 494017"/>
              <a:gd name="connsiteX117" fmla="*/ 213532 w 536773"/>
              <a:gd name="connsiteY117" fmla="*/ 128112 h 494017"/>
              <a:gd name="connsiteX118" fmla="*/ 213532 w 536773"/>
              <a:gd name="connsiteY118" fmla="*/ 61056 h 494017"/>
              <a:gd name="connsiteX119" fmla="*/ 244002 w 536773"/>
              <a:gd name="connsiteY119" fmla="*/ 30528 h 494017"/>
              <a:gd name="connsiteX120" fmla="*/ 262237 w 536773"/>
              <a:gd name="connsiteY120" fmla="*/ 30528 h 494017"/>
              <a:gd name="connsiteX121" fmla="*/ 292136 w 536773"/>
              <a:gd name="connsiteY121" fmla="*/ 54960 h 494017"/>
              <a:gd name="connsiteX122" fmla="*/ 329320 w 536773"/>
              <a:gd name="connsiteY122" fmla="*/ 54960 h 494017"/>
              <a:gd name="connsiteX123" fmla="*/ 346888 w 536773"/>
              <a:gd name="connsiteY123" fmla="*/ 61580 h 494017"/>
              <a:gd name="connsiteX124" fmla="*/ 353649 w 536773"/>
              <a:gd name="connsiteY124" fmla="*/ 79296 h 494017"/>
              <a:gd name="connsiteX125" fmla="*/ 347603 w 536773"/>
              <a:gd name="connsiteY125" fmla="*/ 85392 h 494017"/>
              <a:gd name="connsiteX126" fmla="*/ 341509 w 536773"/>
              <a:gd name="connsiteY126" fmla="*/ 79296 h 494017"/>
              <a:gd name="connsiteX127" fmla="*/ 338509 w 536773"/>
              <a:gd name="connsiteY127" fmla="*/ 70390 h 494017"/>
              <a:gd name="connsiteX128" fmla="*/ 329511 w 536773"/>
              <a:gd name="connsiteY128" fmla="*/ 67104 h 494017"/>
              <a:gd name="connsiteX129" fmla="*/ 292660 w 536773"/>
              <a:gd name="connsiteY129" fmla="*/ 67104 h 494017"/>
              <a:gd name="connsiteX130" fmla="*/ 292660 w 536773"/>
              <a:gd name="connsiteY130" fmla="*/ 463537 h 494017"/>
              <a:gd name="connsiteX131" fmla="*/ 262190 w 536773"/>
              <a:gd name="connsiteY131" fmla="*/ 494017 h 494017"/>
              <a:gd name="connsiteX132" fmla="*/ 30470 w 536773"/>
              <a:gd name="connsiteY132" fmla="*/ 494017 h 494017"/>
              <a:gd name="connsiteX133" fmla="*/ 0 w 536773"/>
              <a:gd name="connsiteY133" fmla="*/ 463537 h 494017"/>
              <a:gd name="connsiteX134" fmla="*/ 0 w 536773"/>
              <a:gd name="connsiteY134" fmla="*/ 134160 h 494017"/>
              <a:gd name="connsiteX135" fmla="*/ 143 w 536773"/>
              <a:gd name="connsiteY135" fmla="*/ 133351 h 494017"/>
              <a:gd name="connsiteX136" fmla="*/ 143 w 536773"/>
              <a:gd name="connsiteY136" fmla="*/ 132779 h 494017"/>
              <a:gd name="connsiteX137" fmla="*/ 26328 w 536773"/>
              <a:gd name="connsiteY137" fmla="*/ 23479 h 494017"/>
              <a:gd name="connsiteX138" fmla="*/ 55990 w 536773"/>
              <a:gd name="connsiteY138" fmla="*/ 0 h 49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36773" h="494017">
                <a:moveTo>
                  <a:pt x="12236" y="457536"/>
                </a:moveTo>
                <a:lnTo>
                  <a:pt x="12236" y="463585"/>
                </a:lnTo>
                <a:cubicBezTo>
                  <a:pt x="12236" y="473633"/>
                  <a:pt x="20377" y="481873"/>
                  <a:pt x="30518" y="481873"/>
                </a:cubicBezTo>
                <a:lnTo>
                  <a:pt x="262237" y="481873"/>
                </a:lnTo>
                <a:cubicBezTo>
                  <a:pt x="272331" y="481873"/>
                  <a:pt x="280520" y="473729"/>
                  <a:pt x="280520" y="463585"/>
                </a:cubicBezTo>
                <a:lnTo>
                  <a:pt x="280567" y="463585"/>
                </a:lnTo>
                <a:lnTo>
                  <a:pt x="280567" y="457536"/>
                </a:lnTo>
                <a:close/>
                <a:moveTo>
                  <a:pt x="390331" y="445233"/>
                </a:moveTo>
                <a:lnTo>
                  <a:pt x="390331" y="457471"/>
                </a:lnTo>
                <a:lnTo>
                  <a:pt x="451337" y="457471"/>
                </a:lnTo>
                <a:lnTo>
                  <a:pt x="451337" y="445233"/>
                </a:lnTo>
                <a:close/>
                <a:moveTo>
                  <a:pt x="317181" y="298849"/>
                </a:moveTo>
                <a:lnTo>
                  <a:pt x="317181" y="353755"/>
                </a:lnTo>
                <a:cubicBezTo>
                  <a:pt x="317181" y="397470"/>
                  <a:pt x="352708" y="433042"/>
                  <a:pt x="396474" y="433042"/>
                </a:cubicBezTo>
                <a:lnTo>
                  <a:pt x="445288" y="433042"/>
                </a:lnTo>
                <a:cubicBezTo>
                  <a:pt x="488959" y="433042"/>
                  <a:pt x="524582" y="397518"/>
                  <a:pt x="524582" y="353755"/>
                </a:cubicBezTo>
                <a:lnTo>
                  <a:pt x="524582" y="298849"/>
                </a:lnTo>
                <a:close/>
                <a:moveTo>
                  <a:pt x="311038" y="286658"/>
                </a:moveTo>
                <a:lnTo>
                  <a:pt x="530630" y="286658"/>
                </a:lnTo>
                <a:cubicBezTo>
                  <a:pt x="534059" y="286658"/>
                  <a:pt x="536773" y="289325"/>
                  <a:pt x="536773" y="292754"/>
                </a:cubicBezTo>
                <a:lnTo>
                  <a:pt x="536773" y="353755"/>
                </a:lnTo>
                <a:cubicBezTo>
                  <a:pt x="536773" y="397946"/>
                  <a:pt x="505294" y="434899"/>
                  <a:pt x="463576" y="443423"/>
                </a:cubicBezTo>
                <a:lnTo>
                  <a:pt x="463576" y="463519"/>
                </a:lnTo>
                <a:cubicBezTo>
                  <a:pt x="463576" y="466852"/>
                  <a:pt x="460861" y="469614"/>
                  <a:pt x="457480" y="469614"/>
                </a:cubicBezTo>
                <a:lnTo>
                  <a:pt x="384283" y="469614"/>
                </a:lnTo>
                <a:cubicBezTo>
                  <a:pt x="380949" y="469614"/>
                  <a:pt x="378187" y="466900"/>
                  <a:pt x="378187" y="463519"/>
                </a:cubicBezTo>
                <a:lnTo>
                  <a:pt x="378187" y="443423"/>
                </a:lnTo>
                <a:cubicBezTo>
                  <a:pt x="336469" y="434899"/>
                  <a:pt x="304942" y="397946"/>
                  <a:pt x="304942" y="353755"/>
                </a:cubicBezTo>
                <a:lnTo>
                  <a:pt x="304942" y="292754"/>
                </a:lnTo>
                <a:cubicBezTo>
                  <a:pt x="304942" y="289420"/>
                  <a:pt x="307657" y="286658"/>
                  <a:pt x="311038" y="286658"/>
                </a:cubicBezTo>
                <a:close/>
                <a:moveTo>
                  <a:pt x="335421" y="157323"/>
                </a:moveTo>
                <a:lnTo>
                  <a:pt x="335421" y="179466"/>
                </a:lnTo>
                <a:lnTo>
                  <a:pt x="395236" y="235895"/>
                </a:lnTo>
                <a:lnTo>
                  <a:pt x="395236" y="217038"/>
                </a:lnTo>
                <a:cubicBezTo>
                  <a:pt x="395141" y="216990"/>
                  <a:pt x="395046" y="216895"/>
                  <a:pt x="394998" y="216847"/>
                </a:cubicBezTo>
                <a:close/>
                <a:moveTo>
                  <a:pt x="450146" y="153037"/>
                </a:moveTo>
                <a:lnTo>
                  <a:pt x="365091" y="169704"/>
                </a:lnTo>
                <a:lnTo>
                  <a:pt x="399332" y="203942"/>
                </a:lnTo>
                <a:close/>
                <a:moveTo>
                  <a:pt x="12188" y="140257"/>
                </a:moveTo>
                <a:lnTo>
                  <a:pt x="12188" y="445296"/>
                </a:lnTo>
                <a:lnTo>
                  <a:pt x="280520" y="445296"/>
                </a:lnTo>
                <a:lnTo>
                  <a:pt x="280520" y="140257"/>
                </a:lnTo>
                <a:close/>
                <a:moveTo>
                  <a:pt x="505342" y="115131"/>
                </a:moveTo>
                <a:lnTo>
                  <a:pt x="407428" y="213038"/>
                </a:lnTo>
                <a:lnTo>
                  <a:pt x="407428" y="235372"/>
                </a:lnTo>
                <a:lnTo>
                  <a:pt x="505342" y="137751"/>
                </a:lnTo>
                <a:close/>
                <a:moveTo>
                  <a:pt x="499865" y="103322"/>
                </a:moveTo>
                <a:lnTo>
                  <a:pt x="349899" y="132751"/>
                </a:lnTo>
                <a:lnTo>
                  <a:pt x="349661" y="132751"/>
                </a:lnTo>
                <a:lnTo>
                  <a:pt x="338898" y="143513"/>
                </a:lnTo>
                <a:lnTo>
                  <a:pt x="354661" y="159275"/>
                </a:lnTo>
                <a:lnTo>
                  <a:pt x="465624" y="137560"/>
                </a:lnTo>
                <a:close/>
                <a:moveTo>
                  <a:pt x="225672" y="91536"/>
                </a:moveTo>
                <a:lnTo>
                  <a:pt x="225672" y="128112"/>
                </a:lnTo>
                <a:lnTo>
                  <a:pt x="280520" y="128112"/>
                </a:lnTo>
                <a:lnTo>
                  <a:pt x="280520" y="91536"/>
                </a:lnTo>
                <a:close/>
                <a:moveTo>
                  <a:pt x="475291" y="72845"/>
                </a:moveTo>
                <a:lnTo>
                  <a:pt x="393569" y="88893"/>
                </a:lnTo>
                <a:lnTo>
                  <a:pt x="365091" y="117274"/>
                </a:lnTo>
                <a:lnTo>
                  <a:pt x="494388" y="91988"/>
                </a:lnTo>
                <a:close/>
                <a:moveTo>
                  <a:pt x="82793" y="48798"/>
                </a:moveTo>
                <a:cubicBezTo>
                  <a:pt x="80699" y="48798"/>
                  <a:pt x="78842" y="50227"/>
                  <a:pt x="78366" y="52180"/>
                </a:cubicBezTo>
                <a:lnTo>
                  <a:pt x="68821" y="91475"/>
                </a:lnTo>
                <a:lnTo>
                  <a:pt x="68797" y="91475"/>
                </a:lnTo>
                <a:lnTo>
                  <a:pt x="68797" y="91571"/>
                </a:lnTo>
                <a:lnTo>
                  <a:pt x="68821" y="91475"/>
                </a:lnTo>
                <a:lnTo>
                  <a:pt x="137062" y="91475"/>
                </a:lnTo>
                <a:lnTo>
                  <a:pt x="123781" y="60992"/>
                </a:lnTo>
                <a:cubicBezTo>
                  <a:pt x="120543" y="53562"/>
                  <a:pt x="113117" y="48798"/>
                  <a:pt x="104834" y="48798"/>
                </a:cubicBezTo>
                <a:close/>
                <a:moveTo>
                  <a:pt x="243907" y="42720"/>
                </a:moveTo>
                <a:cubicBezTo>
                  <a:pt x="233861" y="42720"/>
                  <a:pt x="225672" y="50864"/>
                  <a:pt x="225672" y="60960"/>
                </a:cubicBezTo>
                <a:lnTo>
                  <a:pt x="225577" y="60960"/>
                </a:lnTo>
                <a:lnTo>
                  <a:pt x="225577" y="79249"/>
                </a:lnTo>
                <a:lnTo>
                  <a:pt x="280472" y="79249"/>
                </a:lnTo>
                <a:lnTo>
                  <a:pt x="280472" y="60960"/>
                </a:lnTo>
                <a:cubicBezTo>
                  <a:pt x="280472" y="50911"/>
                  <a:pt x="272283" y="42720"/>
                  <a:pt x="262190" y="42720"/>
                </a:cubicBezTo>
                <a:close/>
                <a:moveTo>
                  <a:pt x="442431" y="39987"/>
                </a:moveTo>
                <a:lnTo>
                  <a:pt x="409047" y="73464"/>
                </a:lnTo>
                <a:lnTo>
                  <a:pt x="464909" y="62511"/>
                </a:lnTo>
                <a:close/>
                <a:moveTo>
                  <a:pt x="82746" y="36605"/>
                </a:moveTo>
                <a:lnTo>
                  <a:pt x="104786" y="36605"/>
                </a:lnTo>
                <a:cubicBezTo>
                  <a:pt x="117878" y="36605"/>
                  <a:pt x="129731" y="44274"/>
                  <a:pt x="134872" y="56134"/>
                </a:cubicBezTo>
                <a:lnTo>
                  <a:pt x="152010" y="95238"/>
                </a:lnTo>
                <a:cubicBezTo>
                  <a:pt x="152867" y="97143"/>
                  <a:pt x="152676" y="99287"/>
                  <a:pt x="151534" y="101001"/>
                </a:cubicBezTo>
                <a:cubicBezTo>
                  <a:pt x="150439" y="102764"/>
                  <a:pt x="148535" y="103764"/>
                  <a:pt x="146440" y="103764"/>
                </a:cubicBezTo>
                <a:lnTo>
                  <a:pt x="61038" y="103764"/>
                </a:lnTo>
                <a:cubicBezTo>
                  <a:pt x="59134" y="103764"/>
                  <a:pt x="57372" y="102907"/>
                  <a:pt x="56230" y="101430"/>
                </a:cubicBezTo>
                <a:cubicBezTo>
                  <a:pt x="55087" y="99954"/>
                  <a:pt x="54659" y="98048"/>
                  <a:pt x="55087" y="96191"/>
                </a:cubicBezTo>
                <a:lnTo>
                  <a:pt x="66465" y="49275"/>
                </a:lnTo>
                <a:cubicBezTo>
                  <a:pt x="68274" y="41844"/>
                  <a:pt x="74986" y="36605"/>
                  <a:pt x="82746" y="36605"/>
                </a:cubicBezTo>
                <a:close/>
                <a:moveTo>
                  <a:pt x="438145" y="27082"/>
                </a:moveTo>
                <a:cubicBezTo>
                  <a:pt x="440526" y="24701"/>
                  <a:pt x="444384" y="24701"/>
                  <a:pt x="446765" y="27082"/>
                </a:cubicBezTo>
                <a:lnTo>
                  <a:pt x="515724" y="96083"/>
                </a:lnTo>
                <a:cubicBezTo>
                  <a:pt x="516914" y="97274"/>
                  <a:pt x="517486" y="98845"/>
                  <a:pt x="517486" y="100417"/>
                </a:cubicBezTo>
                <a:lnTo>
                  <a:pt x="517486" y="100464"/>
                </a:lnTo>
                <a:lnTo>
                  <a:pt x="517486" y="140322"/>
                </a:lnTo>
                <a:cubicBezTo>
                  <a:pt x="517486" y="141084"/>
                  <a:pt x="517295" y="141846"/>
                  <a:pt x="517009" y="142608"/>
                </a:cubicBezTo>
                <a:cubicBezTo>
                  <a:pt x="516724" y="143322"/>
                  <a:pt x="516247" y="144037"/>
                  <a:pt x="515724" y="144608"/>
                </a:cubicBezTo>
                <a:lnTo>
                  <a:pt x="405618" y="254324"/>
                </a:lnTo>
                <a:cubicBezTo>
                  <a:pt x="404428" y="255515"/>
                  <a:pt x="402904" y="256134"/>
                  <a:pt x="401332" y="256134"/>
                </a:cubicBezTo>
                <a:cubicBezTo>
                  <a:pt x="399856" y="256134"/>
                  <a:pt x="398379" y="255610"/>
                  <a:pt x="397189" y="254467"/>
                </a:cubicBezTo>
                <a:lnTo>
                  <a:pt x="326039" y="187371"/>
                </a:lnTo>
                <a:cubicBezTo>
                  <a:pt x="325611" y="186990"/>
                  <a:pt x="325373" y="186514"/>
                  <a:pt x="325087" y="186037"/>
                </a:cubicBezTo>
                <a:cubicBezTo>
                  <a:pt x="323944" y="184942"/>
                  <a:pt x="323230" y="183418"/>
                  <a:pt x="323230" y="181656"/>
                </a:cubicBezTo>
                <a:lnTo>
                  <a:pt x="323230" y="144513"/>
                </a:lnTo>
                <a:cubicBezTo>
                  <a:pt x="323230" y="142608"/>
                  <a:pt x="324134" y="141037"/>
                  <a:pt x="325515" y="139894"/>
                </a:cubicBezTo>
                <a:cubicBezTo>
                  <a:pt x="325706" y="139703"/>
                  <a:pt x="325754" y="139417"/>
                  <a:pt x="325992" y="139227"/>
                </a:cubicBezTo>
                <a:close/>
                <a:moveTo>
                  <a:pt x="55847" y="12240"/>
                </a:moveTo>
                <a:cubicBezTo>
                  <a:pt x="47372" y="12240"/>
                  <a:pt x="40040" y="18002"/>
                  <a:pt x="38088" y="26289"/>
                </a:cubicBezTo>
                <a:lnTo>
                  <a:pt x="13854" y="128112"/>
                </a:lnTo>
                <a:lnTo>
                  <a:pt x="192012" y="128112"/>
                </a:lnTo>
                <a:lnTo>
                  <a:pt x="156590" y="45482"/>
                </a:lnTo>
                <a:cubicBezTo>
                  <a:pt x="147925" y="25241"/>
                  <a:pt x="128119" y="12240"/>
                  <a:pt x="106171" y="12240"/>
                </a:cubicBezTo>
                <a:close/>
                <a:moveTo>
                  <a:pt x="55990" y="0"/>
                </a:moveTo>
                <a:lnTo>
                  <a:pt x="106266" y="0"/>
                </a:lnTo>
                <a:cubicBezTo>
                  <a:pt x="133118" y="0"/>
                  <a:pt x="157352" y="16002"/>
                  <a:pt x="167921" y="40672"/>
                </a:cubicBezTo>
                <a:lnTo>
                  <a:pt x="205343" y="128112"/>
                </a:lnTo>
                <a:lnTo>
                  <a:pt x="213532" y="128112"/>
                </a:lnTo>
                <a:lnTo>
                  <a:pt x="213532" y="61056"/>
                </a:lnTo>
                <a:cubicBezTo>
                  <a:pt x="213532" y="44244"/>
                  <a:pt x="227196" y="30528"/>
                  <a:pt x="244002" y="30528"/>
                </a:cubicBezTo>
                <a:lnTo>
                  <a:pt x="262237" y="30528"/>
                </a:lnTo>
                <a:cubicBezTo>
                  <a:pt x="276949" y="30528"/>
                  <a:pt x="289280" y="41005"/>
                  <a:pt x="292136" y="54960"/>
                </a:cubicBezTo>
                <a:lnTo>
                  <a:pt x="329320" y="54960"/>
                </a:lnTo>
                <a:cubicBezTo>
                  <a:pt x="330177" y="54912"/>
                  <a:pt x="339795" y="54722"/>
                  <a:pt x="346888" y="61580"/>
                </a:cubicBezTo>
                <a:cubicBezTo>
                  <a:pt x="351411" y="65913"/>
                  <a:pt x="353649" y="71867"/>
                  <a:pt x="353649" y="79296"/>
                </a:cubicBezTo>
                <a:cubicBezTo>
                  <a:pt x="353649" y="82630"/>
                  <a:pt x="350935" y="85392"/>
                  <a:pt x="347603" y="85392"/>
                </a:cubicBezTo>
                <a:cubicBezTo>
                  <a:pt x="344270" y="85392"/>
                  <a:pt x="341509" y="82678"/>
                  <a:pt x="341509" y="79296"/>
                </a:cubicBezTo>
                <a:cubicBezTo>
                  <a:pt x="341509" y="75343"/>
                  <a:pt x="340509" y="72343"/>
                  <a:pt x="338509" y="70390"/>
                </a:cubicBezTo>
                <a:cubicBezTo>
                  <a:pt x="335081" y="67056"/>
                  <a:pt x="329558" y="67104"/>
                  <a:pt x="329511" y="67104"/>
                </a:cubicBezTo>
                <a:lnTo>
                  <a:pt x="292660" y="67104"/>
                </a:lnTo>
                <a:lnTo>
                  <a:pt x="292660" y="463537"/>
                </a:lnTo>
                <a:cubicBezTo>
                  <a:pt x="292660" y="480301"/>
                  <a:pt x="278996" y="494017"/>
                  <a:pt x="262190" y="494017"/>
                </a:cubicBezTo>
                <a:lnTo>
                  <a:pt x="30470" y="494017"/>
                </a:lnTo>
                <a:cubicBezTo>
                  <a:pt x="13664" y="494017"/>
                  <a:pt x="0" y="480301"/>
                  <a:pt x="0" y="463537"/>
                </a:cubicBezTo>
                <a:lnTo>
                  <a:pt x="0" y="134160"/>
                </a:lnTo>
                <a:cubicBezTo>
                  <a:pt x="0" y="133875"/>
                  <a:pt x="95" y="133684"/>
                  <a:pt x="143" y="133351"/>
                </a:cubicBezTo>
                <a:cubicBezTo>
                  <a:pt x="143" y="133208"/>
                  <a:pt x="95" y="132970"/>
                  <a:pt x="143" y="132779"/>
                </a:cubicBezTo>
                <a:lnTo>
                  <a:pt x="26328" y="23479"/>
                </a:lnTo>
                <a:cubicBezTo>
                  <a:pt x="29613" y="9668"/>
                  <a:pt x="41802" y="0"/>
                  <a:pt x="55990" y="0"/>
                </a:cubicBez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virus_114183">
            <a:extLst>
              <a:ext uri="{FF2B5EF4-FFF2-40B4-BE49-F238E27FC236}">
                <a16:creationId xmlns:a16="http://schemas.microsoft.com/office/drawing/2014/main" id="{94D1C9D2-C0F4-4288-B917-60ADC011D7EE}"/>
              </a:ext>
            </a:extLst>
          </p:cNvPr>
          <p:cNvSpPr/>
          <p:nvPr/>
        </p:nvSpPr>
        <p:spPr>
          <a:xfrm>
            <a:off x="9546437" y="4716784"/>
            <a:ext cx="328600" cy="32818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6928" h="606157">
                <a:moveTo>
                  <a:pt x="300595" y="559728"/>
                </a:moveTo>
                <a:cubicBezTo>
                  <a:pt x="304331" y="559728"/>
                  <a:pt x="308067" y="561141"/>
                  <a:pt x="310896" y="563968"/>
                </a:cubicBezTo>
                <a:cubicBezTo>
                  <a:pt x="316555" y="569622"/>
                  <a:pt x="316555" y="578901"/>
                  <a:pt x="310896" y="584555"/>
                </a:cubicBezTo>
                <a:lnTo>
                  <a:pt x="293486" y="601808"/>
                </a:lnTo>
                <a:cubicBezTo>
                  <a:pt x="290730" y="604707"/>
                  <a:pt x="286957" y="606157"/>
                  <a:pt x="283185" y="606157"/>
                </a:cubicBezTo>
                <a:cubicBezTo>
                  <a:pt x="279558" y="606157"/>
                  <a:pt x="275786" y="604707"/>
                  <a:pt x="273029" y="601808"/>
                </a:cubicBezTo>
                <a:cubicBezTo>
                  <a:pt x="267371" y="596154"/>
                  <a:pt x="267371" y="587020"/>
                  <a:pt x="273029" y="581366"/>
                </a:cubicBezTo>
                <a:lnTo>
                  <a:pt x="290294" y="563968"/>
                </a:lnTo>
                <a:cubicBezTo>
                  <a:pt x="293124" y="561141"/>
                  <a:pt x="296860" y="559728"/>
                  <a:pt x="300595" y="559728"/>
                </a:cubicBezTo>
                <a:close/>
                <a:moveTo>
                  <a:pt x="557947" y="542649"/>
                </a:moveTo>
                <a:cubicBezTo>
                  <a:pt x="561641" y="542649"/>
                  <a:pt x="565335" y="544060"/>
                  <a:pt x="568160" y="546883"/>
                </a:cubicBezTo>
                <a:lnTo>
                  <a:pt x="585546" y="564257"/>
                </a:lnTo>
                <a:cubicBezTo>
                  <a:pt x="591196" y="569903"/>
                  <a:pt x="591196" y="579024"/>
                  <a:pt x="585546" y="584670"/>
                </a:cubicBezTo>
                <a:cubicBezTo>
                  <a:pt x="582648" y="587421"/>
                  <a:pt x="579026" y="588869"/>
                  <a:pt x="575260" y="588869"/>
                </a:cubicBezTo>
                <a:cubicBezTo>
                  <a:pt x="571638" y="588869"/>
                  <a:pt x="567871" y="587421"/>
                  <a:pt x="565118" y="584670"/>
                </a:cubicBezTo>
                <a:lnTo>
                  <a:pt x="547733" y="567297"/>
                </a:lnTo>
                <a:cubicBezTo>
                  <a:pt x="542082" y="561651"/>
                  <a:pt x="542082" y="552530"/>
                  <a:pt x="547733" y="546883"/>
                </a:cubicBezTo>
                <a:cubicBezTo>
                  <a:pt x="550558" y="544060"/>
                  <a:pt x="554252" y="542649"/>
                  <a:pt x="557947" y="542649"/>
                </a:cubicBezTo>
                <a:close/>
                <a:moveTo>
                  <a:pt x="166241" y="425510"/>
                </a:moveTo>
                <a:cubicBezTo>
                  <a:pt x="169941" y="425510"/>
                  <a:pt x="173640" y="426921"/>
                  <a:pt x="176469" y="429744"/>
                </a:cubicBezTo>
                <a:cubicBezTo>
                  <a:pt x="182128" y="435535"/>
                  <a:pt x="182128" y="444655"/>
                  <a:pt x="176469" y="450301"/>
                </a:cubicBezTo>
                <a:lnTo>
                  <a:pt x="159059" y="467673"/>
                </a:lnTo>
                <a:cubicBezTo>
                  <a:pt x="156303" y="470423"/>
                  <a:pt x="152530" y="471871"/>
                  <a:pt x="148903" y="471871"/>
                </a:cubicBezTo>
                <a:cubicBezTo>
                  <a:pt x="145131" y="471871"/>
                  <a:pt x="141504" y="470423"/>
                  <a:pt x="138602" y="467673"/>
                </a:cubicBezTo>
                <a:cubicBezTo>
                  <a:pt x="132944" y="462027"/>
                  <a:pt x="132944" y="452762"/>
                  <a:pt x="138602" y="447116"/>
                </a:cubicBezTo>
                <a:lnTo>
                  <a:pt x="156012" y="429744"/>
                </a:lnTo>
                <a:cubicBezTo>
                  <a:pt x="158842" y="426921"/>
                  <a:pt x="162541" y="425510"/>
                  <a:pt x="166241" y="425510"/>
                </a:cubicBezTo>
                <a:close/>
                <a:moveTo>
                  <a:pt x="343447" y="328483"/>
                </a:moveTo>
                <a:cubicBezTo>
                  <a:pt x="347146" y="328483"/>
                  <a:pt x="350846" y="329896"/>
                  <a:pt x="353674" y="332721"/>
                </a:cubicBezTo>
                <a:lnTo>
                  <a:pt x="446803" y="425719"/>
                </a:lnTo>
                <a:cubicBezTo>
                  <a:pt x="452605" y="431369"/>
                  <a:pt x="452605" y="440495"/>
                  <a:pt x="446803" y="446144"/>
                </a:cubicBezTo>
                <a:cubicBezTo>
                  <a:pt x="444047" y="449041"/>
                  <a:pt x="440275" y="450490"/>
                  <a:pt x="436649" y="450490"/>
                </a:cubicBezTo>
                <a:cubicBezTo>
                  <a:pt x="432877" y="450490"/>
                  <a:pt x="429251" y="449041"/>
                  <a:pt x="426349" y="446144"/>
                </a:cubicBezTo>
                <a:lnTo>
                  <a:pt x="333221" y="353146"/>
                </a:lnTo>
                <a:cubicBezTo>
                  <a:pt x="327563" y="347496"/>
                  <a:pt x="327563" y="338370"/>
                  <a:pt x="333221" y="332721"/>
                </a:cubicBezTo>
                <a:cubicBezTo>
                  <a:pt x="336049" y="329896"/>
                  <a:pt x="339748" y="328483"/>
                  <a:pt x="343447" y="328483"/>
                </a:cubicBezTo>
                <a:close/>
                <a:moveTo>
                  <a:pt x="355743" y="296419"/>
                </a:moveTo>
                <a:cubicBezTo>
                  <a:pt x="339647" y="296419"/>
                  <a:pt x="324855" y="302211"/>
                  <a:pt x="314269" y="312782"/>
                </a:cubicBezTo>
                <a:lnTo>
                  <a:pt x="313254" y="313796"/>
                </a:lnTo>
                <a:cubicBezTo>
                  <a:pt x="301508" y="325525"/>
                  <a:pt x="295707" y="342034"/>
                  <a:pt x="297012" y="360279"/>
                </a:cubicBezTo>
                <a:cubicBezTo>
                  <a:pt x="298462" y="379394"/>
                  <a:pt x="307163" y="397929"/>
                  <a:pt x="321810" y="412410"/>
                </a:cubicBezTo>
                <a:lnTo>
                  <a:pt x="367054" y="457590"/>
                </a:lnTo>
                <a:cubicBezTo>
                  <a:pt x="382861" y="473519"/>
                  <a:pt x="403743" y="482497"/>
                  <a:pt x="424335" y="482497"/>
                </a:cubicBezTo>
                <a:cubicBezTo>
                  <a:pt x="440576" y="482497"/>
                  <a:pt x="455223" y="476704"/>
                  <a:pt x="465809" y="466278"/>
                </a:cubicBezTo>
                <a:lnTo>
                  <a:pt x="466969" y="465120"/>
                </a:lnTo>
                <a:cubicBezTo>
                  <a:pt x="478715" y="453390"/>
                  <a:pt x="484370" y="436882"/>
                  <a:pt x="483065" y="418637"/>
                </a:cubicBezTo>
                <a:cubicBezTo>
                  <a:pt x="481760" y="399667"/>
                  <a:pt x="472914" y="381132"/>
                  <a:pt x="458268" y="366506"/>
                </a:cubicBezTo>
                <a:lnTo>
                  <a:pt x="413024" y="321326"/>
                </a:lnTo>
                <a:cubicBezTo>
                  <a:pt x="397217" y="305542"/>
                  <a:pt x="376335" y="296419"/>
                  <a:pt x="355743" y="296419"/>
                </a:cubicBezTo>
                <a:close/>
                <a:moveTo>
                  <a:pt x="31837" y="291436"/>
                </a:moveTo>
                <a:cubicBezTo>
                  <a:pt x="35531" y="291436"/>
                  <a:pt x="39225" y="292847"/>
                  <a:pt x="42050" y="295670"/>
                </a:cubicBezTo>
                <a:cubicBezTo>
                  <a:pt x="47701" y="301317"/>
                  <a:pt x="47701" y="310438"/>
                  <a:pt x="42050" y="316084"/>
                </a:cubicBezTo>
                <a:lnTo>
                  <a:pt x="24810" y="333457"/>
                </a:lnTo>
                <a:cubicBezTo>
                  <a:pt x="21912" y="336208"/>
                  <a:pt x="18290" y="337656"/>
                  <a:pt x="14523" y="337656"/>
                </a:cubicBezTo>
                <a:cubicBezTo>
                  <a:pt x="10757" y="337656"/>
                  <a:pt x="7135" y="336208"/>
                  <a:pt x="4237" y="333457"/>
                </a:cubicBezTo>
                <a:cubicBezTo>
                  <a:pt x="-1413" y="327811"/>
                  <a:pt x="-1413" y="318690"/>
                  <a:pt x="4237" y="312899"/>
                </a:cubicBezTo>
                <a:lnTo>
                  <a:pt x="21623" y="295670"/>
                </a:lnTo>
                <a:cubicBezTo>
                  <a:pt x="24448" y="292847"/>
                  <a:pt x="28142" y="291436"/>
                  <a:pt x="31837" y="291436"/>
                </a:cubicBezTo>
                <a:close/>
                <a:moveTo>
                  <a:pt x="592456" y="268432"/>
                </a:moveTo>
                <a:cubicBezTo>
                  <a:pt x="596156" y="268432"/>
                  <a:pt x="599856" y="269843"/>
                  <a:pt x="602685" y="272666"/>
                </a:cubicBezTo>
                <a:cubicBezTo>
                  <a:pt x="608343" y="278313"/>
                  <a:pt x="608343" y="287434"/>
                  <a:pt x="602685" y="293080"/>
                </a:cubicBezTo>
                <a:lnTo>
                  <a:pt x="585420" y="310453"/>
                </a:lnTo>
                <a:cubicBezTo>
                  <a:pt x="582518" y="313204"/>
                  <a:pt x="578746" y="314652"/>
                  <a:pt x="575119" y="314652"/>
                </a:cubicBezTo>
                <a:cubicBezTo>
                  <a:pt x="571346" y="314652"/>
                  <a:pt x="567719" y="313204"/>
                  <a:pt x="564818" y="310453"/>
                </a:cubicBezTo>
                <a:cubicBezTo>
                  <a:pt x="559159" y="304807"/>
                  <a:pt x="559159" y="295541"/>
                  <a:pt x="564818" y="289895"/>
                </a:cubicBezTo>
                <a:lnTo>
                  <a:pt x="582228" y="272666"/>
                </a:lnTo>
                <a:cubicBezTo>
                  <a:pt x="585057" y="269843"/>
                  <a:pt x="588757" y="268432"/>
                  <a:pt x="592456" y="268432"/>
                </a:cubicBezTo>
                <a:close/>
                <a:moveTo>
                  <a:pt x="170359" y="155598"/>
                </a:moveTo>
                <a:cubicBezTo>
                  <a:pt x="174074" y="155598"/>
                  <a:pt x="177807" y="157011"/>
                  <a:pt x="180707" y="159835"/>
                </a:cubicBezTo>
                <a:lnTo>
                  <a:pt x="273783" y="252834"/>
                </a:lnTo>
                <a:cubicBezTo>
                  <a:pt x="279437" y="258484"/>
                  <a:pt x="279437" y="267755"/>
                  <a:pt x="273783" y="273404"/>
                </a:cubicBezTo>
                <a:cubicBezTo>
                  <a:pt x="270883" y="276156"/>
                  <a:pt x="267259" y="277605"/>
                  <a:pt x="263489" y="277605"/>
                </a:cubicBezTo>
                <a:cubicBezTo>
                  <a:pt x="259720" y="277605"/>
                  <a:pt x="256095" y="276156"/>
                  <a:pt x="253196" y="273404"/>
                </a:cubicBezTo>
                <a:lnTo>
                  <a:pt x="160120" y="180405"/>
                </a:lnTo>
                <a:cubicBezTo>
                  <a:pt x="154466" y="174611"/>
                  <a:pt x="154466" y="165485"/>
                  <a:pt x="160120" y="159835"/>
                </a:cubicBezTo>
                <a:cubicBezTo>
                  <a:pt x="162947" y="157011"/>
                  <a:pt x="166644" y="155598"/>
                  <a:pt x="170359" y="155598"/>
                </a:cubicBezTo>
                <a:close/>
                <a:moveTo>
                  <a:pt x="458099" y="134216"/>
                </a:moveTo>
                <a:cubicBezTo>
                  <a:pt x="461835" y="134216"/>
                  <a:pt x="465570" y="135627"/>
                  <a:pt x="468399" y="138450"/>
                </a:cubicBezTo>
                <a:cubicBezTo>
                  <a:pt x="474057" y="144097"/>
                  <a:pt x="474057" y="153218"/>
                  <a:pt x="468399" y="158864"/>
                </a:cubicBezTo>
                <a:lnTo>
                  <a:pt x="450991" y="176237"/>
                </a:lnTo>
                <a:cubicBezTo>
                  <a:pt x="448089" y="179133"/>
                  <a:pt x="444462" y="180436"/>
                  <a:pt x="440690" y="180436"/>
                </a:cubicBezTo>
                <a:cubicBezTo>
                  <a:pt x="437063" y="180436"/>
                  <a:pt x="433292" y="179133"/>
                  <a:pt x="430390" y="176237"/>
                </a:cubicBezTo>
                <a:cubicBezTo>
                  <a:pt x="424732" y="170591"/>
                  <a:pt x="424732" y="161470"/>
                  <a:pt x="430390" y="155824"/>
                </a:cubicBezTo>
                <a:lnTo>
                  <a:pt x="447799" y="138450"/>
                </a:lnTo>
                <a:cubicBezTo>
                  <a:pt x="450628" y="135627"/>
                  <a:pt x="454363" y="134216"/>
                  <a:pt x="458099" y="134216"/>
                </a:cubicBezTo>
                <a:close/>
                <a:moveTo>
                  <a:pt x="182741" y="123519"/>
                </a:moveTo>
                <a:cubicBezTo>
                  <a:pt x="166500" y="123519"/>
                  <a:pt x="151708" y="129312"/>
                  <a:pt x="141267" y="139883"/>
                </a:cubicBezTo>
                <a:lnTo>
                  <a:pt x="140107" y="141041"/>
                </a:lnTo>
                <a:cubicBezTo>
                  <a:pt x="128361" y="152770"/>
                  <a:pt x="122560" y="169278"/>
                  <a:pt x="123866" y="187524"/>
                </a:cubicBezTo>
                <a:cubicBezTo>
                  <a:pt x="125316" y="206494"/>
                  <a:pt x="134162" y="225029"/>
                  <a:pt x="148663" y="239655"/>
                </a:cubicBezTo>
                <a:lnTo>
                  <a:pt x="193907" y="284690"/>
                </a:lnTo>
                <a:cubicBezTo>
                  <a:pt x="209859" y="300619"/>
                  <a:pt x="230741" y="309741"/>
                  <a:pt x="251188" y="309741"/>
                </a:cubicBezTo>
                <a:cubicBezTo>
                  <a:pt x="267429" y="309741"/>
                  <a:pt x="282076" y="303949"/>
                  <a:pt x="292662" y="293378"/>
                </a:cubicBezTo>
                <a:lnTo>
                  <a:pt x="293822" y="292220"/>
                </a:lnTo>
                <a:cubicBezTo>
                  <a:pt x="305568" y="280490"/>
                  <a:pt x="311369" y="263982"/>
                  <a:pt x="309918" y="245737"/>
                </a:cubicBezTo>
                <a:cubicBezTo>
                  <a:pt x="308613" y="226767"/>
                  <a:pt x="299767" y="208232"/>
                  <a:pt x="285121" y="193606"/>
                </a:cubicBezTo>
                <a:lnTo>
                  <a:pt x="240022" y="148426"/>
                </a:lnTo>
                <a:cubicBezTo>
                  <a:pt x="224070" y="132642"/>
                  <a:pt x="203188" y="123519"/>
                  <a:pt x="182741" y="123519"/>
                </a:cubicBezTo>
                <a:close/>
                <a:moveTo>
                  <a:pt x="182741" y="94558"/>
                </a:moveTo>
                <a:cubicBezTo>
                  <a:pt x="210874" y="94558"/>
                  <a:pt x="239152" y="106722"/>
                  <a:pt x="260469" y="128008"/>
                </a:cubicBezTo>
                <a:lnTo>
                  <a:pt x="305713" y="173188"/>
                </a:lnTo>
                <a:cubicBezTo>
                  <a:pt x="325290" y="192592"/>
                  <a:pt x="337036" y="217644"/>
                  <a:pt x="338922" y="243709"/>
                </a:cubicBezTo>
                <a:cubicBezTo>
                  <a:pt x="339502" y="252543"/>
                  <a:pt x="339067" y="261086"/>
                  <a:pt x="337326" y="269195"/>
                </a:cubicBezTo>
                <a:cubicBezTo>
                  <a:pt x="343272" y="268037"/>
                  <a:pt x="349508" y="267458"/>
                  <a:pt x="355743" y="267458"/>
                </a:cubicBezTo>
                <a:cubicBezTo>
                  <a:pt x="384021" y="267458"/>
                  <a:pt x="412299" y="279622"/>
                  <a:pt x="433616" y="300908"/>
                </a:cubicBezTo>
                <a:lnTo>
                  <a:pt x="478860" y="345943"/>
                </a:lnTo>
                <a:cubicBezTo>
                  <a:pt x="519754" y="386924"/>
                  <a:pt x="523524" y="449481"/>
                  <a:pt x="487416" y="485538"/>
                </a:cubicBezTo>
                <a:lnTo>
                  <a:pt x="486256" y="486696"/>
                </a:lnTo>
                <a:cubicBezTo>
                  <a:pt x="470304" y="502770"/>
                  <a:pt x="448262" y="511458"/>
                  <a:pt x="424335" y="511458"/>
                </a:cubicBezTo>
                <a:cubicBezTo>
                  <a:pt x="396202" y="511458"/>
                  <a:pt x="367779" y="499294"/>
                  <a:pt x="346462" y="478008"/>
                </a:cubicBezTo>
                <a:lnTo>
                  <a:pt x="301363" y="432973"/>
                </a:lnTo>
                <a:cubicBezTo>
                  <a:pt x="281786" y="413424"/>
                  <a:pt x="270040" y="388372"/>
                  <a:pt x="268154" y="362451"/>
                </a:cubicBezTo>
                <a:cubicBezTo>
                  <a:pt x="267429" y="353618"/>
                  <a:pt x="268009" y="345075"/>
                  <a:pt x="269605" y="336821"/>
                </a:cubicBezTo>
                <a:cubicBezTo>
                  <a:pt x="263659" y="337979"/>
                  <a:pt x="257568" y="338703"/>
                  <a:pt x="251188" y="338703"/>
                </a:cubicBezTo>
                <a:cubicBezTo>
                  <a:pt x="223055" y="338703"/>
                  <a:pt x="194632" y="326539"/>
                  <a:pt x="173460" y="305252"/>
                </a:cubicBezTo>
                <a:lnTo>
                  <a:pt x="128216" y="260073"/>
                </a:lnTo>
                <a:cubicBezTo>
                  <a:pt x="87322" y="219237"/>
                  <a:pt x="83407" y="156680"/>
                  <a:pt x="119515" y="120478"/>
                </a:cubicBezTo>
                <a:lnTo>
                  <a:pt x="120675" y="119320"/>
                </a:lnTo>
                <a:cubicBezTo>
                  <a:pt x="136772" y="103391"/>
                  <a:pt x="158814" y="94558"/>
                  <a:pt x="182741" y="94558"/>
                </a:cubicBezTo>
                <a:close/>
                <a:moveTo>
                  <a:pt x="186202" y="68338"/>
                </a:moveTo>
                <a:cubicBezTo>
                  <a:pt x="155023" y="68338"/>
                  <a:pt x="125729" y="80503"/>
                  <a:pt x="103687" y="102369"/>
                </a:cubicBezTo>
                <a:lnTo>
                  <a:pt x="102526" y="103528"/>
                </a:lnTo>
                <a:cubicBezTo>
                  <a:pt x="80629" y="125539"/>
                  <a:pt x="68447" y="154791"/>
                  <a:pt x="68447" y="185926"/>
                </a:cubicBezTo>
                <a:cubicBezTo>
                  <a:pt x="68447" y="217205"/>
                  <a:pt x="80484" y="246457"/>
                  <a:pt x="102526" y="268469"/>
                </a:cubicBezTo>
                <a:lnTo>
                  <a:pt x="338181" y="503644"/>
                </a:lnTo>
                <a:cubicBezTo>
                  <a:pt x="360223" y="525655"/>
                  <a:pt x="389517" y="537820"/>
                  <a:pt x="420696" y="537820"/>
                </a:cubicBezTo>
                <a:cubicBezTo>
                  <a:pt x="452019" y="537820"/>
                  <a:pt x="481313" y="525655"/>
                  <a:pt x="503356" y="503644"/>
                </a:cubicBezTo>
                <a:lnTo>
                  <a:pt x="504371" y="502630"/>
                </a:lnTo>
                <a:cubicBezTo>
                  <a:pt x="549906" y="457159"/>
                  <a:pt x="549906" y="383160"/>
                  <a:pt x="504371" y="337689"/>
                </a:cubicBezTo>
                <a:lnTo>
                  <a:pt x="268862" y="102369"/>
                </a:lnTo>
                <a:cubicBezTo>
                  <a:pt x="246819" y="80503"/>
                  <a:pt x="217525" y="68338"/>
                  <a:pt x="186202" y="68338"/>
                </a:cubicBezTo>
                <a:close/>
                <a:moveTo>
                  <a:pt x="186202" y="39376"/>
                </a:moveTo>
                <a:cubicBezTo>
                  <a:pt x="225211" y="39376"/>
                  <a:pt x="261901" y="54436"/>
                  <a:pt x="289309" y="81951"/>
                </a:cubicBezTo>
                <a:lnTo>
                  <a:pt x="524963" y="317126"/>
                </a:lnTo>
                <a:cubicBezTo>
                  <a:pt x="581810" y="373892"/>
                  <a:pt x="581810" y="466282"/>
                  <a:pt x="524963" y="523049"/>
                </a:cubicBezTo>
                <a:lnTo>
                  <a:pt x="523803" y="524207"/>
                </a:lnTo>
                <a:cubicBezTo>
                  <a:pt x="496250" y="551577"/>
                  <a:pt x="459705" y="566782"/>
                  <a:pt x="420696" y="566782"/>
                </a:cubicBezTo>
                <a:cubicBezTo>
                  <a:pt x="381686" y="566782"/>
                  <a:pt x="345141" y="551577"/>
                  <a:pt x="317588" y="524207"/>
                </a:cubicBezTo>
                <a:lnTo>
                  <a:pt x="82079" y="288887"/>
                </a:lnTo>
                <a:cubicBezTo>
                  <a:pt x="54526" y="261518"/>
                  <a:pt x="39444" y="224880"/>
                  <a:pt x="39444" y="185926"/>
                </a:cubicBezTo>
                <a:cubicBezTo>
                  <a:pt x="39444" y="147116"/>
                  <a:pt x="54526" y="110479"/>
                  <a:pt x="82079" y="83109"/>
                </a:cubicBezTo>
                <a:lnTo>
                  <a:pt x="83239" y="81951"/>
                </a:lnTo>
                <a:cubicBezTo>
                  <a:pt x="110647" y="54436"/>
                  <a:pt x="147337" y="39376"/>
                  <a:pt x="186202" y="39376"/>
                </a:cubicBezTo>
                <a:close/>
                <a:moveTo>
                  <a:pt x="31692" y="17219"/>
                </a:moveTo>
                <a:cubicBezTo>
                  <a:pt x="35391" y="17219"/>
                  <a:pt x="39091" y="18630"/>
                  <a:pt x="41920" y="21453"/>
                </a:cubicBezTo>
                <a:lnTo>
                  <a:pt x="59330" y="38682"/>
                </a:lnTo>
                <a:cubicBezTo>
                  <a:pt x="64989" y="44328"/>
                  <a:pt x="64989" y="53594"/>
                  <a:pt x="59330" y="59240"/>
                </a:cubicBezTo>
                <a:cubicBezTo>
                  <a:pt x="56429" y="61991"/>
                  <a:pt x="52802" y="63439"/>
                  <a:pt x="49029" y="63439"/>
                </a:cubicBezTo>
                <a:cubicBezTo>
                  <a:pt x="45257" y="63439"/>
                  <a:pt x="41630" y="61991"/>
                  <a:pt x="38728" y="59240"/>
                </a:cubicBezTo>
                <a:lnTo>
                  <a:pt x="21463" y="41867"/>
                </a:lnTo>
                <a:cubicBezTo>
                  <a:pt x="15805" y="36221"/>
                  <a:pt x="15805" y="27100"/>
                  <a:pt x="21463" y="21453"/>
                </a:cubicBezTo>
                <a:cubicBezTo>
                  <a:pt x="24292" y="18630"/>
                  <a:pt x="27992" y="17219"/>
                  <a:pt x="31692" y="17219"/>
                </a:cubicBezTo>
                <a:close/>
                <a:moveTo>
                  <a:pt x="323725" y="0"/>
                </a:moveTo>
                <a:cubicBezTo>
                  <a:pt x="327443" y="0"/>
                  <a:pt x="331143" y="1412"/>
                  <a:pt x="333972" y="4235"/>
                </a:cubicBezTo>
                <a:cubicBezTo>
                  <a:pt x="339630" y="9881"/>
                  <a:pt x="339630" y="19146"/>
                  <a:pt x="333972" y="24792"/>
                </a:cubicBezTo>
                <a:lnTo>
                  <a:pt x="316561" y="42019"/>
                </a:lnTo>
                <a:cubicBezTo>
                  <a:pt x="313805" y="44914"/>
                  <a:pt x="310032" y="46362"/>
                  <a:pt x="306260" y="46362"/>
                </a:cubicBezTo>
                <a:cubicBezTo>
                  <a:pt x="302633" y="46362"/>
                  <a:pt x="298861" y="44914"/>
                  <a:pt x="296104" y="42019"/>
                </a:cubicBezTo>
                <a:cubicBezTo>
                  <a:pt x="290446" y="36373"/>
                  <a:pt x="290446" y="27253"/>
                  <a:pt x="296104" y="21607"/>
                </a:cubicBezTo>
                <a:lnTo>
                  <a:pt x="313369" y="4235"/>
                </a:lnTo>
                <a:cubicBezTo>
                  <a:pt x="316271" y="1412"/>
                  <a:pt x="320007" y="0"/>
                  <a:pt x="3237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399F9CC-3762-48D0-88DD-0974570B1F59}"/>
              </a:ext>
            </a:extLst>
          </p:cNvPr>
          <p:cNvSpPr/>
          <p:nvPr/>
        </p:nvSpPr>
        <p:spPr>
          <a:xfrm>
            <a:off x="666366" y="3924663"/>
            <a:ext cx="1563252" cy="11610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成良好的卫生习惯，饭前便后要洗手；</a:t>
            </a:r>
          </a:p>
        </p:txBody>
      </p:sp>
      <p:sp>
        <p:nvSpPr>
          <p:cNvPr id="32" name="星形: 五角 31">
            <a:extLst>
              <a:ext uri="{FF2B5EF4-FFF2-40B4-BE49-F238E27FC236}">
                <a16:creationId xmlns:a16="http://schemas.microsoft.com/office/drawing/2014/main" id="{C1E1A0C4-9D7B-4258-94C6-8DF9E7A227CF}"/>
              </a:ext>
            </a:extLst>
          </p:cNvPr>
          <p:cNvSpPr/>
          <p:nvPr/>
        </p:nvSpPr>
        <p:spPr>
          <a:xfrm>
            <a:off x="1258206" y="3658119"/>
            <a:ext cx="151701" cy="151701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星形: 五角 32">
            <a:extLst>
              <a:ext uri="{FF2B5EF4-FFF2-40B4-BE49-F238E27FC236}">
                <a16:creationId xmlns:a16="http://schemas.microsoft.com/office/drawing/2014/main" id="{18E86F00-DD8B-43DE-A6FE-BD534E070CEA}"/>
              </a:ext>
            </a:extLst>
          </p:cNvPr>
          <p:cNvSpPr/>
          <p:nvPr/>
        </p:nvSpPr>
        <p:spPr>
          <a:xfrm>
            <a:off x="2612756" y="1939331"/>
            <a:ext cx="151701" cy="151701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星形: 五角 33">
            <a:extLst>
              <a:ext uri="{FF2B5EF4-FFF2-40B4-BE49-F238E27FC236}">
                <a16:creationId xmlns:a16="http://schemas.microsoft.com/office/drawing/2014/main" id="{5267D1D5-0E39-418A-99F3-CDA6507E1C0C}"/>
              </a:ext>
            </a:extLst>
          </p:cNvPr>
          <p:cNvSpPr/>
          <p:nvPr/>
        </p:nvSpPr>
        <p:spPr>
          <a:xfrm>
            <a:off x="5971942" y="923925"/>
            <a:ext cx="151701" cy="151701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星形: 五角 36">
            <a:extLst>
              <a:ext uri="{FF2B5EF4-FFF2-40B4-BE49-F238E27FC236}">
                <a16:creationId xmlns:a16="http://schemas.microsoft.com/office/drawing/2014/main" id="{17AD1078-A684-468D-8E3A-A506B6D5A57E}"/>
              </a:ext>
            </a:extLst>
          </p:cNvPr>
          <p:cNvSpPr/>
          <p:nvPr/>
        </p:nvSpPr>
        <p:spPr>
          <a:xfrm>
            <a:off x="10804039" y="3658119"/>
            <a:ext cx="151701" cy="151701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星形: 五角 37">
            <a:extLst>
              <a:ext uri="{FF2B5EF4-FFF2-40B4-BE49-F238E27FC236}">
                <a16:creationId xmlns:a16="http://schemas.microsoft.com/office/drawing/2014/main" id="{85F2158A-AE96-4A18-A566-33A641E2D4D3}"/>
              </a:ext>
            </a:extLst>
          </p:cNvPr>
          <p:cNvSpPr/>
          <p:nvPr/>
        </p:nvSpPr>
        <p:spPr>
          <a:xfrm>
            <a:off x="9592778" y="1939331"/>
            <a:ext cx="151701" cy="151701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71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5D888F79-161C-4FCF-931F-F2F21943280E}"/>
              </a:ext>
            </a:extLst>
          </p:cNvPr>
          <p:cNvSpPr/>
          <p:nvPr/>
        </p:nvSpPr>
        <p:spPr>
          <a:xfrm rot="21249459">
            <a:off x="-161163" y="2458654"/>
            <a:ext cx="12632858" cy="5003980"/>
          </a:xfrm>
          <a:custGeom>
            <a:avLst/>
            <a:gdLst>
              <a:gd name="connsiteX0" fmla="*/ 12337990 w 12632858"/>
              <a:gd name="connsiteY0" fmla="*/ 6114 h 5003980"/>
              <a:gd name="connsiteX1" fmla="*/ 12569057 w 12632858"/>
              <a:gd name="connsiteY1" fmla="*/ 53240 h 5003980"/>
              <a:gd name="connsiteX2" fmla="*/ 12632858 w 12632858"/>
              <a:gd name="connsiteY2" fmla="*/ 76591 h 5003980"/>
              <a:gd name="connsiteX3" fmla="*/ 12128672 w 12632858"/>
              <a:gd name="connsiteY3" fmla="*/ 5003980 h 5003980"/>
              <a:gd name="connsiteX4" fmla="*/ 0 w 12632858"/>
              <a:gd name="connsiteY4" fmla="*/ 3762936 h 5003980"/>
              <a:gd name="connsiteX5" fmla="*/ 385036 w 12632858"/>
              <a:gd name="connsiteY5" fmla="*/ 0 h 5003980"/>
              <a:gd name="connsiteX6" fmla="*/ 12216912 w 12632858"/>
              <a:gd name="connsiteY6" fmla="*/ 0 h 5003980"/>
              <a:gd name="connsiteX7" fmla="*/ 12337990 w 12632858"/>
              <a:gd name="connsiteY7" fmla="*/ 6114 h 500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2858" h="5003980">
                <a:moveTo>
                  <a:pt x="12337990" y="6114"/>
                </a:moveTo>
                <a:cubicBezTo>
                  <a:pt x="12417608" y="14200"/>
                  <a:pt x="12494895" y="30173"/>
                  <a:pt x="12569057" y="53240"/>
                </a:cubicBezTo>
                <a:lnTo>
                  <a:pt x="12632858" y="76591"/>
                </a:lnTo>
                <a:lnTo>
                  <a:pt x="12128672" y="5003980"/>
                </a:lnTo>
                <a:lnTo>
                  <a:pt x="0" y="3762936"/>
                </a:lnTo>
                <a:lnTo>
                  <a:pt x="385036" y="0"/>
                </a:lnTo>
                <a:lnTo>
                  <a:pt x="12216912" y="0"/>
                </a:lnTo>
                <a:cubicBezTo>
                  <a:pt x="12257789" y="0"/>
                  <a:pt x="12298181" y="2071"/>
                  <a:pt x="12337990" y="6114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D50F586F-D56B-4EB9-AE83-54EC4E454A0F}"/>
              </a:ext>
            </a:extLst>
          </p:cNvPr>
          <p:cNvSpPr/>
          <p:nvPr/>
        </p:nvSpPr>
        <p:spPr>
          <a:xfrm rot="20781206">
            <a:off x="-162440" y="2623942"/>
            <a:ext cx="13137731" cy="5557984"/>
          </a:xfrm>
          <a:custGeom>
            <a:avLst/>
            <a:gdLst>
              <a:gd name="connsiteX0" fmla="*/ 12657104 w 13137731"/>
              <a:gd name="connsiteY0" fmla="*/ 24059 h 5557984"/>
              <a:gd name="connsiteX1" fmla="*/ 13080543 w 13137731"/>
              <a:gd name="connsiteY1" fmla="*/ 202243 h 5557984"/>
              <a:gd name="connsiteX2" fmla="*/ 13137731 w 13137731"/>
              <a:gd name="connsiteY2" fmla="*/ 245006 h 5557984"/>
              <a:gd name="connsiteX3" fmla="*/ 11847814 w 13137731"/>
              <a:gd name="connsiteY3" fmla="*/ 5557984 h 5557984"/>
              <a:gd name="connsiteX4" fmla="*/ 0 w 13137731"/>
              <a:gd name="connsiteY4" fmla="*/ 2681501 h 5557984"/>
              <a:gd name="connsiteX5" fmla="*/ 651031 w 13137731"/>
              <a:gd name="connsiteY5" fmla="*/ 0 h 5557984"/>
              <a:gd name="connsiteX6" fmla="*/ 12418447 w 13137731"/>
              <a:gd name="connsiteY6" fmla="*/ 0 h 5557984"/>
              <a:gd name="connsiteX7" fmla="*/ 12657104 w 13137731"/>
              <a:gd name="connsiteY7" fmla="*/ 24059 h 55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37731" h="5557984">
                <a:moveTo>
                  <a:pt x="12657104" y="24059"/>
                </a:moveTo>
                <a:cubicBezTo>
                  <a:pt x="12811281" y="55608"/>
                  <a:pt x="12954544" y="117119"/>
                  <a:pt x="13080543" y="202243"/>
                </a:cubicBezTo>
                <a:lnTo>
                  <a:pt x="13137731" y="245006"/>
                </a:lnTo>
                <a:lnTo>
                  <a:pt x="11847814" y="5557984"/>
                </a:lnTo>
                <a:lnTo>
                  <a:pt x="0" y="2681501"/>
                </a:lnTo>
                <a:lnTo>
                  <a:pt x="651031" y="0"/>
                </a:lnTo>
                <a:lnTo>
                  <a:pt x="12418447" y="0"/>
                </a:lnTo>
                <a:cubicBezTo>
                  <a:pt x="12500199" y="0"/>
                  <a:pt x="12580015" y="8284"/>
                  <a:pt x="12657104" y="24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50EFB3B7-EC91-47C1-AEB2-0263AF9AA41C}"/>
              </a:ext>
            </a:extLst>
          </p:cNvPr>
          <p:cNvSpPr/>
          <p:nvPr/>
        </p:nvSpPr>
        <p:spPr>
          <a:xfrm>
            <a:off x="815726" y="1750488"/>
            <a:ext cx="10489112" cy="4743326"/>
          </a:xfrm>
          <a:prstGeom prst="roundRect">
            <a:avLst>
              <a:gd name="adj" fmla="val 3293"/>
            </a:avLst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BE8DB3D-CE2D-4655-8C50-FD197D42175B}"/>
              </a:ext>
            </a:extLst>
          </p:cNvPr>
          <p:cNvSpPr txBox="1"/>
          <p:nvPr/>
        </p:nvSpPr>
        <p:spPr>
          <a:xfrm rot="20804857">
            <a:off x="-144481" y="4576183"/>
            <a:ext cx="12713282" cy="1859817"/>
          </a:xfrm>
          <a:custGeom>
            <a:avLst/>
            <a:gdLst/>
            <a:ahLst/>
            <a:cxnLst/>
            <a:rect l="l" t="t" r="r" b="b"/>
            <a:pathLst>
              <a:path w="12713282" h="1859817">
                <a:moveTo>
                  <a:pt x="1123929" y="24650"/>
                </a:moveTo>
                <a:lnTo>
                  <a:pt x="1123929" y="309353"/>
                </a:lnTo>
                <a:lnTo>
                  <a:pt x="229705" y="309354"/>
                </a:lnTo>
                <a:lnTo>
                  <a:pt x="229705" y="797417"/>
                </a:lnTo>
                <a:lnTo>
                  <a:pt x="1000662" y="797417"/>
                </a:lnTo>
                <a:lnTo>
                  <a:pt x="1000662" y="1057403"/>
                </a:lnTo>
                <a:lnTo>
                  <a:pt x="0" y="821735"/>
                </a:lnTo>
                <a:lnTo>
                  <a:pt x="187723" y="24650"/>
                </a:lnTo>
                <a:close/>
                <a:moveTo>
                  <a:pt x="2262466" y="30992"/>
                </a:moveTo>
                <a:cubicBezTo>
                  <a:pt x="2382286" y="65427"/>
                  <a:pt x="2486014" y="128557"/>
                  <a:pt x="2573652" y="220384"/>
                </a:cubicBezTo>
                <a:cubicBezTo>
                  <a:pt x="2713873" y="367306"/>
                  <a:pt x="2783982" y="551036"/>
                  <a:pt x="2783983" y="771573"/>
                </a:cubicBezTo>
                <a:lnTo>
                  <a:pt x="2783983" y="1088245"/>
                </a:lnTo>
                <a:cubicBezTo>
                  <a:pt x="2783983" y="1199046"/>
                  <a:pt x="2766520" y="1300446"/>
                  <a:pt x="2731595" y="1392444"/>
                </a:cubicBezTo>
                <a:lnTo>
                  <a:pt x="2699107" y="1457409"/>
                </a:lnTo>
                <a:lnTo>
                  <a:pt x="2369073" y="1379682"/>
                </a:lnTo>
                <a:lnTo>
                  <a:pt x="2379072" y="1364766"/>
                </a:lnTo>
                <a:cubicBezTo>
                  <a:pt x="2420361" y="1287834"/>
                  <a:pt x="2441006" y="1195673"/>
                  <a:pt x="2441006" y="1088283"/>
                </a:cubicBezTo>
                <a:lnTo>
                  <a:pt x="2441006" y="769128"/>
                </a:lnTo>
                <a:cubicBezTo>
                  <a:pt x="2441006" y="628663"/>
                  <a:pt x="2403861" y="513837"/>
                  <a:pt x="2329572" y="424649"/>
                </a:cubicBezTo>
                <a:cubicBezTo>
                  <a:pt x="2255283" y="335460"/>
                  <a:pt x="2155230" y="290867"/>
                  <a:pt x="2029415" y="290866"/>
                </a:cubicBezTo>
                <a:cubicBezTo>
                  <a:pt x="1909106" y="290866"/>
                  <a:pt x="1813659" y="335287"/>
                  <a:pt x="1743074" y="424129"/>
                </a:cubicBezTo>
                <a:cubicBezTo>
                  <a:pt x="1672489" y="512970"/>
                  <a:pt x="1637196" y="627970"/>
                  <a:pt x="1637196" y="769128"/>
                </a:cubicBezTo>
                <a:lnTo>
                  <a:pt x="1637196" y="1088283"/>
                </a:lnTo>
                <a:cubicBezTo>
                  <a:pt x="1637196" y="1124047"/>
                  <a:pt x="1639399" y="1158126"/>
                  <a:pt x="1643804" y="1190518"/>
                </a:cubicBezTo>
                <a:lnTo>
                  <a:pt x="1647965" y="1209851"/>
                </a:lnTo>
                <a:lnTo>
                  <a:pt x="1297351" y="1127277"/>
                </a:lnTo>
                <a:lnTo>
                  <a:pt x="1294219" y="1088244"/>
                </a:lnTo>
                <a:lnTo>
                  <a:pt x="1294219" y="771573"/>
                </a:lnTo>
                <a:cubicBezTo>
                  <a:pt x="1294219" y="550907"/>
                  <a:pt x="1362423" y="367145"/>
                  <a:pt x="1498830" y="220288"/>
                </a:cubicBezTo>
                <a:cubicBezTo>
                  <a:pt x="1635238" y="73430"/>
                  <a:pt x="1812099" y="1"/>
                  <a:pt x="2029415" y="1"/>
                </a:cubicBezTo>
                <a:cubicBezTo>
                  <a:pt x="2112891" y="0"/>
                  <a:pt x="2190575" y="10331"/>
                  <a:pt x="2262466" y="30992"/>
                </a:cubicBezTo>
                <a:close/>
                <a:moveTo>
                  <a:pt x="3852496" y="299228"/>
                </a:moveTo>
                <a:cubicBezTo>
                  <a:pt x="3824262" y="293654"/>
                  <a:pt x="3794418" y="290866"/>
                  <a:pt x="3762965" y="290866"/>
                </a:cubicBezTo>
                <a:cubicBezTo>
                  <a:pt x="3642656" y="290866"/>
                  <a:pt x="3547209" y="335287"/>
                  <a:pt x="3476624" y="424129"/>
                </a:cubicBezTo>
                <a:cubicBezTo>
                  <a:pt x="3406039" y="512970"/>
                  <a:pt x="3370746" y="627970"/>
                  <a:pt x="3370746" y="769128"/>
                </a:cubicBezTo>
                <a:lnTo>
                  <a:pt x="3370746" y="1088283"/>
                </a:lnTo>
                <a:cubicBezTo>
                  <a:pt x="3370746" y="1231341"/>
                  <a:pt x="3405990" y="1347422"/>
                  <a:pt x="3476480" y="1436527"/>
                </a:cubicBezTo>
                <a:cubicBezTo>
                  <a:pt x="3546968" y="1525631"/>
                  <a:pt x="3642868" y="1570184"/>
                  <a:pt x="3764177" y="1570183"/>
                </a:cubicBezTo>
                <a:cubicBezTo>
                  <a:pt x="3890956" y="1570184"/>
                  <a:pt x="3991048" y="1525664"/>
                  <a:pt x="4064451" y="1436623"/>
                </a:cubicBezTo>
                <a:cubicBezTo>
                  <a:pt x="4137854" y="1347583"/>
                  <a:pt x="4174556" y="1231469"/>
                  <a:pt x="4174556" y="1088283"/>
                </a:cubicBezTo>
                <a:lnTo>
                  <a:pt x="4174556" y="769128"/>
                </a:lnTo>
                <a:cubicBezTo>
                  <a:pt x="4174556" y="628663"/>
                  <a:pt x="4137412" y="513837"/>
                  <a:pt x="4063122" y="424649"/>
                </a:cubicBezTo>
                <a:cubicBezTo>
                  <a:pt x="4007405" y="357758"/>
                  <a:pt x="3937196" y="315950"/>
                  <a:pt x="3852496" y="299228"/>
                </a:cubicBezTo>
                <a:close/>
                <a:moveTo>
                  <a:pt x="3996017" y="30992"/>
                </a:moveTo>
                <a:cubicBezTo>
                  <a:pt x="4115836" y="65427"/>
                  <a:pt x="4219564" y="128557"/>
                  <a:pt x="4307202" y="220384"/>
                </a:cubicBezTo>
                <a:cubicBezTo>
                  <a:pt x="4447422" y="367306"/>
                  <a:pt x="4517533" y="551036"/>
                  <a:pt x="4517533" y="771573"/>
                </a:cubicBezTo>
                <a:lnTo>
                  <a:pt x="4517533" y="1088244"/>
                </a:lnTo>
                <a:cubicBezTo>
                  <a:pt x="4517532" y="1309847"/>
                  <a:pt x="4447683" y="1493844"/>
                  <a:pt x="4307982" y="1640233"/>
                </a:cubicBezTo>
                <a:cubicBezTo>
                  <a:pt x="4273057" y="1676831"/>
                  <a:pt x="4235534" y="1708853"/>
                  <a:pt x="4195413" y="1736301"/>
                </a:cubicBezTo>
                <a:lnTo>
                  <a:pt x="4100067" y="1787353"/>
                </a:lnTo>
                <a:lnTo>
                  <a:pt x="3178616" y="1570339"/>
                </a:lnTo>
                <a:lnTo>
                  <a:pt x="3142771" y="1523528"/>
                </a:lnTo>
                <a:cubicBezTo>
                  <a:pt x="3066103" y="1399647"/>
                  <a:pt x="3027769" y="1254553"/>
                  <a:pt x="3027769" y="1088244"/>
                </a:cubicBezTo>
                <a:lnTo>
                  <a:pt x="3027769" y="771573"/>
                </a:lnTo>
                <a:cubicBezTo>
                  <a:pt x="3027769" y="550908"/>
                  <a:pt x="3095973" y="367146"/>
                  <a:pt x="3232380" y="220288"/>
                </a:cubicBezTo>
                <a:cubicBezTo>
                  <a:pt x="3368788" y="73429"/>
                  <a:pt x="3545649" y="1"/>
                  <a:pt x="3762964" y="1"/>
                </a:cubicBezTo>
                <a:cubicBezTo>
                  <a:pt x="3846441" y="1"/>
                  <a:pt x="3924125" y="10331"/>
                  <a:pt x="3996017" y="30992"/>
                </a:cubicBezTo>
                <a:close/>
                <a:moveTo>
                  <a:pt x="5513507" y="317806"/>
                </a:moveTo>
                <a:cubicBezTo>
                  <a:pt x="5482697" y="312171"/>
                  <a:pt x="5450046" y="309354"/>
                  <a:pt x="5415556" y="309354"/>
                </a:cubicBezTo>
                <a:lnTo>
                  <a:pt x="5173180" y="309354"/>
                </a:lnTo>
                <a:lnTo>
                  <a:pt x="5173180" y="1549231"/>
                </a:lnTo>
                <a:lnTo>
                  <a:pt x="5415556" y="1549231"/>
                </a:lnTo>
                <a:cubicBezTo>
                  <a:pt x="5553747" y="1549232"/>
                  <a:pt x="5662332" y="1504217"/>
                  <a:pt x="5741307" y="1414188"/>
                </a:cubicBezTo>
                <a:cubicBezTo>
                  <a:pt x="5820282" y="1324159"/>
                  <a:pt x="5859770" y="1207032"/>
                  <a:pt x="5859770" y="1062805"/>
                </a:cubicBezTo>
                <a:lnTo>
                  <a:pt x="5859770" y="793373"/>
                </a:lnTo>
                <a:cubicBezTo>
                  <a:pt x="5859770" y="651008"/>
                  <a:pt x="5820224" y="534747"/>
                  <a:pt x="5741133" y="444590"/>
                </a:cubicBezTo>
                <a:cubicBezTo>
                  <a:pt x="5681816" y="376972"/>
                  <a:pt x="5605940" y="334711"/>
                  <a:pt x="5513507" y="317806"/>
                </a:cubicBezTo>
                <a:close/>
                <a:moveTo>
                  <a:pt x="5665146" y="55111"/>
                </a:moveTo>
                <a:cubicBezTo>
                  <a:pt x="5789077" y="88956"/>
                  <a:pt x="5896286" y="151005"/>
                  <a:pt x="5986773" y="241259"/>
                </a:cubicBezTo>
                <a:cubicBezTo>
                  <a:pt x="6131551" y="385665"/>
                  <a:pt x="6203940" y="570685"/>
                  <a:pt x="6203940" y="796319"/>
                </a:cubicBezTo>
                <a:lnTo>
                  <a:pt x="6203940" y="1063460"/>
                </a:lnTo>
                <a:cubicBezTo>
                  <a:pt x="6203940" y="1290185"/>
                  <a:pt x="6131609" y="1475279"/>
                  <a:pt x="5986946" y="1618742"/>
                </a:cubicBezTo>
                <a:cubicBezTo>
                  <a:pt x="5842284" y="1762204"/>
                  <a:pt x="5654637" y="1833935"/>
                  <a:pt x="5424010" y="1833935"/>
                </a:cubicBezTo>
                <a:lnTo>
                  <a:pt x="4828990" y="1833935"/>
                </a:lnTo>
                <a:lnTo>
                  <a:pt x="4828990" y="24650"/>
                </a:lnTo>
                <a:lnTo>
                  <a:pt x="5424010" y="24650"/>
                </a:lnTo>
                <a:cubicBezTo>
                  <a:pt x="5510409" y="24650"/>
                  <a:pt x="5590788" y="34804"/>
                  <a:pt x="5665146" y="55111"/>
                </a:cubicBezTo>
                <a:close/>
                <a:moveTo>
                  <a:pt x="9332511" y="466755"/>
                </a:moveTo>
                <a:lnTo>
                  <a:pt x="9095907" y="1128955"/>
                </a:lnTo>
                <a:lnTo>
                  <a:pt x="9566195" y="1128955"/>
                </a:lnTo>
                <a:close/>
                <a:moveTo>
                  <a:pt x="7863763" y="10223"/>
                </a:moveTo>
                <a:cubicBezTo>
                  <a:pt x="7999118" y="30667"/>
                  <a:pt x="8112771" y="81778"/>
                  <a:pt x="8204721" y="163555"/>
                </a:cubicBezTo>
                <a:cubicBezTo>
                  <a:pt x="8327321" y="272591"/>
                  <a:pt x="8386477" y="405032"/>
                  <a:pt x="8382189" y="560876"/>
                </a:cubicBezTo>
                <a:lnTo>
                  <a:pt x="8373119" y="588010"/>
                </a:lnTo>
                <a:lnTo>
                  <a:pt x="8048167" y="588010"/>
                </a:lnTo>
                <a:cubicBezTo>
                  <a:pt x="8048168" y="488975"/>
                  <a:pt x="8019961" y="413665"/>
                  <a:pt x="7963550" y="362081"/>
                </a:cubicBezTo>
                <a:cubicBezTo>
                  <a:pt x="7907139" y="310496"/>
                  <a:pt x="7825543" y="284704"/>
                  <a:pt x="7718767" y="284704"/>
                </a:cubicBezTo>
                <a:cubicBezTo>
                  <a:pt x="7617961" y="284704"/>
                  <a:pt x="7541486" y="305823"/>
                  <a:pt x="7489344" y="348061"/>
                </a:cubicBezTo>
                <a:cubicBezTo>
                  <a:pt x="7437199" y="390300"/>
                  <a:pt x="7411128" y="444619"/>
                  <a:pt x="7411129" y="511019"/>
                </a:cubicBezTo>
                <a:cubicBezTo>
                  <a:pt x="7411129" y="569588"/>
                  <a:pt x="7440083" y="619390"/>
                  <a:pt x="7497989" y="660428"/>
                </a:cubicBezTo>
                <a:cubicBezTo>
                  <a:pt x="7555897" y="701466"/>
                  <a:pt x="7655006" y="741159"/>
                  <a:pt x="7795316" y="779507"/>
                </a:cubicBezTo>
                <a:cubicBezTo>
                  <a:pt x="7989355" y="831541"/>
                  <a:pt x="8137570" y="904145"/>
                  <a:pt x="8239963" y="997320"/>
                </a:cubicBezTo>
                <a:cubicBezTo>
                  <a:pt x="8342354" y="1090494"/>
                  <a:pt x="8393550" y="1209836"/>
                  <a:pt x="8393550" y="1355346"/>
                </a:cubicBezTo>
                <a:cubicBezTo>
                  <a:pt x="8393551" y="1510164"/>
                  <a:pt x="8332152" y="1632947"/>
                  <a:pt x="8209353" y="1723695"/>
                </a:cubicBezTo>
                <a:cubicBezTo>
                  <a:pt x="8086553" y="1814443"/>
                  <a:pt x="7926646" y="1859817"/>
                  <a:pt x="7729629" y="1859817"/>
                </a:cubicBezTo>
                <a:cubicBezTo>
                  <a:pt x="7540455" y="1859817"/>
                  <a:pt x="7373851" y="1808949"/>
                  <a:pt x="7229819" y="1707211"/>
                </a:cubicBezTo>
                <a:cubicBezTo>
                  <a:pt x="7085784" y="1605473"/>
                  <a:pt x="7015816" y="1464216"/>
                  <a:pt x="7019911" y="1283439"/>
                </a:cubicBezTo>
                <a:lnTo>
                  <a:pt x="7029079" y="1256094"/>
                </a:lnTo>
                <a:lnTo>
                  <a:pt x="7355532" y="1256094"/>
                </a:lnTo>
                <a:cubicBezTo>
                  <a:pt x="7355531" y="1371510"/>
                  <a:pt x="7389688" y="1453534"/>
                  <a:pt x="7458001" y="1502166"/>
                </a:cubicBezTo>
                <a:cubicBezTo>
                  <a:pt x="7526313" y="1550798"/>
                  <a:pt x="7616857" y="1575114"/>
                  <a:pt x="7729629" y="1575113"/>
                </a:cubicBezTo>
                <a:cubicBezTo>
                  <a:pt x="7833246" y="1575114"/>
                  <a:pt x="7912443" y="1555285"/>
                  <a:pt x="7967218" y="1515627"/>
                </a:cubicBezTo>
                <a:cubicBezTo>
                  <a:pt x="8021992" y="1475969"/>
                  <a:pt x="8049380" y="1422947"/>
                  <a:pt x="8049380" y="1356560"/>
                </a:cubicBezTo>
                <a:cubicBezTo>
                  <a:pt x="8049380" y="1291264"/>
                  <a:pt x="8024291" y="1237138"/>
                  <a:pt x="7974113" y="1194180"/>
                </a:cubicBezTo>
                <a:cubicBezTo>
                  <a:pt x="7923933" y="1151223"/>
                  <a:pt x="7831802" y="1111777"/>
                  <a:pt x="7697719" y="1075843"/>
                </a:cubicBezTo>
                <a:cubicBezTo>
                  <a:pt x="7497697" y="1023359"/>
                  <a:pt x="7342562" y="952889"/>
                  <a:pt x="7232313" y="864433"/>
                </a:cubicBezTo>
                <a:cubicBezTo>
                  <a:pt x="7122064" y="775977"/>
                  <a:pt x="7066938" y="658808"/>
                  <a:pt x="7066938" y="512925"/>
                </a:cubicBezTo>
                <a:cubicBezTo>
                  <a:pt x="7066937" y="363102"/>
                  <a:pt x="7128235" y="240159"/>
                  <a:pt x="7250828" y="144095"/>
                </a:cubicBezTo>
                <a:cubicBezTo>
                  <a:pt x="7373423" y="48032"/>
                  <a:pt x="7530204" y="0"/>
                  <a:pt x="7721175" y="1"/>
                </a:cubicBezTo>
                <a:cubicBezTo>
                  <a:pt x="7771116" y="1"/>
                  <a:pt x="7818645" y="3408"/>
                  <a:pt x="7863763" y="10223"/>
                </a:cubicBezTo>
                <a:close/>
                <a:moveTo>
                  <a:pt x="9490685" y="24650"/>
                </a:moveTo>
                <a:lnTo>
                  <a:pt x="10137567" y="1833935"/>
                </a:lnTo>
                <a:lnTo>
                  <a:pt x="9795302" y="1833934"/>
                </a:lnTo>
                <a:lnTo>
                  <a:pt x="9656340" y="1423518"/>
                </a:lnTo>
                <a:lnTo>
                  <a:pt x="9004048" y="1423518"/>
                </a:lnTo>
                <a:lnTo>
                  <a:pt x="8863872" y="1833935"/>
                </a:lnTo>
                <a:lnTo>
                  <a:pt x="8523341" y="1833935"/>
                </a:lnTo>
                <a:lnTo>
                  <a:pt x="9176942" y="24650"/>
                </a:lnTo>
                <a:close/>
                <a:moveTo>
                  <a:pt x="11572853" y="24650"/>
                </a:moveTo>
                <a:lnTo>
                  <a:pt x="11572853" y="309354"/>
                </a:lnTo>
                <a:lnTo>
                  <a:pt x="10678630" y="309354"/>
                </a:lnTo>
                <a:lnTo>
                  <a:pt x="10678630" y="797417"/>
                </a:lnTo>
                <a:lnTo>
                  <a:pt x="11449586" y="797417"/>
                </a:lnTo>
                <a:lnTo>
                  <a:pt x="11449586" y="1082121"/>
                </a:lnTo>
                <a:lnTo>
                  <a:pt x="10678630" y="1082121"/>
                </a:lnTo>
                <a:lnTo>
                  <a:pt x="10678630" y="1833935"/>
                </a:lnTo>
                <a:lnTo>
                  <a:pt x="10334439" y="1833935"/>
                </a:lnTo>
                <a:lnTo>
                  <a:pt x="10334439" y="24650"/>
                </a:lnTo>
                <a:close/>
                <a:moveTo>
                  <a:pt x="12713282" y="24650"/>
                </a:moveTo>
                <a:lnTo>
                  <a:pt x="12646231" y="309354"/>
                </a:lnTo>
                <a:lnTo>
                  <a:pt x="12155004" y="309354"/>
                </a:lnTo>
                <a:lnTo>
                  <a:pt x="12155004" y="757977"/>
                </a:lnTo>
                <a:lnTo>
                  <a:pt x="12540574" y="757977"/>
                </a:lnTo>
                <a:lnTo>
                  <a:pt x="12473523" y="1042681"/>
                </a:lnTo>
                <a:lnTo>
                  <a:pt x="12155005" y="1042681"/>
                </a:lnTo>
                <a:lnTo>
                  <a:pt x="12155005" y="1549232"/>
                </a:lnTo>
                <a:lnTo>
                  <a:pt x="12354224" y="1549232"/>
                </a:lnTo>
                <a:lnTo>
                  <a:pt x="12287173" y="1833935"/>
                </a:lnTo>
                <a:lnTo>
                  <a:pt x="11810814" y="1833935"/>
                </a:lnTo>
                <a:lnTo>
                  <a:pt x="11810814" y="2465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9900" b="1" dirty="0">
              <a:solidFill>
                <a:schemeClr val="bg1">
                  <a:alpha val="6000"/>
                </a:schemeClr>
              </a:solidFill>
              <a:latin typeface="+mj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79F0F53-B3AF-4594-ABB2-6178FF1F631F}"/>
              </a:ext>
            </a:extLst>
          </p:cNvPr>
          <p:cNvSpPr/>
          <p:nvPr/>
        </p:nvSpPr>
        <p:spPr>
          <a:xfrm>
            <a:off x="695325" y="1504335"/>
            <a:ext cx="10729913" cy="4852220"/>
          </a:xfrm>
          <a:prstGeom prst="roundRect">
            <a:avLst>
              <a:gd name="adj" fmla="val 32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BEF241B-D5CD-44A4-B149-FB2BFBC1326F}"/>
              </a:ext>
            </a:extLst>
          </p:cNvPr>
          <p:cNvGrpSpPr/>
          <p:nvPr/>
        </p:nvGrpSpPr>
        <p:grpSpPr>
          <a:xfrm>
            <a:off x="5719829" y="1765300"/>
            <a:ext cx="3101509" cy="4286250"/>
            <a:chOff x="5936624" y="1765300"/>
            <a:chExt cx="3101509" cy="428625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31F5DEE-0A42-486D-B170-FB0FB65F68EC}"/>
                </a:ext>
              </a:extLst>
            </p:cNvPr>
            <p:cNvSpPr/>
            <p:nvPr/>
          </p:nvSpPr>
          <p:spPr>
            <a:xfrm>
              <a:off x="5946149" y="1765300"/>
              <a:ext cx="3091984" cy="4286250"/>
            </a:xfrm>
            <a:prstGeom prst="rect">
              <a:avLst/>
            </a:prstGeom>
            <a:gradFill flip="none" rotWithShape="1">
              <a:gsLst>
                <a:gs pos="0">
                  <a:srgbClr val="4A986A">
                    <a:alpha val="9000"/>
                  </a:srgbClr>
                </a:gs>
                <a:gs pos="81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D24D-8389-4105-A276-5D457157C8D2}"/>
                </a:ext>
              </a:extLst>
            </p:cNvPr>
            <p:cNvSpPr/>
            <p:nvPr/>
          </p:nvSpPr>
          <p:spPr>
            <a:xfrm>
              <a:off x="5936624" y="1966939"/>
              <a:ext cx="223263" cy="387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sx="95000" sy="95000" algn="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262DFB5-DEFF-4EC9-BADA-FAADE09F0A8D}"/>
              </a:ext>
            </a:extLst>
          </p:cNvPr>
          <p:cNvSpPr txBox="1"/>
          <p:nvPr/>
        </p:nvSpPr>
        <p:spPr>
          <a:xfrm>
            <a:off x="2323453" y="2237912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</a:rPr>
              <a:t>健康食品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F87E46-624F-4EAB-90C0-EC7561E9D363}"/>
              </a:ext>
            </a:extLst>
          </p:cNvPr>
          <p:cNvSpPr txBox="1"/>
          <p:nvPr/>
        </p:nvSpPr>
        <p:spPr>
          <a:xfrm>
            <a:off x="7785414" y="2239502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zh-CN" altLang="en-US" sz="2800" dirty="0">
                <a:solidFill>
                  <a:schemeClr val="tx1"/>
                </a:solidFill>
              </a:rPr>
              <a:t>垃圾食品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7162075-33E1-42D4-B48F-A33CD8C17271}"/>
              </a:ext>
            </a:extLst>
          </p:cNvPr>
          <p:cNvSpPr txBox="1"/>
          <p:nvPr/>
        </p:nvSpPr>
        <p:spPr>
          <a:xfrm>
            <a:off x="1586238" y="2348454"/>
            <a:ext cx="315823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b="1" dirty="0">
                <a:solidFill>
                  <a:schemeClr val="tx1">
                    <a:alpha val="12000"/>
                  </a:schemeClr>
                </a:solidFill>
                <a:latin typeface="+mj-lt"/>
              </a:rPr>
              <a:t>HEALTHY FOOD</a:t>
            </a:r>
            <a:endParaRPr lang="zh-CN" altLang="en-US" sz="3200" b="1" dirty="0">
              <a:solidFill>
                <a:schemeClr val="tx1">
                  <a:alpha val="12000"/>
                </a:schemeClr>
              </a:solidFill>
              <a:latin typeface="+mj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AC1D1CF-79E0-407F-816A-95F0E9B3A8D3}"/>
              </a:ext>
            </a:extLst>
          </p:cNvPr>
          <p:cNvSpPr txBox="1"/>
          <p:nvPr/>
        </p:nvSpPr>
        <p:spPr>
          <a:xfrm>
            <a:off x="7383862" y="2348454"/>
            <a:ext cx="2424062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3200" b="1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tx1">
                    <a:alpha val="12000"/>
                  </a:schemeClr>
                </a:solidFill>
              </a:rPr>
              <a:t>JUNK FOOD</a:t>
            </a:r>
            <a:endParaRPr lang="zh-CN" altLang="en-US" dirty="0">
              <a:solidFill>
                <a:schemeClr val="tx1">
                  <a:alpha val="12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2798D3-D577-402A-AF06-D368E6D13BB5}"/>
              </a:ext>
            </a:extLst>
          </p:cNvPr>
          <p:cNvSpPr txBox="1"/>
          <p:nvPr/>
        </p:nvSpPr>
        <p:spPr>
          <a:xfrm>
            <a:off x="7238166" y="3153055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油炸食品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40EC57-CA3F-4428-B4A5-F4251B1E73BC}"/>
              </a:ext>
            </a:extLst>
          </p:cNvPr>
          <p:cNvSpPr txBox="1"/>
          <p:nvPr/>
        </p:nvSpPr>
        <p:spPr>
          <a:xfrm>
            <a:off x="7257065" y="3616880"/>
            <a:ext cx="133882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罐头类食品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BE2416-2F83-49C6-B3A1-7B0BD5385D46}"/>
              </a:ext>
            </a:extLst>
          </p:cNvPr>
          <p:cNvSpPr txBox="1"/>
          <p:nvPr/>
        </p:nvSpPr>
        <p:spPr>
          <a:xfrm>
            <a:off x="7268767" y="4071813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腌制食品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0212BE1-8E20-4F91-9148-804219A4EED5}"/>
              </a:ext>
            </a:extLst>
          </p:cNvPr>
          <p:cNvSpPr txBox="1"/>
          <p:nvPr/>
        </p:nvSpPr>
        <p:spPr>
          <a:xfrm>
            <a:off x="7264691" y="4526746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加工肉类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8C5389-F96E-4EAE-8BC8-B002E1C8A38D}"/>
              </a:ext>
            </a:extLst>
          </p:cNvPr>
          <p:cNvSpPr txBox="1"/>
          <p:nvPr/>
        </p:nvSpPr>
        <p:spPr>
          <a:xfrm>
            <a:off x="7268767" y="4984333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奶油制品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A21C2E-F89A-4741-8443-E84A7C499B1A}"/>
              </a:ext>
            </a:extLst>
          </p:cNvPr>
          <p:cNvSpPr txBox="1"/>
          <p:nvPr/>
        </p:nvSpPr>
        <p:spPr>
          <a:xfrm>
            <a:off x="9298121" y="3156510"/>
            <a:ext cx="87716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方便面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1B287DD-A18E-49F5-895E-B24B3E9AB6A4}"/>
              </a:ext>
            </a:extLst>
          </p:cNvPr>
          <p:cNvSpPr txBox="1"/>
          <p:nvPr/>
        </p:nvSpPr>
        <p:spPr>
          <a:xfrm>
            <a:off x="9298452" y="3606472"/>
            <a:ext cx="87716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烧烤类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27C3A5-362B-459B-9F6B-3F9E30AADC10}"/>
              </a:ext>
            </a:extLst>
          </p:cNvPr>
          <p:cNvSpPr txBox="1"/>
          <p:nvPr/>
        </p:nvSpPr>
        <p:spPr>
          <a:xfrm>
            <a:off x="9298121" y="4069382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冷冻甜点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4DEA00-E458-4B1E-84E9-8D7E7FDBE418}"/>
              </a:ext>
            </a:extLst>
          </p:cNvPr>
          <p:cNvSpPr txBox="1"/>
          <p:nvPr/>
        </p:nvSpPr>
        <p:spPr>
          <a:xfrm>
            <a:off x="9298121" y="4517092"/>
            <a:ext cx="133882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果脯，话梅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138DEE8-03EA-43FC-818E-AA112E12AF21}"/>
              </a:ext>
            </a:extLst>
          </p:cNvPr>
          <p:cNvSpPr/>
          <p:nvPr/>
        </p:nvSpPr>
        <p:spPr>
          <a:xfrm>
            <a:off x="1585340" y="3257992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1911E68-51FA-4506-BBAC-692CC005E6B1}"/>
              </a:ext>
            </a:extLst>
          </p:cNvPr>
          <p:cNvSpPr/>
          <p:nvPr/>
        </p:nvSpPr>
        <p:spPr>
          <a:xfrm>
            <a:off x="1585340" y="3713693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A075FAEF-02C4-4D35-9F6C-A011FC1ABF35}"/>
              </a:ext>
            </a:extLst>
          </p:cNvPr>
          <p:cNvSpPr/>
          <p:nvPr/>
        </p:nvSpPr>
        <p:spPr>
          <a:xfrm>
            <a:off x="1585340" y="4169394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1354FF9-4EB3-4371-8624-966B434E9997}"/>
              </a:ext>
            </a:extLst>
          </p:cNvPr>
          <p:cNvSpPr/>
          <p:nvPr/>
        </p:nvSpPr>
        <p:spPr>
          <a:xfrm>
            <a:off x="1585340" y="4625095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E6662D3-434B-4382-8CFD-E71126C21A2D}"/>
              </a:ext>
            </a:extLst>
          </p:cNvPr>
          <p:cNvSpPr/>
          <p:nvPr/>
        </p:nvSpPr>
        <p:spPr>
          <a:xfrm>
            <a:off x="1585340" y="5080796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5EBE30D-5370-494A-9602-D2F13E35B35D}"/>
              </a:ext>
            </a:extLst>
          </p:cNvPr>
          <p:cNvSpPr txBox="1"/>
          <p:nvPr/>
        </p:nvSpPr>
        <p:spPr>
          <a:xfrm>
            <a:off x="1893046" y="3153055"/>
            <a:ext cx="64633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大豆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BB50B20-936A-4E1C-8B52-D171110F87CA}"/>
              </a:ext>
            </a:extLst>
          </p:cNvPr>
          <p:cNvSpPr txBox="1"/>
          <p:nvPr/>
        </p:nvSpPr>
        <p:spPr>
          <a:xfrm>
            <a:off x="1893045" y="3608756"/>
            <a:ext cx="64633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绿茶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8C78FE6-80FC-4EE1-958C-96A4B53BE66A}"/>
              </a:ext>
            </a:extLst>
          </p:cNvPr>
          <p:cNvSpPr txBox="1"/>
          <p:nvPr/>
        </p:nvSpPr>
        <p:spPr>
          <a:xfrm>
            <a:off x="3792511" y="4984333"/>
            <a:ext cx="15696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十字花科蔬菜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228E751-4339-4E65-95AD-F9B49B8C2537}"/>
              </a:ext>
            </a:extLst>
          </p:cNvPr>
          <p:cNvSpPr txBox="1"/>
          <p:nvPr/>
        </p:nvSpPr>
        <p:spPr>
          <a:xfrm>
            <a:off x="3818589" y="3606472"/>
            <a:ext cx="87716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菌菇类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8462D89-7600-4F60-B0A3-DB5ABC48849D}"/>
              </a:ext>
            </a:extLst>
          </p:cNvPr>
          <p:cNvSpPr txBox="1"/>
          <p:nvPr/>
        </p:nvSpPr>
        <p:spPr>
          <a:xfrm>
            <a:off x="1856917" y="4061919"/>
            <a:ext cx="64633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牛奶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E5C283B-478B-46CD-880B-4EE37055A932}"/>
              </a:ext>
            </a:extLst>
          </p:cNvPr>
          <p:cNvSpPr txBox="1"/>
          <p:nvPr/>
        </p:nvSpPr>
        <p:spPr>
          <a:xfrm>
            <a:off x="1839695" y="4517092"/>
            <a:ext cx="87716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胡萝卜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959ACBB-919A-4579-B701-31A7EC0A26E2}"/>
              </a:ext>
            </a:extLst>
          </p:cNvPr>
          <p:cNvSpPr txBox="1"/>
          <p:nvPr/>
        </p:nvSpPr>
        <p:spPr>
          <a:xfrm>
            <a:off x="1868510" y="4984333"/>
            <a:ext cx="64633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海鱼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42524C8-5BDA-46D1-AAEF-9B63F20659A4}"/>
              </a:ext>
            </a:extLst>
          </p:cNvPr>
          <p:cNvSpPr txBox="1"/>
          <p:nvPr/>
        </p:nvSpPr>
        <p:spPr>
          <a:xfrm>
            <a:off x="3818589" y="3163311"/>
            <a:ext cx="64633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荞麦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D7C2F84-6059-4ABC-9B29-BA3FB41E0EB2}"/>
              </a:ext>
            </a:extLst>
          </p:cNvPr>
          <p:cNvSpPr txBox="1"/>
          <p:nvPr/>
        </p:nvSpPr>
        <p:spPr>
          <a:xfrm>
            <a:off x="3818589" y="4049633"/>
            <a:ext cx="64633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番茄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E0D0D75-67B3-4C35-A318-90892E4BF046}"/>
              </a:ext>
            </a:extLst>
          </p:cNvPr>
          <p:cNvSpPr txBox="1"/>
          <p:nvPr/>
        </p:nvSpPr>
        <p:spPr>
          <a:xfrm>
            <a:off x="3813567" y="4492794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禽类蛋白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11E50CDB-32A3-47B1-B5D5-C974A1CA4B6A}"/>
              </a:ext>
            </a:extLst>
          </p:cNvPr>
          <p:cNvSpPr/>
          <p:nvPr/>
        </p:nvSpPr>
        <p:spPr>
          <a:xfrm>
            <a:off x="3484269" y="3257992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231FCB5D-0800-4242-AB7B-DC587DC5D30E}"/>
              </a:ext>
            </a:extLst>
          </p:cNvPr>
          <p:cNvSpPr/>
          <p:nvPr/>
        </p:nvSpPr>
        <p:spPr>
          <a:xfrm>
            <a:off x="3484269" y="3713693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F23DF36E-51C2-4A09-9C70-EAC66F4BC1F4}"/>
              </a:ext>
            </a:extLst>
          </p:cNvPr>
          <p:cNvSpPr/>
          <p:nvPr/>
        </p:nvSpPr>
        <p:spPr>
          <a:xfrm>
            <a:off x="3484269" y="4169394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1D0BAA58-09E1-4719-BB7A-7C48EBDE3056}"/>
              </a:ext>
            </a:extLst>
          </p:cNvPr>
          <p:cNvSpPr/>
          <p:nvPr/>
        </p:nvSpPr>
        <p:spPr>
          <a:xfrm>
            <a:off x="3484269" y="4625095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DC1A7E59-3176-4705-9E20-A036D64868F9}"/>
              </a:ext>
            </a:extLst>
          </p:cNvPr>
          <p:cNvSpPr/>
          <p:nvPr/>
        </p:nvSpPr>
        <p:spPr>
          <a:xfrm>
            <a:off x="3484269" y="5080796"/>
            <a:ext cx="159459" cy="159459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AC9D5610-6960-407D-B8CE-264D8905769A}"/>
              </a:ext>
            </a:extLst>
          </p:cNvPr>
          <p:cNvSpPr/>
          <p:nvPr/>
        </p:nvSpPr>
        <p:spPr>
          <a:xfrm>
            <a:off x="6972595" y="3257992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CAF2112D-2C95-42C3-9565-87986C30459C}"/>
              </a:ext>
            </a:extLst>
          </p:cNvPr>
          <p:cNvSpPr/>
          <p:nvPr/>
        </p:nvSpPr>
        <p:spPr>
          <a:xfrm>
            <a:off x="6972595" y="3713693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FF19EFE8-FA6A-42CF-A790-1D21E64A339A}"/>
              </a:ext>
            </a:extLst>
          </p:cNvPr>
          <p:cNvSpPr/>
          <p:nvPr/>
        </p:nvSpPr>
        <p:spPr>
          <a:xfrm>
            <a:off x="6972595" y="4169394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467A9238-0D3B-4106-8817-84A9E18445F7}"/>
              </a:ext>
            </a:extLst>
          </p:cNvPr>
          <p:cNvSpPr/>
          <p:nvPr/>
        </p:nvSpPr>
        <p:spPr>
          <a:xfrm>
            <a:off x="6972595" y="4625095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D0FBB9B7-2B48-4469-AB64-70EDC0F735E8}"/>
              </a:ext>
            </a:extLst>
          </p:cNvPr>
          <p:cNvSpPr/>
          <p:nvPr/>
        </p:nvSpPr>
        <p:spPr>
          <a:xfrm>
            <a:off x="6972595" y="5080796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0E9404DA-A76D-4DFF-B12F-80C89DA94624}"/>
              </a:ext>
            </a:extLst>
          </p:cNvPr>
          <p:cNvSpPr/>
          <p:nvPr/>
        </p:nvSpPr>
        <p:spPr>
          <a:xfrm>
            <a:off x="8983270" y="3257992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8604FD75-BE44-4972-9D9C-84057375980A}"/>
              </a:ext>
            </a:extLst>
          </p:cNvPr>
          <p:cNvSpPr/>
          <p:nvPr/>
        </p:nvSpPr>
        <p:spPr>
          <a:xfrm>
            <a:off x="8983270" y="3713693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5E8AD8A1-D48D-402F-A509-20195E32B74E}"/>
              </a:ext>
            </a:extLst>
          </p:cNvPr>
          <p:cNvSpPr/>
          <p:nvPr/>
        </p:nvSpPr>
        <p:spPr>
          <a:xfrm>
            <a:off x="8983270" y="4169394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E3B178BB-B913-47CE-80C9-A62B7EED254D}"/>
              </a:ext>
            </a:extLst>
          </p:cNvPr>
          <p:cNvSpPr/>
          <p:nvPr/>
        </p:nvSpPr>
        <p:spPr>
          <a:xfrm>
            <a:off x="8983270" y="4625095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351CEF54-8DF6-408B-A3D6-D33F2C923B15}"/>
              </a:ext>
            </a:extLst>
          </p:cNvPr>
          <p:cNvSpPr/>
          <p:nvPr/>
        </p:nvSpPr>
        <p:spPr>
          <a:xfrm>
            <a:off x="8983270" y="5080796"/>
            <a:ext cx="159459" cy="159459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27000" dist="38100" dir="5400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84A0357-9C80-4065-A500-0E97D0478711}"/>
              </a:ext>
            </a:extLst>
          </p:cNvPr>
          <p:cNvSpPr txBox="1"/>
          <p:nvPr/>
        </p:nvSpPr>
        <p:spPr>
          <a:xfrm>
            <a:off x="9298120" y="4982254"/>
            <a:ext cx="80021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/>
              <a:t>蜜饯类</a:t>
            </a:r>
          </a:p>
        </p:txBody>
      </p:sp>
      <p:sp>
        <p:nvSpPr>
          <p:cNvPr id="67" name="Rectangle 2">
            <a:extLst>
              <a:ext uri="{FF2B5EF4-FFF2-40B4-BE49-F238E27FC236}">
                <a16:creationId xmlns:a16="http://schemas.microsoft.com/office/drawing/2014/main" id="{1AD6543E-68FA-4EFF-B75D-28AB9090BE6C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777782"/>
            <a:ext cx="1693914" cy="527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accent1"/>
                </a:solidFill>
              </a:rPr>
              <a:t>饮食</a:t>
            </a:r>
            <a:r>
              <a:rPr lang="zh-CN" altLang="en-US" sz="2800" dirty="0"/>
              <a:t>安全</a:t>
            </a:r>
          </a:p>
        </p:txBody>
      </p:sp>
    </p:spTree>
    <p:extLst>
      <p:ext uri="{BB962C8B-B14F-4D97-AF65-F5344CB8AC3E}">
        <p14:creationId xmlns:p14="http://schemas.microsoft.com/office/powerpoint/2010/main" val="1970156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8B9DFF40-D5E0-45C8-BB88-4D60F933AD78}"/>
              </a:ext>
            </a:extLst>
          </p:cNvPr>
          <p:cNvGrpSpPr/>
          <p:nvPr/>
        </p:nvGrpSpPr>
        <p:grpSpPr>
          <a:xfrm>
            <a:off x="212190" y="1755305"/>
            <a:ext cx="3811698" cy="3811696"/>
            <a:chOff x="212190" y="1755305"/>
            <a:chExt cx="3811698" cy="3811696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09029C-4780-4646-94D0-DD3DD0BA4FCD}"/>
                </a:ext>
              </a:extLst>
            </p:cNvPr>
            <p:cNvSpPr/>
            <p:nvPr/>
          </p:nvSpPr>
          <p:spPr>
            <a:xfrm>
              <a:off x="288777" y="1831892"/>
              <a:ext cx="3658524" cy="3658522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2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9FD4EB9-C623-4E1A-9627-CC24F1AC2B19}"/>
                </a:ext>
              </a:extLst>
            </p:cNvPr>
            <p:cNvGrpSpPr/>
            <p:nvPr/>
          </p:nvGrpSpPr>
          <p:grpSpPr>
            <a:xfrm>
              <a:off x="212190" y="1755305"/>
              <a:ext cx="3811698" cy="3811696"/>
              <a:chOff x="212190" y="1755305"/>
              <a:chExt cx="3811698" cy="3811696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E621AE2-6AD1-4E2D-98E2-3BB404D3A1CC}"/>
                  </a:ext>
                </a:extLst>
              </p:cNvPr>
              <p:cNvSpPr/>
              <p:nvPr/>
            </p:nvSpPr>
            <p:spPr>
              <a:xfrm>
                <a:off x="640372" y="2206958"/>
                <a:ext cx="2931862" cy="2931862"/>
              </a:xfrm>
              <a:prstGeom prst="ellipse">
                <a:avLst/>
              </a:prstGeom>
              <a:solidFill>
                <a:schemeClr val="accent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7968B660-088D-436A-9D89-2B090AF7D202}"/>
                  </a:ext>
                </a:extLst>
              </p:cNvPr>
              <p:cNvSpPr/>
              <p:nvPr/>
            </p:nvSpPr>
            <p:spPr>
              <a:xfrm>
                <a:off x="825300" y="2391886"/>
                <a:ext cx="2562006" cy="2562006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61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04477C0-4D01-4432-B08D-EABBF1837F6A}"/>
                  </a:ext>
                </a:extLst>
              </p:cNvPr>
              <p:cNvSpPr/>
              <p:nvPr/>
            </p:nvSpPr>
            <p:spPr>
              <a:xfrm>
                <a:off x="212190" y="1755305"/>
                <a:ext cx="3811698" cy="3811696"/>
              </a:xfrm>
              <a:prstGeom prst="ellipse">
                <a:avLst/>
              </a:prstGeom>
              <a:noFill/>
              <a:ln w="635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82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00DA331-2D38-47B6-ABFB-8B9338F0BF56}"/>
              </a:ext>
            </a:extLst>
          </p:cNvPr>
          <p:cNvGrpSpPr/>
          <p:nvPr/>
        </p:nvGrpSpPr>
        <p:grpSpPr>
          <a:xfrm>
            <a:off x="1" y="0"/>
            <a:ext cx="5519356" cy="6858001"/>
            <a:chOff x="1" y="0"/>
            <a:chExt cx="5519356" cy="6858001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0004144E-F86C-4F79-9C23-88F661D73A7E}"/>
                </a:ext>
              </a:extLst>
            </p:cNvPr>
            <p:cNvSpPr/>
            <p:nvPr/>
          </p:nvSpPr>
          <p:spPr>
            <a:xfrm>
              <a:off x="1" y="100678"/>
              <a:ext cx="5319695" cy="6757323"/>
            </a:xfrm>
            <a:custGeom>
              <a:avLst/>
              <a:gdLst>
                <a:gd name="connsiteX0" fmla="*/ 1759217 w 5319695"/>
                <a:gd name="connsiteY0" fmla="*/ 0 h 6757323"/>
                <a:gd name="connsiteX1" fmla="*/ 5319695 w 5319695"/>
                <a:gd name="connsiteY1" fmla="*/ 3560476 h 6757323"/>
                <a:gd name="connsiteX2" fmla="*/ 3456353 w 5319695"/>
                <a:gd name="connsiteY2" fmla="*/ 6691222 h 6757323"/>
                <a:gd name="connsiteX3" fmla="*/ 3327292 w 5319695"/>
                <a:gd name="connsiteY3" fmla="*/ 6757323 h 6757323"/>
                <a:gd name="connsiteX4" fmla="*/ 191143 w 5319695"/>
                <a:gd name="connsiteY4" fmla="*/ 6757323 h 6757323"/>
                <a:gd name="connsiteX5" fmla="*/ 62082 w 5319695"/>
                <a:gd name="connsiteY5" fmla="*/ 6691222 h 6757323"/>
                <a:gd name="connsiteX6" fmla="*/ 0 w 5319695"/>
                <a:gd name="connsiteY6" fmla="*/ 6653507 h 6757323"/>
                <a:gd name="connsiteX7" fmla="*/ 0 w 5319695"/>
                <a:gd name="connsiteY7" fmla="*/ 467446 h 6757323"/>
                <a:gd name="connsiteX8" fmla="*/ 62082 w 5319695"/>
                <a:gd name="connsiteY8" fmla="*/ 429730 h 6757323"/>
                <a:gd name="connsiteX9" fmla="*/ 1759217 w 5319695"/>
                <a:gd name="connsiteY9" fmla="*/ 0 h 675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19695" h="6757323">
                  <a:moveTo>
                    <a:pt x="1759217" y="0"/>
                  </a:moveTo>
                  <a:cubicBezTo>
                    <a:pt x="3725615" y="0"/>
                    <a:pt x="5319695" y="1594079"/>
                    <a:pt x="5319695" y="3560476"/>
                  </a:cubicBezTo>
                  <a:cubicBezTo>
                    <a:pt x="5319695" y="4912374"/>
                    <a:pt x="4566244" y="6088294"/>
                    <a:pt x="3456353" y="6691222"/>
                  </a:cubicBezTo>
                  <a:lnTo>
                    <a:pt x="3327292" y="6757323"/>
                  </a:lnTo>
                  <a:lnTo>
                    <a:pt x="191143" y="6757323"/>
                  </a:lnTo>
                  <a:lnTo>
                    <a:pt x="62082" y="6691222"/>
                  </a:lnTo>
                  <a:lnTo>
                    <a:pt x="0" y="6653507"/>
                  </a:lnTo>
                  <a:lnTo>
                    <a:pt x="0" y="467446"/>
                  </a:lnTo>
                  <a:lnTo>
                    <a:pt x="62082" y="429730"/>
                  </a:lnTo>
                  <a:cubicBezTo>
                    <a:pt x="566578" y="155672"/>
                    <a:pt x="1144718" y="0"/>
                    <a:pt x="1759217" y="0"/>
                  </a:cubicBezTo>
                  <a:close/>
                </a:path>
              </a:pathLst>
            </a:custGeom>
            <a:noFill/>
            <a:ln w="63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82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75015AA-8244-48B1-AFC7-74460444BFDB}"/>
                </a:ext>
              </a:extLst>
            </p:cNvPr>
            <p:cNvGrpSpPr/>
            <p:nvPr/>
          </p:nvGrpSpPr>
          <p:grpSpPr>
            <a:xfrm>
              <a:off x="1" y="0"/>
              <a:ext cx="5519356" cy="6858000"/>
              <a:chOff x="1" y="0"/>
              <a:chExt cx="5519356" cy="6858000"/>
            </a:xfrm>
          </p:grpSpPr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94CA1658-6D37-434E-8180-3E3CB8C9E1E9}"/>
                  </a:ext>
                </a:extLst>
              </p:cNvPr>
              <p:cNvSpPr/>
              <p:nvPr/>
            </p:nvSpPr>
            <p:spPr>
              <a:xfrm>
                <a:off x="1" y="0"/>
                <a:ext cx="5435809" cy="6858000"/>
              </a:xfrm>
              <a:custGeom>
                <a:avLst/>
                <a:gdLst>
                  <a:gd name="connsiteX0" fmla="*/ 1429924 w 5435809"/>
                  <a:gd name="connsiteY0" fmla="*/ 0 h 6858000"/>
                  <a:gd name="connsiteX1" fmla="*/ 2088510 w 5435809"/>
                  <a:gd name="connsiteY1" fmla="*/ 0 h 6858000"/>
                  <a:gd name="connsiteX2" fmla="*/ 2135128 w 5435809"/>
                  <a:gd name="connsiteY2" fmla="*/ 3545 h 6858000"/>
                  <a:gd name="connsiteX3" fmla="*/ 5435809 w 5435809"/>
                  <a:gd name="connsiteY3" fmla="*/ 3661153 h 6858000"/>
                  <a:gd name="connsiteX4" fmla="*/ 3814835 w 5435809"/>
                  <a:gd name="connsiteY4" fmla="*/ 6709840 h 6858000"/>
                  <a:gd name="connsiteX5" fmla="*/ 3570955 w 5435809"/>
                  <a:gd name="connsiteY5" fmla="*/ 6858000 h 6858000"/>
                  <a:gd name="connsiteX6" fmla="*/ 0 w 5435809"/>
                  <a:gd name="connsiteY6" fmla="*/ 6858000 h 6858000"/>
                  <a:gd name="connsiteX7" fmla="*/ 0 w 5435809"/>
                  <a:gd name="connsiteY7" fmla="*/ 432399 h 6858000"/>
                  <a:gd name="connsiteX8" fmla="*/ 6735 w 5435809"/>
                  <a:gd name="connsiteY8" fmla="*/ 428308 h 6858000"/>
                  <a:gd name="connsiteX9" fmla="*/ 1383307 w 5435809"/>
                  <a:gd name="connsiteY9" fmla="*/ 3545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35809" h="6858000">
                    <a:moveTo>
                      <a:pt x="1429924" y="0"/>
                    </a:moveTo>
                    <a:lnTo>
                      <a:pt x="2088510" y="0"/>
                    </a:lnTo>
                    <a:lnTo>
                      <a:pt x="2135128" y="3545"/>
                    </a:lnTo>
                    <a:cubicBezTo>
                      <a:pt x="3989072" y="191823"/>
                      <a:pt x="5435809" y="1757536"/>
                      <a:pt x="5435809" y="3661153"/>
                    </a:cubicBezTo>
                    <a:cubicBezTo>
                      <a:pt x="5435809" y="4930231"/>
                      <a:pt x="4792815" y="6049130"/>
                      <a:pt x="3814835" y="6709840"/>
                    </a:cubicBezTo>
                    <a:lnTo>
                      <a:pt x="3570955" y="6858000"/>
                    </a:lnTo>
                    <a:lnTo>
                      <a:pt x="0" y="6858000"/>
                    </a:lnTo>
                    <a:lnTo>
                      <a:pt x="0" y="432399"/>
                    </a:lnTo>
                    <a:lnTo>
                      <a:pt x="6735" y="428308"/>
                    </a:lnTo>
                    <a:cubicBezTo>
                      <a:pt x="423494" y="201911"/>
                      <a:pt x="888922" y="53752"/>
                      <a:pt x="1383307" y="3545"/>
                    </a:cubicBezTo>
                    <a:close/>
                  </a:path>
                </a:pathLst>
              </a:custGeom>
              <a:noFill/>
              <a:ln w="635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82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455F76B-DA9C-4ECE-AB91-C7105E4ED5A1}"/>
                  </a:ext>
                </a:extLst>
              </p:cNvPr>
              <p:cNvGrpSpPr/>
              <p:nvPr/>
            </p:nvGrpSpPr>
            <p:grpSpPr>
              <a:xfrm>
                <a:off x="4646820" y="1513451"/>
                <a:ext cx="283210" cy="283210"/>
                <a:chOff x="4952365" y="1399811"/>
                <a:chExt cx="283210" cy="283210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7DEB9927-B0A1-472D-9B7F-B2BFA45D73B0}"/>
                    </a:ext>
                  </a:extLst>
                </p:cNvPr>
                <p:cNvSpPr/>
                <p:nvPr/>
              </p:nvSpPr>
              <p:spPr>
                <a:xfrm>
                  <a:off x="4986067" y="1433513"/>
                  <a:ext cx="215806" cy="215806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14300" dist="38100" dir="5400000" sx="104000" sy="104000" algn="t" rotWithShape="0">
                    <a:srgbClr val="37725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4935AD59-1577-4AD9-9503-16A1A35C0F3D}"/>
                    </a:ext>
                  </a:extLst>
                </p:cNvPr>
                <p:cNvSpPr/>
                <p:nvPr/>
              </p:nvSpPr>
              <p:spPr>
                <a:xfrm>
                  <a:off x="4952365" y="1399811"/>
                  <a:ext cx="283210" cy="283210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E7496C21-C888-4D12-99D1-7222B5108956}"/>
                  </a:ext>
                </a:extLst>
              </p:cNvPr>
              <p:cNvGrpSpPr/>
              <p:nvPr/>
            </p:nvGrpSpPr>
            <p:grpSpPr>
              <a:xfrm>
                <a:off x="5236147" y="3393232"/>
                <a:ext cx="283210" cy="283210"/>
                <a:chOff x="4952365" y="1399811"/>
                <a:chExt cx="283210" cy="283210"/>
              </a:xfrm>
            </p:grpSpPr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715AA702-5F5B-46B0-94AC-0F12F4ED4FAF}"/>
                    </a:ext>
                  </a:extLst>
                </p:cNvPr>
                <p:cNvSpPr/>
                <p:nvPr/>
              </p:nvSpPr>
              <p:spPr>
                <a:xfrm>
                  <a:off x="4986067" y="1433513"/>
                  <a:ext cx="215806" cy="215806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14300" dist="38100" dir="5400000" sx="104000" sy="104000" algn="t" rotWithShape="0">
                    <a:srgbClr val="37725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524A5004-F28E-4AB9-B9E9-4E42384E3488}"/>
                    </a:ext>
                  </a:extLst>
                </p:cNvPr>
                <p:cNvSpPr/>
                <p:nvPr/>
              </p:nvSpPr>
              <p:spPr>
                <a:xfrm>
                  <a:off x="4952365" y="1399811"/>
                  <a:ext cx="283210" cy="283210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3F48651B-47BB-4962-BB87-B476571E2B9D}"/>
                  </a:ext>
                </a:extLst>
              </p:cNvPr>
              <p:cNvGrpSpPr/>
              <p:nvPr/>
            </p:nvGrpSpPr>
            <p:grpSpPr>
              <a:xfrm>
                <a:off x="4889007" y="5092079"/>
                <a:ext cx="283210" cy="283210"/>
                <a:chOff x="4952365" y="1399811"/>
                <a:chExt cx="283210" cy="283210"/>
              </a:xfrm>
            </p:grpSpPr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52BBE737-8AE6-4BFF-AB3F-E04FA9D96433}"/>
                    </a:ext>
                  </a:extLst>
                </p:cNvPr>
                <p:cNvSpPr/>
                <p:nvPr/>
              </p:nvSpPr>
              <p:spPr>
                <a:xfrm>
                  <a:off x="4986067" y="1433513"/>
                  <a:ext cx="215806" cy="215806"/>
                </a:xfrm>
                <a:prstGeom prst="ellipse">
                  <a:avLst/>
                </a:prstGeom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14300" dist="38100" dir="5400000" sx="104000" sy="104000" algn="t" rotWithShape="0">
                    <a:srgbClr val="37725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197833E2-B8CF-455E-B2F1-2476C90D57D8}"/>
                    </a:ext>
                  </a:extLst>
                </p:cNvPr>
                <p:cNvSpPr/>
                <p:nvPr/>
              </p:nvSpPr>
              <p:spPr>
                <a:xfrm>
                  <a:off x="4952365" y="1399811"/>
                  <a:ext cx="283210" cy="283210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DE0FF4AA-94D1-4B84-9BCA-10A9F244395B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777782"/>
            <a:ext cx="1693914" cy="527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accent1"/>
                </a:solidFill>
              </a:rPr>
              <a:t>饮食</a:t>
            </a:r>
            <a:r>
              <a:rPr lang="zh-CN" altLang="en-US" sz="2800" dirty="0"/>
              <a:t>安全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B46A80F-8472-491D-95B4-FEFFFD8C0018}"/>
              </a:ext>
            </a:extLst>
          </p:cNvPr>
          <p:cNvGrpSpPr/>
          <p:nvPr/>
        </p:nvGrpSpPr>
        <p:grpSpPr>
          <a:xfrm>
            <a:off x="6096000" y="777782"/>
            <a:ext cx="5344786" cy="1527268"/>
            <a:chOff x="6096000" y="777782"/>
            <a:chExt cx="5344786" cy="1527268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003242D-7D4E-4CA6-B2AD-D293DD3F8314}"/>
                </a:ext>
              </a:extLst>
            </p:cNvPr>
            <p:cNvSpPr/>
            <p:nvPr/>
          </p:nvSpPr>
          <p:spPr>
            <a:xfrm>
              <a:off x="6096000" y="777782"/>
              <a:ext cx="5344786" cy="1527268"/>
            </a:xfrm>
            <a:prstGeom prst="roundRect">
              <a:avLst>
                <a:gd name="adj" fmla="val 3430"/>
              </a:avLst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304800" dist="190500" dir="5400000" sx="96000" sy="96000" algn="t" rotWithShape="0">
                <a:srgbClr val="4A986A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F2E022E-A5E9-4136-A4F2-999D1051C424}"/>
                </a:ext>
              </a:extLst>
            </p:cNvPr>
            <p:cNvCxnSpPr>
              <a:cxnSpLocks/>
            </p:cNvCxnSpPr>
            <p:nvPr/>
          </p:nvCxnSpPr>
          <p:spPr>
            <a:xfrm>
              <a:off x="6107262" y="815881"/>
              <a:ext cx="5333524" cy="0"/>
            </a:xfrm>
            <a:prstGeom prst="line">
              <a:avLst/>
            </a:prstGeom>
            <a:ln w="5397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CB5F256-79F1-4E79-936B-68F4319D8AAF}"/>
              </a:ext>
            </a:extLst>
          </p:cNvPr>
          <p:cNvSpPr/>
          <p:nvPr/>
        </p:nvSpPr>
        <p:spPr>
          <a:xfrm>
            <a:off x="6296988" y="815881"/>
            <a:ext cx="1357384" cy="489044"/>
          </a:xfrm>
          <a:prstGeom prst="roundRect">
            <a:avLst>
              <a:gd name="adj" fmla="val 30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E1CBCE2-B732-43DF-9575-C47FC2C62862}"/>
              </a:ext>
            </a:extLst>
          </p:cNvPr>
          <p:cNvSpPr txBox="1"/>
          <p:nvPr/>
        </p:nvSpPr>
        <p:spPr>
          <a:xfrm>
            <a:off x="6370386" y="87724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化学危害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7938E7C-68DF-440B-A498-AC97E66437FD}"/>
              </a:ext>
            </a:extLst>
          </p:cNvPr>
          <p:cNvSpPr txBox="1"/>
          <p:nvPr/>
        </p:nvSpPr>
        <p:spPr>
          <a:xfrm>
            <a:off x="6410568" y="1359161"/>
            <a:ext cx="9338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激素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468BDA9-3177-4586-BF13-33787C86FB9F}"/>
              </a:ext>
            </a:extLst>
          </p:cNvPr>
          <p:cNvSpPr txBox="1"/>
          <p:nvPr/>
        </p:nvSpPr>
        <p:spPr>
          <a:xfrm>
            <a:off x="7723283" y="1359161"/>
            <a:ext cx="15174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饲料添加剂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C272E09-E625-466E-901D-5FA4BE4B8291}"/>
              </a:ext>
            </a:extLst>
          </p:cNvPr>
          <p:cNvSpPr txBox="1"/>
          <p:nvPr/>
        </p:nvSpPr>
        <p:spPr>
          <a:xfrm>
            <a:off x="9589253" y="1355333"/>
            <a:ext cx="1543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食品添加剂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05A4B3A-D369-4FBB-B7E2-BA6CAD2AFA12}"/>
              </a:ext>
            </a:extLst>
          </p:cNvPr>
          <p:cNvGrpSpPr/>
          <p:nvPr/>
        </p:nvGrpSpPr>
        <p:grpSpPr>
          <a:xfrm>
            <a:off x="6084738" y="2598142"/>
            <a:ext cx="5344786" cy="1527268"/>
            <a:chOff x="6084738" y="2598142"/>
            <a:chExt cx="5344786" cy="1527268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E8F0F431-1106-4ABD-ACF6-7F8D2E90483E}"/>
                </a:ext>
              </a:extLst>
            </p:cNvPr>
            <p:cNvSpPr/>
            <p:nvPr/>
          </p:nvSpPr>
          <p:spPr>
            <a:xfrm>
              <a:off x="6084738" y="2598142"/>
              <a:ext cx="5344786" cy="1527268"/>
            </a:xfrm>
            <a:prstGeom prst="roundRect">
              <a:avLst>
                <a:gd name="adj" fmla="val 3430"/>
              </a:avLst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304800" dist="190500" dir="5400000" sx="96000" sy="96000" algn="t" rotWithShape="0">
                <a:srgbClr val="4A986A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D1BA6C1B-263A-482E-A6E1-3DD64FC9A7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636241"/>
              <a:ext cx="5333524" cy="0"/>
            </a:xfrm>
            <a:prstGeom prst="line">
              <a:avLst/>
            </a:prstGeom>
            <a:ln w="5397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2E928C-C71B-42D8-96D4-BD76F170914D}"/>
              </a:ext>
            </a:extLst>
          </p:cNvPr>
          <p:cNvSpPr txBox="1"/>
          <p:nvPr/>
        </p:nvSpPr>
        <p:spPr>
          <a:xfrm>
            <a:off x="7723283" y="1762905"/>
            <a:ext cx="180926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非食用化学物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C1F0778-72D1-42F0-B13A-199EDF713477}"/>
              </a:ext>
            </a:extLst>
          </p:cNvPr>
          <p:cNvSpPr txBox="1"/>
          <p:nvPr/>
        </p:nvSpPr>
        <p:spPr>
          <a:xfrm>
            <a:off x="6415809" y="1759077"/>
            <a:ext cx="122506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重金属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6095919-3C76-4B7B-8A7B-40A2403D7DDF}"/>
              </a:ext>
            </a:extLst>
          </p:cNvPr>
          <p:cNvSpPr txBox="1"/>
          <p:nvPr/>
        </p:nvSpPr>
        <p:spPr>
          <a:xfrm>
            <a:off x="9589253" y="1759077"/>
            <a:ext cx="1543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化合物污染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41BC7D1F-7044-4958-B88D-5AF863196ACC}"/>
              </a:ext>
            </a:extLst>
          </p:cNvPr>
          <p:cNvSpPr/>
          <p:nvPr/>
        </p:nvSpPr>
        <p:spPr>
          <a:xfrm>
            <a:off x="6285726" y="2636241"/>
            <a:ext cx="1540466" cy="489044"/>
          </a:xfrm>
          <a:prstGeom prst="roundRect">
            <a:avLst>
              <a:gd name="adj" fmla="val 30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BE11171-866B-4233-B129-C93FF52DD745}"/>
              </a:ext>
            </a:extLst>
          </p:cNvPr>
          <p:cNvSpPr txBox="1"/>
          <p:nvPr/>
        </p:nvSpPr>
        <p:spPr>
          <a:xfrm>
            <a:off x="6359124" y="2697604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生物性危害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4BC2996-09C0-46A1-9C1E-5D8C17CFC872}"/>
              </a:ext>
            </a:extLst>
          </p:cNvPr>
          <p:cNvSpPr txBox="1"/>
          <p:nvPr/>
        </p:nvSpPr>
        <p:spPr>
          <a:xfrm>
            <a:off x="6399306" y="3179521"/>
            <a:ext cx="9338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细菌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E02ABB8-F1E2-4C92-8884-BE28D686006F}"/>
              </a:ext>
            </a:extLst>
          </p:cNvPr>
          <p:cNvSpPr txBox="1"/>
          <p:nvPr/>
        </p:nvSpPr>
        <p:spPr>
          <a:xfrm>
            <a:off x="7712021" y="3179521"/>
            <a:ext cx="15174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寄生虫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EC74DC2-9F1B-4399-B994-E5769DD7DDFA}"/>
              </a:ext>
            </a:extLst>
          </p:cNvPr>
          <p:cNvSpPr txBox="1"/>
          <p:nvPr/>
        </p:nvSpPr>
        <p:spPr>
          <a:xfrm>
            <a:off x="9577991" y="3175693"/>
            <a:ext cx="1543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毒素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1BD8D3-6D59-412D-9B77-A8AA4EFC1849}"/>
              </a:ext>
            </a:extLst>
          </p:cNvPr>
          <p:cNvGrpSpPr/>
          <p:nvPr/>
        </p:nvGrpSpPr>
        <p:grpSpPr>
          <a:xfrm>
            <a:off x="6084738" y="4393994"/>
            <a:ext cx="5344786" cy="1527268"/>
            <a:chOff x="6084738" y="4393994"/>
            <a:chExt cx="5344786" cy="1527268"/>
          </a:xfrm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26979EB9-52F4-4D1E-9F47-F2D19F9F8EF8}"/>
                </a:ext>
              </a:extLst>
            </p:cNvPr>
            <p:cNvSpPr/>
            <p:nvPr/>
          </p:nvSpPr>
          <p:spPr>
            <a:xfrm>
              <a:off x="6084738" y="4393994"/>
              <a:ext cx="5344786" cy="1527268"/>
            </a:xfrm>
            <a:prstGeom prst="roundRect">
              <a:avLst>
                <a:gd name="adj" fmla="val 3430"/>
              </a:avLst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304800" dist="190500" dir="5400000" sx="96000" sy="96000" algn="t" rotWithShape="0">
                <a:srgbClr val="4A986A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589CD2D7-3146-4ADB-9ED0-EF70D955CDB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432093"/>
              <a:ext cx="5333524" cy="0"/>
            </a:xfrm>
            <a:prstGeom prst="line">
              <a:avLst/>
            </a:prstGeom>
            <a:ln w="5397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E73B0584-2357-42A6-9FFE-C08C390E9469}"/>
              </a:ext>
            </a:extLst>
          </p:cNvPr>
          <p:cNvSpPr txBox="1"/>
          <p:nvPr/>
        </p:nvSpPr>
        <p:spPr>
          <a:xfrm>
            <a:off x="7712021" y="3583265"/>
            <a:ext cx="202887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霉菌统称为真菌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26F98C3-A915-453B-958F-3CE78C9E0FF8}"/>
              </a:ext>
            </a:extLst>
          </p:cNvPr>
          <p:cNvSpPr txBox="1"/>
          <p:nvPr/>
        </p:nvSpPr>
        <p:spPr>
          <a:xfrm>
            <a:off x="6404547" y="3579437"/>
            <a:ext cx="122506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病毒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12C80F7-93C3-4E2A-A30B-1C41403B22CC}"/>
              </a:ext>
            </a:extLst>
          </p:cNvPr>
          <p:cNvSpPr txBox="1"/>
          <p:nvPr/>
        </p:nvSpPr>
        <p:spPr>
          <a:xfrm>
            <a:off x="9577991" y="3579437"/>
            <a:ext cx="1543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污染物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B9E2B080-1372-4B68-8CE7-C0FF8BFAB83C}"/>
              </a:ext>
            </a:extLst>
          </p:cNvPr>
          <p:cNvSpPr/>
          <p:nvPr/>
        </p:nvSpPr>
        <p:spPr>
          <a:xfrm>
            <a:off x="6285726" y="4432093"/>
            <a:ext cx="1357384" cy="489044"/>
          </a:xfrm>
          <a:prstGeom prst="roundRect">
            <a:avLst>
              <a:gd name="adj" fmla="val 30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0835931-6254-4F9B-8851-FC65774427B6}"/>
              </a:ext>
            </a:extLst>
          </p:cNvPr>
          <p:cNvSpPr txBox="1"/>
          <p:nvPr/>
        </p:nvSpPr>
        <p:spPr>
          <a:xfrm>
            <a:off x="6359124" y="4493456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物理污染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1F16195-2C44-4B02-9CCC-402412DB61A9}"/>
              </a:ext>
            </a:extLst>
          </p:cNvPr>
          <p:cNvSpPr txBox="1"/>
          <p:nvPr/>
        </p:nvSpPr>
        <p:spPr>
          <a:xfrm>
            <a:off x="6399306" y="4975373"/>
            <a:ext cx="93384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灰尘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97E2DD9-76EC-4454-A5AD-A1F40B7DA93D}"/>
              </a:ext>
            </a:extLst>
          </p:cNvPr>
          <p:cNvSpPr txBox="1"/>
          <p:nvPr/>
        </p:nvSpPr>
        <p:spPr>
          <a:xfrm>
            <a:off x="7712021" y="4975373"/>
            <a:ext cx="15174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粮食杂物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810F765-BB1B-4573-B0F2-E3C6DD4C2119}"/>
              </a:ext>
            </a:extLst>
          </p:cNvPr>
          <p:cNvSpPr txBox="1"/>
          <p:nvPr/>
        </p:nvSpPr>
        <p:spPr>
          <a:xfrm>
            <a:off x="9577991" y="4971545"/>
            <a:ext cx="1543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食品制假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646C538-BC87-4050-8330-33353B468637}"/>
              </a:ext>
            </a:extLst>
          </p:cNvPr>
          <p:cNvSpPr txBox="1"/>
          <p:nvPr/>
        </p:nvSpPr>
        <p:spPr>
          <a:xfrm>
            <a:off x="7712021" y="5379117"/>
            <a:ext cx="180926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运销过程杂物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9364D4F-9687-4047-A5D5-314A1A139A9F}"/>
              </a:ext>
            </a:extLst>
          </p:cNvPr>
          <p:cNvSpPr txBox="1"/>
          <p:nvPr/>
        </p:nvSpPr>
        <p:spPr>
          <a:xfrm>
            <a:off x="6404547" y="5375289"/>
            <a:ext cx="122506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苍蝇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92BC359-8083-488E-9A28-906CA638CF9C}"/>
              </a:ext>
            </a:extLst>
          </p:cNvPr>
          <p:cNvSpPr txBox="1"/>
          <p:nvPr/>
        </p:nvSpPr>
        <p:spPr>
          <a:xfrm>
            <a:off x="9577991" y="5375289"/>
            <a:ext cx="15432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zh-CN" altLang="en-US" dirty="0"/>
              <a:t>肉注水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6B4AB232-00E8-46E4-988C-6F8EB27F1522}"/>
              </a:ext>
            </a:extLst>
          </p:cNvPr>
          <p:cNvSpPr txBox="1"/>
          <p:nvPr/>
        </p:nvSpPr>
        <p:spPr>
          <a:xfrm>
            <a:off x="1193232" y="3097714"/>
            <a:ext cx="1826142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食品</a:t>
            </a:r>
            <a:endParaRPr lang="en-US" altLang="zh-CN" sz="32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安全隐患</a:t>
            </a:r>
          </a:p>
        </p:txBody>
      </p:sp>
    </p:spTree>
    <p:extLst>
      <p:ext uri="{BB962C8B-B14F-4D97-AF65-F5344CB8AC3E}">
        <p14:creationId xmlns:p14="http://schemas.microsoft.com/office/powerpoint/2010/main" val="1713041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45D326F2-721A-4910-808C-B12C3D980437}"/>
              </a:ext>
            </a:extLst>
          </p:cNvPr>
          <p:cNvSpPr txBox="1"/>
          <p:nvPr/>
        </p:nvSpPr>
        <p:spPr>
          <a:xfrm>
            <a:off x="66565" y="1468821"/>
            <a:ext cx="12125435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500" dirty="0">
                <a:solidFill>
                  <a:schemeClr val="tx1">
                    <a:alpha val="4000"/>
                  </a:schemeClr>
                </a:solidFill>
                <a:latin typeface="+mj-lt"/>
              </a:rPr>
              <a:t>SAFETYCOMMON</a:t>
            </a:r>
            <a:endParaRPr lang="zh-CN" altLang="en-US" sz="11500" dirty="0">
              <a:solidFill>
                <a:schemeClr val="tx1">
                  <a:alpha val="4000"/>
                </a:schemeClr>
              </a:solidFill>
              <a:latin typeface="+mj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F1E27E-2EA0-4457-84DD-7575E9482BFB}"/>
              </a:ext>
            </a:extLst>
          </p:cNvPr>
          <p:cNvGrpSpPr/>
          <p:nvPr/>
        </p:nvGrpSpPr>
        <p:grpSpPr>
          <a:xfrm>
            <a:off x="4263719" y="687746"/>
            <a:ext cx="3456500" cy="4763974"/>
            <a:chOff x="4606804" y="1714461"/>
            <a:chExt cx="2978392" cy="4105014"/>
          </a:xfrm>
          <a:effectLst>
            <a:outerShdw blurRad="355600" dir="18900000" sx="92000" sy="92000" kx="-1200000" algn="bl" rotWithShape="0">
              <a:prstClr val="black">
                <a:alpha val="6000"/>
              </a:prstClr>
            </a:outerShdw>
          </a:effectLst>
          <a:scene3d>
            <a:camera prst="perspectiveContrastingLeftFacing" fov="3300000">
              <a:rot lat="21495581" lon="1808963" rev="21101609"/>
            </a:camera>
            <a:lightRig rig="balanced" dir="t">
              <a:rot lat="0" lon="0" rev="1200000"/>
            </a:lightRig>
          </a:scene3d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203B314-C3F3-443B-862C-F5F5C4C95A02}"/>
                </a:ext>
              </a:extLst>
            </p:cNvPr>
            <p:cNvGrpSpPr/>
            <p:nvPr/>
          </p:nvGrpSpPr>
          <p:grpSpPr>
            <a:xfrm>
              <a:off x="4606804" y="1714461"/>
              <a:ext cx="2978392" cy="4105014"/>
              <a:chOff x="4606804" y="1714461"/>
              <a:chExt cx="2978392" cy="4105014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0A9E6AFA-22D7-49D3-AEA0-0E3FF2AA60AE}"/>
                  </a:ext>
                </a:extLst>
              </p:cNvPr>
              <p:cNvSpPr/>
              <p:nvPr/>
            </p:nvSpPr>
            <p:spPr>
              <a:xfrm flipH="1">
                <a:off x="4606804" y="1714461"/>
                <a:ext cx="2978392" cy="4105014"/>
              </a:xfrm>
              <a:custGeom>
                <a:avLst/>
                <a:gdLst>
                  <a:gd name="connsiteX0" fmla="*/ 1180018 w 2359480"/>
                  <a:gd name="connsiteY0" fmla="*/ 0 h 3251991"/>
                  <a:gd name="connsiteX1" fmla="*/ 1179740 w 2359480"/>
                  <a:gd name="connsiteY1" fmla="*/ 27 h 3251991"/>
                  <a:gd name="connsiteX2" fmla="*/ 1179462 w 2359480"/>
                  <a:gd name="connsiteY2" fmla="*/ 0 h 3251991"/>
                  <a:gd name="connsiteX3" fmla="*/ 12700 w 2359480"/>
                  <a:gd name="connsiteY3" fmla="*/ 643910 h 3251991"/>
                  <a:gd name="connsiteX4" fmla="*/ 0 w 2359480"/>
                  <a:gd name="connsiteY4" fmla="*/ 2107317 h 3251991"/>
                  <a:gd name="connsiteX5" fmla="*/ 1010770 w 2359480"/>
                  <a:gd name="connsiteY5" fmla="*/ 3170140 h 3251991"/>
                  <a:gd name="connsiteX6" fmla="*/ 1179740 w 2359480"/>
                  <a:gd name="connsiteY6" fmla="*/ 3251991 h 3251991"/>
                  <a:gd name="connsiteX7" fmla="*/ 1348710 w 2359480"/>
                  <a:gd name="connsiteY7" fmla="*/ 3170140 h 3251991"/>
                  <a:gd name="connsiteX8" fmla="*/ 2359480 w 2359480"/>
                  <a:gd name="connsiteY8" fmla="*/ 2107317 h 3251991"/>
                  <a:gd name="connsiteX9" fmla="*/ 2346780 w 2359480"/>
                  <a:gd name="connsiteY9" fmla="*/ 643910 h 3251991"/>
                  <a:gd name="connsiteX10" fmla="*/ 1180018 w 2359480"/>
                  <a:gd name="connsiteY10" fmla="*/ 0 h 325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9480" h="3251991">
                    <a:moveTo>
                      <a:pt x="1180018" y="0"/>
                    </a:moveTo>
                    <a:lnTo>
                      <a:pt x="1179740" y="27"/>
                    </a:lnTo>
                    <a:lnTo>
                      <a:pt x="1179462" y="0"/>
                    </a:lnTo>
                    <a:cubicBezTo>
                      <a:pt x="904841" y="591403"/>
                      <a:pt x="287321" y="649407"/>
                      <a:pt x="12700" y="643910"/>
                    </a:cubicBezTo>
                    <a:cubicBezTo>
                      <a:pt x="8467" y="1521179"/>
                      <a:pt x="4233" y="1230048"/>
                      <a:pt x="0" y="2107317"/>
                    </a:cubicBezTo>
                    <a:cubicBezTo>
                      <a:pt x="6732" y="2474151"/>
                      <a:pt x="499635" y="2899325"/>
                      <a:pt x="1010770" y="3170140"/>
                    </a:cubicBezTo>
                    <a:lnTo>
                      <a:pt x="1179740" y="3251991"/>
                    </a:lnTo>
                    <a:lnTo>
                      <a:pt x="1348710" y="3170140"/>
                    </a:lnTo>
                    <a:cubicBezTo>
                      <a:pt x="1859845" y="2899325"/>
                      <a:pt x="2352748" y="2474151"/>
                      <a:pt x="2359480" y="2107317"/>
                    </a:cubicBezTo>
                    <a:cubicBezTo>
                      <a:pt x="2355247" y="1230048"/>
                      <a:pt x="2351013" y="1521179"/>
                      <a:pt x="2346780" y="643910"/>
                    </a:cubicBezTo>
                    <a:cubicBezTo>
                      <a:pt x="2072159" y="649407"/>
                      <a:pt x="1454639" y="591403"/>
                      <a:pt x="1180018" y="0"/>
                    </a:cubicBezTo>
                    <a:close/>
                  </a:path>
                </a:pathLst>
              </a:custGeom>
              <a:solidFill>
                <a:schemeClr val="bg1"/>
              </a:solidFill>
              <a:sp3d prstMaterial="plastic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5316C7C5-0287-4A45-9803-0D005B38148E}"/>
                  </a:ext>
                </a:extLst>
              </p:cNvPr>
              <p:cNvSpPr/>
              <p:nvPr/>
            </p:nvSpPr>
            <p:spPr>
              <a:xfrm flipH="1">
                <a:off x="4916260" y="2140972"/>
                <a:ext cx="2359480" cy="3251991"/>
              </a:xfrm>
              <a:custGeom>
                <a:avLst/>
                <a:gdLst>
                  <a:gd name="connsiteX0" fmla="*/ 1180018 w 2359480"/>
                  <a:gd name="connsiteY0" fmla="*/ 0 h 3251991"/>
                  <a:gd name="connsiteX1" fmla="*/ 1179740 w 2359480"/>
                  <a:gd name="connsiteY1" fmla="*/ 27 h 3251991"/>
                  <a:gd name="connsiteX2" fmla="*/ 1179462 w 2359480"/>
                  <a:gd name="connsiteY2" fmla="*/ 0 h 3251991"/>
                  <a:gd name="connsiteX3" fmla="*/ 12700 w 2359480"/>
                  <a:gd name="connsiteY3" fmla="*/ 643910 h 3251991"/>
                  <a:gd name="connsiteX4" fmla="*/ 0 w 2359480"/>
                  <a:gd name="connsiteY4" fmla="*/ 2107317 h 3251991"/>
                  <a:gd name="connsiteX5" fmla="*/ 1010770 w 2359480"/>
                  <a:gd name="connsiteY5" fmla="*/ 3170140 h 3251991"/>
                  <a:gd name="connsiteX6" fmla="*/ 1179740 w 2359480"/>
                  <a:gd name="connsiteY6" fmla="*/ 3251991 h 3251991"/>
                  <a:gd name="connsiteX7" fmla="*/ 1348710 w 2359480"/>
                  <a:gd name="connsiteY7" fmla="*/ 3170140 h 3251991"/>
                  <a:gd name="connsiteX8" fmla="*/ 2359480 w 2359480"/>
                  <a:gd name="connsiteY8" fmla="*/ 2107317 h 3251991"/>
                  <a:gd name="connsiteX9" fmla="*/ 2346780 w 2359480"/>
                  <a:gd name="connsiteY9" fmla="*/ 643910 h 3251991"/>
                  <a:gd name="connsiteX10" fmla="*/ 1180018 w 2359480"/>
                  <a:gd name="connsiteY10" fmla="*/ 0 h 325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9480" h="3251991">
                    <a:moveTo>
                      <a:pt x="1180018" y="0"/>
                    </a:moveTo>
                    <a:lnTo>
                      <a:pt x="1179740" y="27"/>
                    </a:lnTo>
                    <a:lnTo>
                      <a:pt x="1179462" y="0"/>
                    </a:lnTo>
                    <a:cubicBezTo>
                      <a:pt x="904841" y="591403"/>
                      <a:pt x="287321" y="649407"/>
                      <a:pt x="12700" y="643910"/>
                    </a:cubicBezTo>
                    <a:cubicBezTo>
                      <a:pt x="8467" y="1521179"/>
                      <a:pt x="4233" y="1230048"/>
                      <a:pt x="0" y="2107317"/>
                    </a:cubicBezTo>
                    <a:cubicBezTo>
                      <a:pt x="6732" y="2474151"/>
                      <a:pt x="499635" y="2899325"/>
                      <a:pt x="1010770" y="3170140"/>
                    </a:cubicBezTo>
                    <a:lnTo>
                      <a:pt x="1179740" y="3251991"/>
                    </a:lnTo>
                    <a:lnTo>
                      <a:pt x="1348710" y="3170140"/>
                    </a:lnTo>
                    <a:cubicBezTo>
                      <a:pt x="1859845" y="2899325"/>
                      <a:pt x="2352748" y="2474151"/>
                      <a:pt x="2359480" y="2107317"/>
                    </a:cubicBezTo>
                    <a:cubicBezTo>
                      <a:pt x="2355247" y="1230048"/>
                      <a:pt x="2351013" y="1521179"/>
                      <a:pt x="2346780" y="643910"/>
                    </a:cubicBezTo>
                    <a:cubicBezTo>
                      <a:pt x="2072159" y="649407"/>
                      <a:pt x="1454639" y="591403"/>
                      <a:pt x="11800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sp3d z="12700" prstMaterial="plastic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A3CD8AC-F620-4B65-B23F-11AC6051B7C6}"/>
                </a:ext>
              </a:extLst>
            </p:cNvPr>
            <p:cNvSpPr txBox="1"/>
            <p:nvPr/>
          </p:nvSpPr>
          <p:spPr>
            <a:xfrm>
              <a:off x="5530234" y="3174778"/>
              <a:ext cx="1131539" cy="1246461"/>
            </a:xfrm>
            <a:prstGeom prst="rect">
              <a:avLst/>
            </a:prstGeom>
            <a:noFill/>
            <a:sp3d z="50800" prstMaterial="plastic">
              <a:bevelT w="38100" h="38100"/>
              <a:bevelB w="381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+mn-ea"/>
                </a:rPr>
                <a:t>安全</a:t>
              </a:r>
              <a:endParaRPr lang="en-US" altLang="zh-CN" sz="4400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+mn-ea"/>
                </a:rPr>
                <a:t>常识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F053BDA-8C0D-49D1-B4A7-28BE2E57209C}"/>
              </a:ext>
            </a:extLst>
          </p:cNvPr>
          <p:cNvSpPr/>
          <p:nvPr/>
        </p:nvSpPr>
        <p:spPr>
          <a:xfrm>
            <a:off x="3288770" y="4937701"/>
            <a:ext cx="3262854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是否具有它应有的感官性状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腐败变质混有异物异常的食品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食品是否有异常沉淀物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6B6223-6AE3-41CC-8866-A32821DA34C1}"/>
              </a:ext>
            </a:extLst>
          </p:cNvPr>
          <p:cNvSpPr/>
          <p:nvPr/>
        </p:nvSpPr>
        <p:spPr>
          <a:xfrm>
            <a:off x="6599885" y="4664570"/>
            <a:ext cx="2738237" cy="1351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饭前便后洗手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自己的餐具洗净消毒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不用不洁容器盛装食品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不乱扔垃圾防止蚊蝇孳生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653FEC6-23D6-4FCE-8656-37DFD5C36DC1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777782"/>
            <a:ext cx="1693914" cy="527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accent1"/>
                </a:solidFill>
              </a:rPr>
              <a:t>饮食</a:t>
            </a:r>
            <a:r>
              <a:rPr lang="zh-CN" altLang="en-US" sz="2800" dirty="0"/>
              <a:t>安全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B546729-888F-4806-B6BD-3005841BBCDB}"/>
              </a:ext>
            </a:extLst>
          </p:cNvPr>
          <p:cNvSpPr/>
          <p:nvPr/>
        </p:nvSpPr>
        <p:spPr>
          <a:xfrm rot="21165258">
            <a:off x="851893" y="2817081"/>
            <a:ext cx="10553921" cy="1439178"/>
          </a:xfrm>
          <a:prstGeom prst="ellipse">
            <a:avLst/>
          </a:prstGeom>
          <a:noFill/>
          <a:ln w="47625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36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9A72A11-762A-428C-BC1E-934B2D00B74D}"/>
              </a:ext>
            </a:extLst>
          </p:cNvPr>
          <p:cNvSpPr/>
          <p:nvPr/>
        </p:nvSpPr>
        <p:spPr>
          <a:xfrm>
            <a:off x="1418499" y="3945329"/>
            <a:ext cx="970740" cy="9707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8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0" dist="139700" dir="5400000" sx="95000" sy="95000" algn="t" rotWithShape="0">
              <a:srgbClr val="37725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7D22511-6BA3-44A7-BB66-FCAA0426DB26}"/>
              </a:ext>
            </a:extLst>
          </p:cNvPr>
          <p:cNvSpPr/>
          <p:nvPr/>
        </p:nvSpPr>
        <p:spPr>
          <a:xfrm>
            <a:off x="1580703" y="4136107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购买</a:t>
            </a:r>
            <a:endParaRPr lang="en-US" altLang="zh-CN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食物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40F44E-EA76-40A9-9B08-0AD945CF1E0E}"/>
              </a:ext>
            </a:extLst>
          </p:cNvPr>
          <p:cNvSpPr/>
          <p:nvPr/>
        </p:nvSpPr>
        <p:spPr>
          <a:xfrm>
            <a:off x="803274" y="5030307"/>
            <a:ext cx="2912785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有无生产日期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是否标明</a:t>
            </a:r>
            <a:r>
              <a:rPr lang="en-US" altLang="zh-CN" sz="1600" dirty="0">
                <a:latin typeface="+mn-ea"/>
              </a:rPr>
              <a:t>QS</a:t>
            </a:r>
            <a:r>
              <a:rPr lang="zh-CN" altLang="en-US" sz="1600" dirty="0">
                <a:latin typeface="+mn-ea"/>
              </a:rPr>
              <a:t>标识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不能购买三无产品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18ECAB-81DB-4FB7-83C7-791E965D9E18}"/>
              </a:ext>
            </a:extLst>
          </p:cNvPr>
          <p:cNvSpPr/>
          <p:nvPr/>
        </p:nvSpPr>
        <p:spPr>
          <a:xfrm>
            <a:off x="4101514" y="3891179"/>
            <a:ext cx="970740" cy="9707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8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0" dist="139700" dir="5400000" sx="95000" sy="95000" algn="t" rotWithShape="0">
              <a:srgbClr val="37725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09AD2E2-4A31-4DB7-BEF2-BEDA0372927C}"/>
              </a:ext>
            </a:extLst>
          </p:cNvPr>
          <p:cNvSpPr/>
          <p:nvPr/>
        </p:nvSpPr>
        <p:spPr>
          <a:xfrm>
            <a:off x="4263718" y="4081957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食品</a:t>
            </a:r>
            <a:endParaRPr lang="en-US" altLang="zh-CN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包装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CC99D99-13D2-4066-BF68-70B44525DB33}"/>
              </a:ext>
            </a:extLst>
          </p:cNvPr>
          <p:cNvSpPr/>
          <p:nvPr/>
        </p:nvSpPr>
        <p:spPr>
          <a:xfrm>
            <a:off x="6929045" y="3593697"/>
            <a:ext cx="970740" cy="9707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8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0" dist="139700" dir="5400000" sx="95000" sy="95000" algn="t" rotWithShape="0">
              <a:srgbClr val="37725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8AEAC15-185E-4044-87F9-093519809AD4}"/>
              </a:ext>
            </a:extLst>
          </p:cNvPr>
          <p:cNvSpPr/>
          <p:nvPr/>
        </p:nvSpPr>
        <p:spPr>
          <a:xfrm>
            <a:off x="7091249" y="3784475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个人</a:t>
            </a:r>
            <a:endParaRPr lang="en-US" altLang="zh-CN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卫生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878B498-797F-4C10-984D-250C42493676}"/>
              </a:ext>
            </a:extLst>
          </p:cNvPr>
          <p:cNvSpPr/>
          <p:nvPr/>
        </p:nvSpPr>
        <p:spPr>
          <a:xfrm>
            <a:off x="9499600" y="2996045"/>
            <a:ext cx="970740" cy="9707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98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0" dist="139700" dir="5400000" sx="95000" sy="95000" algn="t" rotWithShape="0">
              <a:srgbClr val="37725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C54F071-4A83-4C9A-A8B1-9788D22FAD06}"/>
              </a:ext>
            </a:extLst>
          </p:cNvPr>
          <p:cNvSpPr/>
          <p:nvPr/>
        </p:nvSpPr>
        <p:spPr>
          <a:xfrm>
            <a:off x="9661804" y="3186823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食物</a:t>
            </a:r>
            <a:endParaRPr lang="en-US" altLang="zh-CN" dirty="0">
              <a:solidFill>
                <a:schemeClr val="accent1"/>
              </a:solidFill>
              <a:latin typeface="+mn-ea"/>
            </a:endParaRPr>
          </a:p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隐患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E498D90-178D-4AB6-9621-30A697533A8D}"/>
              </a:ext>
            </a:extLst>
          </p:cNvPr>
          <p:cNvSpPr/>
          <p:nvPr/>
        </p:nvSpPr>
        <p:spPr>
          <a:xfrm>
            <a:off x="8948241" y="4098931"/>
            <a:ext cx="3053852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不到无证摊贩处购买食物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减少食物中毒的隐患</a:t>
            </a:r>
            <a:endParaRPr lang="en-US" altLang="zh-CN" sz="1600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少吃油炸、油煎食品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263C217-E7D5-4EDC-8566-876F95A37F7D}"/>
              </a:ext>
            </a:extLst>
          </p:cNvPr>
          <p:cNvSpPr/>
          <p:nvPr/>
        </p:nvSpPr>
        <p:spPr>
          <a:xfrm rot="21165258">
            <a:off x="2929440" y="2830699"/>
            <a:ext cx="6125058" cy="835240"/>
          </a:xfrm>
          <a:prstGeom prst="ellipse">
            <a:avLst/>
          </a:prstGeom>
          <a:noFill/>
          <a:ln w="12700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36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97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9C5447A8-12BC-40CE-90E5-DABA601ED9AF}"/>
              </a:ext>
            </a:extLst>
          </p:cNvPr>
          <p:cNvSpPr/>
          <p:nvPr/>
        </p:nvSpPr>
        <p:spPr>
          <a:xfrm>
            <a:off x="5311170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食品卫生安全</a:t>
            </a:r>
          </a:p>
        </p:txBody>
      </p:sp>
      <p:sp>
        <p:nvSpPr>
          <p:cNvPr id="12" name="空心弧 11">
            <a:extLst>
              <a:ext uri="{FF2B5EF4-FFF2-40B4-BE49-F238E27FC236}">
                <a16:creationId xmlns:a16="http://schemas.microsoft.com/office/drawing/2014/main" id="{D18847E1-840D-4D3D-8A05-01DFE1DD2A13}"/>
              </a:ext>
            </a:extLst>
          </p:cNvPr>
          <p:cNvSpPr/>
          <p:nvPr/>
        </p:nvSpPr>
        <p:spPr>
          <a:xfrm>
            <a:off x="3193143" y="201679"/>
            <a:ext cx="5805714" cy="5805714"/>
          </a:xfrm>
          <a:prstGeom prst="blockArc">
            <a:avLst>
              <a:gd name="adj1" fmla="val 305900"/>
              <a:gd name="adj2" fmla="val 18769243"/>
              <a:gd name="adj3" fmla="val 16846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73E7A31-61EF-4494-8EF0-EEF0F36071B7}"/>
              </a:ext>
            </a:extLst>
          </p:cNvPr>
          <p:cNvSpPr/>
          <p:nvPr/>
        </p:nvSpPr>
        <p:spPr>
          <a:xfrm>
            <a:off x="4552950" y="1561486"/>
            <a:ext cx="3086100" cy="308610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CF7EB7-2BC2-4747-AE83-D69409098543}"/>
              </a:ext>
            </a:extLst>
          </p:cNvPr>
          <p:cNvSpPr/>
          <p:nvPr/>
        </p:nvSpPr>
        <p:spPr>
          <a:xfrm>
            <a:off x="4901523" y="3206128"/>
            <a:ext cx="2441694" cy="76944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自然灾害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95944D-D924-4B93-83E7-75BC7C6A29FD}"/>
              </a:ext>
            </a:extLst>
          </p:cNvPr>
          <p:cNvSpPr txBox="1"/>
          <p:nvPr/>
        </p:nvSpPr>
        <p:spPr>
          <a:xfrm>
            <a:off x="5446544" y="1982434"/>
            <a:ext cx="135165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F11CB5AE-07D8-4839-A714-46E979F08029}"/>
              </a:ext>
            </a:extLst>
          </p:cNvPr>
          <p:cNvSpPr/>
          <p:nvPr/>
        </p:nvSpPr>
        <p:spPr>
          <a:xfrm>
            <a:off x="4369453" y="1377994"/>
            <a:ext cx="3453096" cy="3453086"/>
          </a:xfrm>
          <a:prstGeom prst="arc">
            <a:avLst>
              <a:gd name="adj1" fmla="val 5371590"/>
              <a:gd name="adj2" fmla="val 10013833"/>
            </a:avLst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C46EED42-DC55-410C-9DBE-182E2B5E4D3D}"/>
              </a:ext>
            </a:extLst>
          </p:cNvPr>
          <p:cNvSpPr/>
          <p:nvPr/>
        </p:nvSpPr>
        <p:spPr>
          <a:xfrm>
            <a:off x="837504" y="0"/>
            <a:ext cx="10516299" cy="6858000"/>
          </a:xfrm>
          <a:custGeom>
            <a:avLst/>
            <a:gdLst>
              <a:gd name="connsiteX0" fmla="*/ 8516778 w 10516299"/>
              <a:gd name="connsiteY0" fmla="*/ 0 h 6858000"/>
              <a:gd name="connsiteX1" fmla="*/ 9500753 w 10516299"/>
              <a:gd name="connsiteY1" fmla="*/ 0 h 6858000"/>
              <a:gd name="connsiteX2" fmla="*/ 9605937 w 10516299"/>
              <a:gd name="connsiteY2" fmla="*/ 147085 h 6858000"/>
              <a:gd name="connsiteX3" fmla="*/ 9184819 w 10516299"/>
              <a:gd name="connsiteY3" fmla="*/ 6601455 h 6858000"/>
              <a:gd name="connsiteX4" fmla="*/ 9019877 w 10516299"/>
              <a:gd name="connsiteY4" fmla="*/ 6778387 h 6858000"/>
              <a:gd name="connsiteX5" fmla="*/ 8938588 w 10516299"/>
              <a:gd name="connsiteY5" fmla="*/ 6858000 h 6858000"/>
              <a:gd name="connsiteX6" fmla="*/ 7742990 w 10516299"/>
              <a:gd name="connsiteY6" fmla="*/ 6858000 h 6858000"/>
              <a:gd name="connsiteX7" fmla="*/ 7861919 w 10516299"/>
              <a:gd name="connsiteY7" fmla="*/ 6777563 h 6858000"/>
              <a:gd name="connsiteX8" fmla="*/ 8620058 w 10516299"/>
              <a:gd name="connsiteY8" fmla="*/ 6098458 h 6858000"/>
              <a:gd name="connsiteX9" fmla="*/ 8733148 w 10516299"/>
              <a:gd name="connsiteY9" fmla="*/ 242639 h 6858000"/>
              <a:gd name="connsiteX10" fmla="*/ 8597885 w 10516299"/>
              <a:gd name="connsiteY10" fmla="*/ 85818 h 6858000"/>
              <a:gd name="connsiteX11" fmla="*/ 1020592 w 10516299"/>
              <a:gd name="connsiteY11" fmla="*/ 0 h 6858000"/>
              <a:gd name="connsiteX12" fmla="*/ 1998949 w 10516299"/>
              <a:gd name="connsiteY12" fmla="*/ 0 h 6858000"/>
              <a:gd name="connsiteX13" fmla="*/ 1748196 w 10516299"/>
              <a:gd name="connsiteY13" fmla="*/ 285477 h 6858000"/>
              <a:gd name="connsiteX14" fmla="*/ 1079145 w 10516299"/>
              <a:gd name="connsiteY14" fmla="*/ 4776871 h 6858000"/>
              <a:gd name="connsiteX15" fmla="*/ 376991 w 10516299"/>
              <a:gd name="connsiteY15" fmla="*/ 5057832 h 6858000"/>
              <a:gd name="connsiteX16" fmla="*/ 885906 w 10516299"/>
              <a:gd name="connsiteY16" fmla="*/ 1838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16299" h="6858000">
                <a:moveTo>
                  <a:pt x="8516778" y="0"/>
                </a:moveTo>
                <a:lnTo>
                  <a:pt x="9500753" y="0"/>
                </a:lnTo>
                <a:lnTo>
                  <a:pt x="9605937" y="147085"/>
                </a:lnTo>
                <a:cubicBezTo>
                  <a:pt x="10951310" y="2121705"/>
                  <a:pt x="10801017" y="4786796"/>
                  <a:pt x="9184819" y="6601455"/>
                </a:cubicBezTo>
                <a:cubicBezTo>
                  <a:pt x="9130946" y="6661944"/>
                  <a:pt x="9075946" y="6720924"/>
                  <a:pt x="9019877" y="6778387"/>
                </a:cubicBezTo>
                <a:lnTo>
                  <a:pt x="8938588" y="6858000"/>
                </a:lnTo>
                <a:lnTo>
                  <a:pt x="7742990" y="6858000"/>
                </a:lnTo>
                <a:lnTo>
                  <a:pt x="7861919" y="6777563"/>
                </a:lnTo>
                <a:cubicBezTo>
                  <a:pt x="8134706" y="6584040"/>
                  <a:pt x="8389437" y="6357398"/>
                  <a:pt x="8620058" y="6098458"/>
                </a:cubicBezTo>
                <a:cubicBezTo>
                  <a:pt x="10096030" y="4441243"/>
                  <a:pt x="10144034" y="1955606"/>
                  <a:pt x="8733148" y="242639"/>
                </a:cubicBezTo>
                <a:cubicBezTo>
                  <a:pt x="8689058" y="189109"/>
                  <a:pt x="8643954" y="136832"/>
                  <a:pt x="8597885" y="85818"/>
                </a:cubicBezTo>
                <a:close/>
                <a:moveTo>
                  <a:pt x="1020592" y="0"/>
                </a:moveTo>
                <a:lnTo>
                  <a:pt x="1998949" y="0"/>
                </a:lnTo>
                <a:lnTo>
                  <a:pt x="1748196" y="285477"/>
                </a:lnTo>
                <a:cubicBezTo>
                  <a:pt x="756308" y="1521244"/>
                  <a:pt x="460813" y="3231589"/>
                  <a:pt x="1079145" y="4776871"/>
                </a:cubicBezTo>
                <a:lnTo>
                  <a:pt x="376991" y="5057832"/>
                </a:lnTo>
                <a:cubicBezTo>
                  <a:pt x="-285040" y="3403341"/>
                  <a:pt x="-50196" y="1586851"/>
                  <a:pt x="885906" y="18381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2000"/>
                </a:schemeClr>
              </a:gs>
              <a:gs pos="70000">
                <a:schemeClr val="accent1">
                  <a:alpha val="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6B827FB-38CD-42C8-85D2-0043B69DDA99}"/>
              </a:ext>
            </a:extLst>
          </p:cNvPr>
          <p:cNvGrpSpPr/>
          <p:nvPr/>
        </p:nvGrpSpPr>
        <p:grpSpPr>
          <a:xfrm>
            <a:off x="3122486" y="4138583"/>
            <a:ext cx="2474744" cy="781967"/>
            <a:chOff x="1380613" y="4391458"/>
            <a:chExt cx="2474744" cy="78196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7CB6C3B-E271-48B6-948E-45FC1631E295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7EE2C5B8-AB12-4C33-AA59-3A39F230FE0D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6D8A42F7-9C56-43F1-A813-7A084DB15F6E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68A8062-2C6F-4E86-9CA6-8AA6AB2BB4D8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A341880F-73E1-49E0-945C-F1639464D296}"/>
              </a:ext>
            </a:extLst>
          </p:cNvPr>
          <p:cNvSpPr txBox="1"/>
          <p:nvPr/>
        </p:nvSpPr>
        <p:spPr>
          <a:xfrm>
            <a:off x="3556979" y="4360973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地震防护逃生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ADA5370-D89D-435C-99AF-25EDFD953F93}"/>
              </a:ext>
            </a:extLst>
          </p:cNvPr>
          <p:cNvGrpSpPr/>
          <p:nvPr/>
        </p:nvGrpSpPr>
        <p:grpSpPr>
          <a:xfrm>
            <a:off x="6687738" y="4138583"/>
            <a:ext cx="2474744" cy="781967"/>
            <a:chOff x="1380613" y="4391458"/>
            <a:chExt cx="2474744" cy="781967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618E7168-4DCA-47CF-91A7-7C0E480053D4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1671EE18-D9A4-499A-9253-04A39D02C926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AE53E457-FBA9-400B-B26C-4BE87E5AC861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F6E13A65-31E6-4323-A608-ECDE1CBFCE7F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8B54DC8-645E-40D3-AAF2-BA101891B3CA}"/>
              </a:ext>
            </a:extLst>
          </p:cNvPr>
          <p:cNvSpPr txBox="1"/>
          <p:nvPr/>
        </p:nvSpPr>
        <p:spPr>
          <a:xfrm>
            <a:off x="7154542" y="4360973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预防雷电伤害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B89B065-700E-48FD-9F73-9A6584455194}"/>
              </a:ext>
            </a:extLst>
          </p:cNvPr>
          <p:cNvGrpSpPr/>
          <p:nvPr/>
        </p:nvGrpSpPr>
        <p:grpSpPr>
          <a:xfrm>
            <a:off x="3122486" y="5131914"/>
            <a:ext cx="2474744" cy="781967"/>
            <a:chOff x="1380613" y="4391458"/>
            <a:chExt cx="2474744" cy="781967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F3B19E9-D6E6-4053-935E-29946A72D847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A3105276-235C-4299-8E86-66152B06CCFA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497D9E8-2AC3-49ED-A2CF-C1A516E152D1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A2D7A39-2DC4-4CF8-BFC4-AFB38152A7FA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202A81C1-21D0-45E1-BA81-13AB18AB22BD}"/>
              </a:ext>
            </a:extLst>
          </p:cNvPr>
          <p:cNvSpPr txBox="1"/>
          <p:nvPr/>
        </p:nvSpPr>
        <p:spPr>
          <a:xfrm>
            <a:off x="3556979" y="5355070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台风躲避避险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55C2B31-EDA1-4EA2-8BB0-9DD0A03CCA42}"/>
              </a:ext>
            </a:extLst>
          </p:cNvPr>
          <p:cNvGrpSpPr/>
          <p:nvPr/>
        </p:nvGrpSpPr>
        <p:grpSpPr>
          <a:xfrm>
            <a:off x="6699560" y="5131914"/>
            <a:ext cx="2474744" cy="781967"/>
            <a:chOff x="1380613" y="4391458"/>
            <a:chExt cx="2474744" cy="781967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49C5A0E7-EBC2-4198-BFB5-5B6801A40E94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6AD38CB3-8D40-44AC-986F-50A8FF5C8CC8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228D7FD1-B9EE-4E96-A17F-C36428D720B7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0BE80453-DFC8-4718-8D27-129F9942E2A9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86CA619D-40E6-4454-9D60-C0A3B0C12FE6}"/>
              </a:ext>
            </a:extLst>
          </p:cNvPr>
          <p:cNvSpPr txBox="1"/>
          <p:nvPr/>
        </p:nvSpPr>
        <p:spPr>
          <a:xfrm>
            <a:off x="7134053" y="5355070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洪涝灾害自救</a:t>
            </a: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CD5467E-143B-483F-B35C-423EEA55015A}"/>
              </a:ext>
            </a:extLst>
          </p:cNvPr>
          <p:cNvSpPr/>
          <p:nvPr/>
        </p:nvSpPr>
        <p:spPr>
          <a:xfrm>
            <a:off x="2381250" y="0"/>
            <a:ext cx="7429500" cy="6819286"/>
          </a:xfrm>
          <a:custGeom>
            <a:avLst/>
            <a:gdLst>
              <a:gd name="connsiteX0" fmla="*/ 1677644 w 7429500"/>
              <a:gd name="connsiteY0" fmla="*/ 0 h 6819286"/>
              <a:gd name="connsiteX1" fmla="*/ 5751857 w 7429500"/>
              <a:gd name="connsiteY1" fmla="*/ 0 h 6819286"/>
              <a:gd name="connsiteX2" fmla="*/ 5791703 w 7429500"/>
              <a:gd name="connsiteY2" fmla="*/ 24207 h 6819286"/>
              <a:gd name="connsiteX3" fmla="*/ 7429500 w 7429500"/>
              <a:gd name="connsiteY3" fmla="*/ 3104536 h 6819286"/>
              <a:gd name="connsiteX4" fmla="*/ 3714750 w 7429500"/>
              <a:gd name="connsiteY4" fmla="*/ 6819286 h 6819286"/>
              <a:gd name="connsiteX5" fmla="*/ 0 w 7429500"/>
              <a:gd name="connsiteY5" fmla="*/ 3104536 h 6819286"/>
              <a:gd name="connsiteX6" fmla="*/ 1637798 w 7429500"/>
              <a:gd name="connsiteY6" fmla="*/ 24207 h 681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9500" h="6819286">
                <a:moveTo>
                  <a:pt x="1677644" y="0"/>
                </a:moveTo>
                <a:lnTo>
                  <a:pt x="5751857" y="0"/>
                </a:lnTo>
                <a:lnTo>
                  <a:pt x="5791703" y="24207"/>
                </a:lnTo>
                <a:cubicBezTo>
                  <a:pt x="6779832" y="691774"/>
                  <a:pt x="7429500" y="1822286"/>
                  <a:pt x="7429500" y="3104536"/>
                </a:cubicBezTo>
                <a:cubicBezTo>
                  <a:pt x="7429500" y="5156136"/>
                  <a:pt x="5766350" y="6819286"/>
                  <a:pt x="3714750" y="6819286"/>
                </a:cubicBezTo>
                <a:cubicBezTo>
                  <a:pt x="1663150" y="6819286"/>
                  <a:pt x="0" y="5156136"/>
                  <a:pt x="0" y="3104536"/>
                </a:cubicBezTo>
                <a:cubicBezTo>
                  <a:pt x="0" y="1822286"/>
                  <a:pt x="649668" y="691774"/>
                  <a:pt x="1637798" y="24207"/>
                </a:cubicBezTo>
                <a:close/>
              </a:path>
            </a:pathLst>
          </a:custGeom>
          <a:noFill/>
          <a:ln>
            <a:gradFill>
              <a:gsLst>
                <a:gs pos="37000">
                  <a:schemeClr val="accent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29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BEEC17C-C59E-41A9-BDC0-E35409545C90}"/>
              </a:ext>
            </a:extLst>
          </p:cNvPr>
          <p:cNvSpPr/>
          <p:nvPr/>
        </p:nvSpPr>
        <p:spPr>
          <a:xfrm>
            <a:off x="0" y="1"/>
            <a:ext cx="12192000" cy="35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AB5F1B-1319-42B9-A116-3133E8EBA8DA}"/>
              </a:ext>
            </a:extLst>
          </p:cNvPr>
          <p:cNvSpPr txBox="1"/>
          <p:nvPr/>
        </p:nvSpPr>
        <p:spPr>
          <a:xfrm>
            <a:off x="316725" y="348220"/>
            <a:ext cx="11558549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600" dirty="0">
                <a:solidFill>
                  <a:schemeClr val="bg1">
                    <a:alpha val="9000"/>
                  </a:schemeClr>
                </a:solidFill>
                <a:latin typeface="+mj-ea"/>
                <a:ea typeface="+mj-ea"/>
              </a:rPr>
              <a:t>CONTENTS</a:t>
            </a:r>
            <a:endParaRPr lang="zh-CN" altLang="en-US" sz="16600" dirty="0">
              <a:solidFill>
                <a:schemeClr val="bg1">
                  <a:alpha val="9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5187D9D-88B2-496A-8983-41B3B16551E5}"/>
              </a:ext>
            </a:extLst>
          </p:cNvPr>
          <p:cNvSpPr/>
          <p:nvPr/>
        </p:nvSpPr>
        <p:spPr>
          <a:xfrm>
            <a:off x="661094" y="2613650"/>
            <a:ext cx="2460663" cy="3103246"/>
          </a:xfrm>
          <a:prstGeom prst="roundRect">
            <a:avLst>
              <a:gd name="adj" fmla="val 439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E4032DF-24E2-4883-94EB-C9498DFC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61094" y="2613650"/>
            <a:ext cx="2465461" cy="31032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54C50EA-6010-4475-8B58-322FA496B8F2}"/>
              </a:ext>
            </a:extLst>
          </p:cNvPr>
          <p:cNvSpPr txBox="1"/>
          <p:nvPr/>
        </p:nvSpPr>
        <p:spPr>
          <a:xfrm>
            <a:off x="5080338" y="703833"/>
            <a:ext cx="2031325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8DCC5735-A09C-401C-B2AA-FDFA35EE917B}"/>
              </a:ext>
            </a:extLst>
          </p:cNvPr>
          <p:cNvGrpSpPr/>
          <p:nvPr/>
        </p:nvGrpSpPr>
        <p:grpSpPr>
          <a:xfrm>
            <a:off x="6266076" y="2613650"/>
            <a:ext cx="2460663" cy="3103246"/>
            <a:chOff x="6266076" y="2613650"/>
            <a:chExt cx="2460663" cy="3103246"/>
          </a:xfrm>
          <a:effectLst>
            <a:reflection blurRad="6350" stA="34000" endPos="27000" dir="5400000" sy="-100000" algn="bl" rotWithShape="0"/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5E091980-7C09-4535-B998-7F9D13670F91}"/>
                </a:ext>
              </a:extLst>
            </p:cNvPr>
            <p:cNvSpPr/>
            <p:nvPr/>
          </p:nvSpPr>
          <p:spPr>
            <a:xfrm>
              <a:off x="6266076" y="2613650"/>
              <a:ext cx="2460663" cy="3103246"/>
            </a:xfrm>
            <a:prstGeom prst="roundRect">
              <a:avLst>
                <a:gd name="adj" fmla="val 439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E0D63ED9-50E7-46A0-9438-E4C460E7B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6270074" y="2613650"/>
              <a:ext cx="2445178" cy="3077714"/>
            </a:xfrm>
            <a:prstGeom prst="rect">
              <a:avLst/>
            </a:prstGeom>
          </p:spPr>
        </p:pic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8599E718-0953-4366-ADA9-6ACBD65F38B4}"/>
              </a:ext>
            </a:extLst>
          </p:cNvPr>
          <p:cNvGrpSpPr/>
          <p:nvPr/>
        </p:nvGrpSpPr>
        <p:grpSpPr>
          <a:xfrm>
            <a:off x="9070243" y="2613650"/>
            <a:ext cx="2460663" cy="3103246"/>
            <a:chOff x="9070243" y="2613650"/>
            <a:chExt cx="2460663" cy="3103246"/>
          </a:xfrm>
          <a:effectLst>
            <a:reflection stA="24000" endPos="29000" dir="5400000" sy="-100000" algn="bl" rotWithShape="0"/>
          </a:effectLst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B82BF4B8-9245-47C2-81F1-11A7099C86D0}"/>
                </a:ext>
              </a:extLst>
            </p:cNvPr>
            <p:cNvSpPr/>
            <p:nvPr/>
          </p:nvSpPr>
          <p:spPr>
            <a:xfrm>
              <a:off x="9070243" y="2613650"/>
              <a:ext cx="2460663" cy="3103246"/>
            </a:xfrm>
            <a:prstGeom prst="roundRect">
              <a:avLst>
                <a:gd name="adj" fmla="val 439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14F83D79-6FA5-4F4E-A8E9-5B55015C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9074834" y="2613650"/>
              <a:ext cx="2456072" cy="3103245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1079320-4F92-4FDD-AA5E-415A4BC95399}"/>
              </a:ext>
            </a:extLst>
          </p:cNvPr>
          <p:cNvSpPr txBox="1"/>
          <p:nvPr/>
        </p:nvSpPr>
        <p:spPr>
          <a:xfrm>
            <a:off x="1078547" y="484202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Roboto Medium" panose="02000000000000000000" pitchFamily="2" charset="0"/>
              </a:rPr>
              <a:t>交通安全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E7E973-729E-4AB0-9BD9-50BBDDB911E3}"/>
              </a:ext>
            </a:extLst>
          </p:cNvPr>
          <p:cNvSpPr txBox="1"/>
          <p:nvPr/>
        </p:nvSpPr>
        <p:spPr>
          <a:xfrm>
            <a:off x="1078547" y="4133194"/>
            <a:ext cx="5918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998E93EB-E10D-4C00-AE30-DE80C598F762}"/>
              </a:ext>
            </a:extLst>
          </p:cNvPr>
          <p:cNvCxnSpPr>
            <a:cxnSpLocks/>
          </p:cNvCxnSpPr>
          <p:nvPr/>
        </p:nvCxnSpPr>
        <p:spPr>
          <a:xfrm>
            <a:off x="1190311" y="4721225"/>
            <a:ext cx="3073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4BBA0BB-3A47-43B3-9CCC-D0B665030BF0}"/>
              </a:ext>
            </a:extLst>
          </p:cNvPr>
          <p:cNvGrpSpPr/>
          <p:nvPr/>
        </p:nvGrpSpPr>
        <p:grpSpPr>
          <a:xfrm>
            <a:off x="3461186" y="2613650"/>
            <a:ext cx="2465461" cy="3103246"/>
            <a:chOff x="3461186" y="2613650"/>
            <a:chExt cx="2465461" cy="3103246"/>
          </a:xfrm>
          <a:effectLst>
            <a:reflection blurRad="6350" stA="34000" endPos="27000" dir="5400000" sy="-100000" algn="bl" rotWithShape="0"/>
          </a:effectLst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8F2F5709-1CBC-444C-A7E8-CD29539A7428}"/>
                </a:ext>
              </a:extLst>
            </p:cNvPr>
            <p:cNvSpPr/>
            <p:nvPr/>
          </p:nvSpPr>
          <p:spPr>
            <a:xfrm>
              <a:off x="3465984" y="2613650"/>
              <a:ext cx="2460663" cy="3103246"/>
            </a:xfrm>
            <a:prstGeom prst="roundRect">
              <a:avLst>
                <a:gd name="adj" fmla="val 439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23F60B88-0E62-4BF5-BA7D-93C3E08A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3461186" y="2613650"/>
              <a:ext cx="2465461" cy="3103244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D9DA909D-A84D-427D-A082-04DD5AE279C9}"/>
              </a:ext>
            </a:extLst>
          </p:cNvPr>
          <p:cNvSpPr txBox="1"/>
          <p:nvPr/>
        </p:nvSpPr>
        <p:spPr>
          <a:xfrm>
            <a:off x="3854072" y="484202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zh-CN" altLang="en-US" dirty="0"/>
              <a:t>食品安全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60FD57A-C668-4E55-A976-BDEB3A0265B3}"/>
              </a:ext>
            </a:extLst>
          </p:cNvPr>
          <p:cNvSpPr txBox="1"/>
          <p:nvPr/>
        </p:nvSpPr>
        <p:spPr>
          <a:xfrm>
            <a:off x="3876860" y="4133194"/>
            <a:ext cx="5918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844A3DD5-E417-41B7-89C6-F479C9909336}"/>
              </a:ext>
            </a:extLst>
          </p:cNvPr>
          <p:cNvCxnSpPr>
            <a:cxnSpLocks/>
          </p:cNvCxnSpPr>
          <p:nvPr/>
        </p:nvCxnSpPr>
        <p:spPr>
          <a:xfrm>
            <a:off x="3988624" y="4721225"/>
            <a:ext cx="3073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E5FDFEB0-8B31-4B6D-ACD4-CD22EE034D51}"/>
              </a:ext>
            </a:extLst>
          </p:cNvPr>
          <p:cNvSpPr txBox="1"/>
          <p:nvPr/>
        </p:nvSpPr>
        <p:spPr>
          <a:xfrm>
            <a:off x="6682184" y="484202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zh-CN" altLang="en-US" dirty="0"/>
              <a:t>自然灾害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2829B00-7A92-4FD7-BB79-FF34D633C5EB}"/>
              </a:ext>
            </a:extLst>
          </p:cNvPr>
          <p:cNvSpPr txBox="1"/>
          <p:nvPr/>
        </p:nvSpPr>
        <p:spPr>
          <a:xfrm>
            <a:off x="6754651" y="4133194"/>
            <a:ext cx="5918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B4BA723-7099-4A6F-8C83-D0A3D30518A0}"/>
              </a:ext>
            </a:extLst>
          </p:cNvPr>
          <p:cNvCxnSpPr>
            <a:cxnSpLocks/>
          </p:cNvCxnSpPr>
          <p:nvPr/>
        </p:nvCxnSpPr>
        <p:spPr>
          <a:xfrm>
            <a:off x="6866415" y="4721225"/>
            <a:ext cx="3073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3B7411A7-1572-495C-B154-B5395323FC01}"/>
              </a:ext>
            </a:extLst>
          </p:cNvPr>
          <p:cNvSpPr txBox="1"/>
          <p:nvPr/>
        </p:nvSpPr>
        <p:spPr>
          <a:xfrm>
            <a:off x="9430018" y="4893674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Roboto Medium" panose="02000000000000000000" pitchFamily="2" charset="0"/>
              </a:defRPr>
            </a:lvl1pPr>
          </a:lstStyle>
          <a:p>
            <a:r>
              <a:rPr lang="zh-CN" altLang="en-US" dirty="0"/>
              <a:t>公共安全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51C68A2-1760-4BB4-BE9C-0EBC11B095CD}"/>
              </a:ext>
            </a:extLst>
          </p:cNvPr>
          <p:cNvSpPr txBox="1"/>
          <p:nvPr/>
        </p:nvSpPr>
        <p:spPr>
          <a:xfrm>
            <a:off x="9437647" y="4133194"/>
            <a:ext cx="5918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664FB22-FB7C-489D-BF90-FC817BD6BD76}"/>
              </a:ext>
            </a:extLst>
          </p:cNvPr>
          <p:cNvCxnSpPr>
            <a:cxnSpLocks/>
          </p:cNvCxnSpPr>
          <p:nvPr/>
        </p:nvCxnSpPr>
        <p:spPr>
          <a:xfrm>
            <a:off x="9549411" y="4721225"/>
            <a:ext cx="3073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F9F3C0E-0953-4347-9F62-A76B7A822F19}"/>
              </a:ext>
            </a:extLst>
          </p:cNvPr>
          <p:cNvSpPr/>
          <p:nvPr/>
        </p:nvSpPr>
        <p:spPr>
          <a:xfrm>
            <a:off x="803274" y="752065"/>
            <a:ext cx="3057247" cy="4801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地震</a:t>
            </a:r>
            <a:r>
              <a:rPr lang="zh-CN" altLang="en-US" sz="2800" dirty="0">
                <a:latin typeface="+mj-lt"/>
                <a:ea typeface="+mj-ea"/>
                <a:cs typeface="+mj-cs"/>
              </a:rPr>
              <a:t>的防护与逃生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C42061-D656-43D8-AC43-6AF20409FE47}"/>
              </a:ext>
            </a:extLst>
          </p:cNvPr>
          <p:cNvSpPr/>
          <p:nvPr/>
        </p:nvSpPr>
        <p:spPr>
          <a:xfrm>
            <a:off x="763642" y="2055761"/>
            <a:ext cx="5690270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地震发生时要保持冷静，可以在老师组织下有序的逃生，时间来不及可在躲避在课桌椅下或墙角旁，绝不可以乱跑或跳楼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DAF8CF-F7EA-4585-BD04-1C6BDA9B5C2E}"/>
              </a:ext>
            </a:extLst>
          </p:cNvPr>
          <p:cNvSpPr/>
          <p:nvPr/>
        </p:nvSpPr>
        <p:spPr>
          <a:xfrm>
            <a:off x="803274" y="3679850"/>
            <a:ext cx="5839863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不要在走廊、楼梯处拥挤，应该在室外开阔地避震，蹲下或趴下，尽量避开人多的地方，用硬物保护头部；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B3E2035-351C-4C9D-915F-B385EC3F0245}"/>
              </a:ext>
            </a:extLst>
          </p:cNvPr>
          <p:cNvSpPr/>
          <p:nvPr/>
        </p:nvSpPr>
        <p:spPr>
          <a:xfrm>
            <a:off x="803275" y="5360508"/>
            <a:ext cx="5921375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zh-CN" altLang="en-US" sz="1600" dirty="0"/>
              <a:t>不要返回室内取任何东西，要避开高大建筑物、危险物或悬挂物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95C7665-1E36-445F-96BF-B208AE6030FB}"/>
              </a:ext>
            </a:extLst>
          </p:cNvPr>
          <p:cNvSpPr/>
          <p:nvPr/>
        </p:nvSpPr>
        <p:spPr>
          <a:xfrm>
            <a:off x="7691998" y="0"/>
            <a:ext cx="4637407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281C440-0121-469B-902F-0856AD08009F}"/>
              </a:ext>
            </a:extLst>
          </p:cNvPr>
          <p:cNvSpPr/>
          <p:nvPr/>
        </p:nvSpPr>
        <p:spPr>
          <a:xfrm>
            <a:off x="6995350" y="341015"/>
            <a:ext cx="4542054" cy="295171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BB37DD4-F257-45A1-8B2E-86A0C6B74A62}"/>
              </a:ext>
            </a:extLst>
          </p:cNvPr>
          <p:cNvSpPr/>
          <p:nvPr/>
        </p:nvSpPr>
        <p:spPr>
          <a:xfrm>
            <a:off x="6995350" y="3473449"/>
            <a:ext cx="4542054" cy="29517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F14E813-3A39-4048-947C-96811ABE11BD}"/>
              </a:ext>
            </a:extLst>
          </p:cNvPr>
          <p:cNvGrpSpPr/>
          <p:nvPr/>
        </p:nvGrpSpPr>
        <p:grpSpPr>
          <a:xfrm>
            <a:off x="721898" y="4573123"/>
            <a:ext cx="1340432" cy="1323439"/>
            <a:chOff x="721898" y="2505341"/>
            <a:chExt cx="1340432" cy="1323439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55BD97B9-A311-44AB-AF4B-8E20ECBE52C4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" y="3254528"/>
              <a:ext cx="261938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499BCBCD-C036-4D14-9BA1-637B45C4F6C5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254528"/>
              <a:ext cx="404813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6C5F20AD-56F5-474E-8582-AC184A709E62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21" y="3254528"/>
              <a:ext cx="187192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56E67F4-7777-418A-810B-BB109AC4058C}"/>
                </a:ext>
              </a:extLst>
            </p:cNvPr>
            <p:cNvSpPr txBox="1"/>
            <p:nvPr/>
          </p:nvSpPr>
          <p:spPr>
            <a:xfrm>
              <a:off x="721898" y="2505341"/>
              <a:ext cx="1340432" cy="13234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0" dirty="0">
                  <a:gradFill>
                    <a:gsLst>
                      <a:gs pos="58000">
                        <a:schemeClr val="accent1"/>
                      </a:gs>
                      <a:gs pos="6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rPr>
                <a:t>03</a:t>
              </a:r>
              <a:endParaRPr lang="zh-CN" altLang="en-US" sz="8000" dirty="0">
                <a:gradFill>
                  <a:gsLst>
                    <a:gs pos="5800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74CD4E3-FB14-496D-A962-327FEDCD2A03}"/>
              </a:ext>
            </a:extLst>
          </p:cNvPr>
          <p:cNvGrpSpPr/>
          <p:nvPr/>
        </p:nvGrpSpPr>
        <p:grpSpPr>
          <a:xfrm>
            <a:off x="721898" y="2848782"/>
            <a:ext cx="1340432" cy="1323439"/>
            <a:chOff x="721898" y="2505341"/>
            <a:chExt cx="1340432" cy="1323439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A1701F50-1957-4ABA-8E23-621F747CADF0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" y="3254528"/>
              <a:ext cx="261938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19836FB-E056-438E-89FA-17DFD16E427A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254528"/>
              <a:ext cx="404813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4B73D78-7962-478E-9AB3-BED323B13BD6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21" y="3254528"/>
              <a:ext cx="187192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9CFBF98-B934-4CB3-BD07-2CCE290AA8EA}"/>
                </a:ext>
              </a:extLst>
            </p:cNvPr>
            <p:cNvSpPr txBox="1"/>
            <p:nvPr/>
          </p:nvSpPr>
          <p:spPr>
            <a:xfrm>
              <a:off x="721898" y="2505341"/>
              <a:ext cx="1340432" cy="13234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0" dirty="0">
                  <a:gradFill>
                    <a:gsLst>
                      <a:gs pos="58000">
                        <a:schemeClr val="accent1"/>
                      </a:gs>
                      <a:gs pos="6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rPr>
                <a:t>02</a:t>
              </a:r>
              <a:endParaRPr lang="zh-CN" altLang="en-US" sz="8000" dirty="0">
                <a:gradFill>
                  <a:gsLst>
                    <a:gs pos="5800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6A3B5E1-1543-4F78-AE09-D0A7E5DFE46D}"/>
              </a:ext>
            </a:extLst>
          </p:cNvPr>
          <p:cNvGrpSpPr/>
          <p:nvPr/>
        </p:nvGrpSpPr>
        <p:grpSpPr>
          <a:xfrm>
            <a:off x="721898" y="1344815"/>
            <a:ext cx="1340432" cy="1323439"/>
            <a:chOff x="721898" y="2505341"/>
            <a:chExt cx="1340432" cy="1323439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0F1497EB-72DE-4199-BFBD-AD76ECDA1520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" y="3254528"/>
              <a:ext cx="261938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2EA4CECB-64C5-419F-89EA-5460B54350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254528"/>
              <a:ext cx="404813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86841666-6138-4344-8B27-1E2B6B1083F6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21" y="3254528"/>
              <a:ext cx="187192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243DB61-9DBC-46D8-874D-B5D3FB7CD317}"/>
                </a:ext>
              </a:extLst>
            </p:cNvPr>
            <p:cNvSpPr txBox="1"/>
            <p:nvPr/>
          </p:nvSpPr>
          <p:spPr>
            <a:xfrm>
              <a:off x="721898" y="2505341"/>
              <a:ext cx="1340432" cy="13234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0" dirty="0">
                  <a:gradFill>
                    <a:gsLst>
                      <a:gs pos="58000">
                        <a:schemeClr val="accent1"/>
                      </a:gs>
                      <a:gs pos="6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</a:rPr>
                <a:t>01</a:t>
              </a:r>
              <a:endParaRPr lang="zh-CN" altLang="en-US" sz="8000" dirty="0">
                <a:gradFill>
                  <a:gsLst>
                    <a:gs pos="58000">
                      <a:schemeClr val="accent1"/>
                    </a:gs>
                    <a:gs pos="6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52AE470E-9B77-4FDD-BD85-2A18DB46E2D1}"/>
              </a:ext>
            </a:extLst>
          </p:cNvPr>
          <p:cNvCxnSpPr>
            <a:cxnSpLocks/>
          </p:cNvCxnSpPr>
          <p:nvPr/>
        </p:nvCxnSpPr>
        <p:spPr>
          <a:xfrm>
            <a:off x="876300" y="2867278"/>
            <a:ext cx="55776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3E5B0B85-5964-4304-B5FD-D48238ABC3DA}"/>
              </a:ext>
            </a:extLst>
          </p:cNvPr>
          <p:cNvCxnSpPr>
            <a:cxnSpLocks/>
          </p:cNvCxnSpPr>
          <p:nvPr/>
        </p:nvCxnSpPr>
        <p:spPr>
          <a:xfrm>
            <a:off x="876300" y="4573123"/>
            <a:ext cx="55776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930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8EE3DE6-546F-459F-B928-3A094ABE70F1}"/>
              </a:ext>
            </a:extLst>
          </p:cNvPr>
          <p:cNvGrpSpPr/>
          <p:nvPr/>
        </p:nvGrpSpPr>
        <p:grpSpPr>
          <a:xfrm>
            <a:off x="803275" y="1736725"/>
            <a:ext cx="3610995" cy="4627687"/>
            <a:chOff x="803275" y="1736725"/>
            <a:chExt cx="3610995" cy="4627687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169460E4-ECD7-49BB-B985-F3488401A538}"/>
                </a:ext>
              </a:extLst>
            </p:cNvPr>
            <p:cNvSpPr/>
            <p:nvPr/>
          </p:nvSpPr>
          <p:spPr>
            <a:xfrm>
              <a:off x="803275" y="1736725"/>
              <a:ext cx="3349625" cy="4319712"/>
            </a:xfrm>
            <a:prstGeom prst="roundRect">
              <a:avLst>
                <a:gd name="adj" fmla="val 5293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/>
                  </a:gs>
                  <a:gs pos="59000">
                    <a:schemeClr val="accent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81000" dist="495300" dir="5400000" sx="95000" sy="95000" algn="t" rotWithShape="0">
                <a:schemeClr val="accent1">
                  <a:lumMod val="75000"/>
                  <a:alpha val="2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D67870D-4B9C-423B-AF6C-4518BE175A2A}"/>
                </a:ext>
              </a:extLst>
            </p:cNvPr>
            <p:cNvSpPr txBox="1"/>
            <p:nvPr/>
          </p:nvSpPr>
          <p:spPr>
            <a:xfrm>
              <a:off x="2219438" y="4148421"/>
              <a:ext cx="2194832" cy="221599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3800" dirty="0">
                  <a:solidFill>
                    <a:schemeClr val="accent1">
                      <a:alpha val="10000"/>
                    </a:schemeClr>
                  </a:solidFill>
                  <a:latin typeface="+mj-lt"/>
                </a:rPr>
                <a:t>01</a:t>
              </a:r>
              <a:endParaRPr lang="zh-CN" altLang="en-US" sz="13800" dirty="0">
                <a:solidFill>
                  <a:schemeClr val="accent1">
                    <a:alpha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80550E3-E3DA-4EBC-9EE6-E4668DA95632}"/>
              </a:ext>
            </a:extLst>
          </p:cNvPr>
          <p:cNvGrpSpPr/>
          <p:nvPr/>
        </p:nvGrpSpPr>
        <p:grpSpPr>
          <a:xfrm>
            <a:off x="4529138" y="1736725"/>
            <a:ext cx="3349625" cy="4627687"/>
            <a:chOff x="4529138" y="1736725"/>
            <a:chExt cx="3349625" cy="462768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8BAAFFB-2A9C-43D3-B496-6A03099CC19D}"/>
                </a:ext>
              </a:extLst>
            </p:cNvPr>
            <p:cNvSpPr/>
            <p:nvPr/>
          </p:nvSpPr>
          <p:spPr>
            <a:xfrm>
              <a:off x="4529138" y="1736725"/>
              <a:ext cx="3349625" cy="4319712"/>
            </a:xfrm>
            <a:prstGeom prst="roundRect">
              <a:avLst>
                <a:gd name="adj" fmla="val 5293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/>
                  </a:gs>
                  <a:gs pos="59000">
                    <a:schemeClr val="accent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81000" dist="495300" dir="5400000" sx="95000" sy="95000" algn="t" rotWithShape="0">
                <a:schemeClr val="accent1">
                  <a:lumMod val="75000"/>
                  <a:alpha val="2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E9A84AC-1612-4CD8-96E4-460707E10F7F}"/>
                </a:ext>
              </a:extLst>
            </p:cNvPr>
            <p:cNvSpPr txBox="1"/>
            <p:nvPr/>
          </p:nvSpPr>
          <p:spPr>
            <a:xfrm>
              <a:off x="5666271" y="4148421"/>
              <a:ext cx="2194832" cy="221599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3800" dirty="0">
                  <a:solidFill>
                    <a:schemeClr val="accent1">
                      <a:alpha val="10000"/>
                    </a:schemeClr>
                  </a:solidFill>
                  <a:latin typeface="+mj-lt"/>
                </a:rPr>
                <a:t>02</a:t>
              </a:r>
              <a:endParaRPr lang="zh-CN" altLang="en-US" sz="13800" dirty="0">
                <a:solidFill>
                  <a:schemeClr val="accent1">
                    <a:alpha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894A319-79CD-4166-AE9D-25495DA47DA0}"/>
              </a:ext>
            </a:extLst>
          </p:cNvPr>
          <p:cNvGrpSpPr/>
          <p:nvPr/>
        </p:nvGrpSpPr>
        <p:grpSpPr>
          <a:xfrm>
            <a:off x="8255000" y="1736725"/>
            <a:ext cx="3349625" cy="4627687"/>
            <a:chOff x="8255000" y="1736725"/>
            <a:chExt cx="3349625" cy="4627687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E80E1F8-F625-4F86-BFBA-A4D5D74289DA}"/>
                </a:ext>
              </a:extLst>
            </p:cNvPr>
            <p:cNvSpPr/>
            <p:nvPr/>
          </p:nvSpPr>
          <p:spPr>
            <a:xfrm>
              <a:off x="8255000" y="1736725"/>
              <a:ext cx="3349625" cy="4319712"/>
            </a:xfrm>
            <a:prstGeom prst="roundRect">
              <a:avLst>
                <a:gd name="adj" fmla="val 5293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/>
                  </a:gs>
                  <a:gs pos="59000">
                    <a:schemeClr val="accent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81000" dist="495300" dir="5400000" sx="95000" sy="95000" algn="t" rotWithShape="0">
                <a:schemeClr val="accent1">
                  <a:lumMod val="75000"/>
                  <a:alpha val="2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FCCE481-F5AF-4B7F-B387-A2B72BE05A7E}"/>
                </a:ext>
              </a:extLst>
            </p:cNvPr>
            <p:cNvSpPr txBox="1"/>
            <p:nvPr/>
          </p:nvSpPr>
          <p:spPr>
            <a:xfrm>
              <a:off x="9398964" y="4148421"/>
              <a:ext cx="2194832" cy="221599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3800" dirty="0">
                  <a:solidFill>
                    <a:schemeClr val="accent1">
                      <a:alpha val="10000"/>
                    </a:schemeClr>
                  </a:solidFill>
                  <a:latin typeface="+mj-lt"/>
                </a:rPr>
                <a:t>03</a:t>
              </a:r>
              <a:endParaRPr lang="zh-CN" altLang="en-US" sz="13800" dirty="0">
                <a:solidFill>
                  <a:schemeClr val="accent1">
                    <a:alpha val="10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846E579-D4C6-4FD2-98ED-BA0D02935F84}"/>
              </a:ext>
            </a:extLst>
          </p:cNvPr>
          <p:cNvSpPr/>
          <p:nvPr/>
        </p:nvSpPr>
        <p:spPr>
          <a:xfrm>
            <a:off x="8519147" y="3279809"/>
            <a:ext cx="2821329" cy="22690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躲过地震的第一轮袭击后。应立即撒离，一般地震具有连续性，更大更多的地震波会继续出现。同时，从另一个角度说，受到第一轮袭击的房屋，也会倒塌，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27B9A29-3EC9-4B0A-9B56-F916FCF6F850}"/>
              </a:ext>
            </a:extLst>
          </p:cNvPr>
          <p:cNvSpPr/>
          <p:nvPr/>
        </p:nvSpPr>
        <p:spPr>
          <a:xfrm>
            <a:off x="803275" y="814345"/>
            <a:ext cx="4493538" cy="4801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latin typeface="+mj-lt"/>
                <a:ea typeface="+mj-ea"/>
                <a:cs typeface="+mj-cs"/>
              </a:rPr>
              <a:t>校园地震安全逃生</a:t>
            </a: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演练步骤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6D1BA9-7483-4724-A470-824EAEE24122}"/>
              </a:ext>
            </a:extLst>
          </p:cNvPr>
          <p:cNvSpPr/>
          <p:nvPr/>
        </p:nvSpPr>
        <p:spPr>
          <a:xfrm>
            <a:off x="1055856" y="3289486"/>
            <a:ext cx="2844462" cy="18996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/>
              <a:t>地震演练前熟练校内各个逃生通道，要开学生大会，进行动员，明确纪律要求，提高对安全演练的认识，预防演练中的安全踩踏事故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8DDEAF-5406-45F6-B301-B54D13B280B1}"/>
              </a:ext>
            </a:extLst>
          </p:cNvPr>
          <p:cNvSpPr/>
          <p:nvPr/>
        </p:nvSpPr>
        <p:spPr>
          <a:xfrm>
            <a:off x="4790508" y="3289485"/>
            <a:ext cx="2826884" cy="18996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当地震发生时，第一考虑的是躲避而不是跑，因为此时的地震破坏性最大，房层倒塌最历害，大多数人是在这一时间被拖埋或砸死。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B7F88C2-F5BB-446B-8A8E-81502C59249B}"/>
              </a:ext>
            </a:extLst>
          </p:cNvPr>
          <p:cNvSpPr/>
          <p:nvPr/>
        </p:nvSpPr>
        <p:spPr>
          <a:xfrm>
            <a:off x="1709278" y="1428750"/>
            <a:ext cx="1432690" cy="143269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482600" dist="393700" dir="5400000" sx="92000" sy="92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B51D62F-C6FE-4734-BA64-A1612CB94CE0}"/>
              </a:ext>
            </a:extLst>
          </p:cNvPr>
          <p:cNvSpPr/>
          <p:nvPr/>
        </p:nvSpPr>
        <p:spPr>
          <a:xfrm>
            <a:off x="1948569" y="1954565"/>
            <a:ext cx="95410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第一步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8545224-D44B-47DC-9C6C-F44C315AAD77}"/>
              </a:ext>
            </a:extLst>
          </p:cNvPr>
          <p:cNvSpPr/>
          <p:nvPr/>
        </p:nvSpPr>
        <p:spPr>
          <a:xfrm>
            <a:off x="5468152" y="1428750"/>
            <a:ext cx="1432690" cy="143269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482600" dist="393700" dir="5400000" sx="92000" sy="92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1F3D355-2435-40A9-BB80-FE613E3AADE2}"/>
              </a:ext>
            </a:extLst>
          </p:cNvPr>
          <p:cNvSpPr/>
          <p:nvPr/>
        </p:nvSpPr>
        <p:spPr>
          <a:xfrm>
            <a:off x="5707443" y="1954565"/>
            <a:ext cx="95410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第二步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A2F4660-6FFD-4BEE-B2CB-E2A5621C2B18}"/>
              </a:ext>
            </a:extLst>
          </p:cNvPr>
          <p:cNvSpPr/>
          <p:nvPr/>
        </p:nvSpPr>
        <p:spPr>
          <a:xfrm>
            <a:off x="9227026" y="1428750"/>
            <a:ext cx="1432690" cy="143269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482600" dist="393700" dir="5400000" sx="92000" sy="92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197DF45-BD1A-4DD7-956F-53306774B685}"/>
              </a:ext>
            </a:extLst>
          </p:cNvPr>
          <p:cNvSpPr/>
          <p:nvPr/>
        </p:nvSpPr>
        <p:spPr>
          <a:xfrm>
            <a:off x="9466317" y="1954565"/>
            <a:ext cx="95410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第三步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E136F8C2-1401-4EA0-9A27-89D707A17C51}"/>
              </a:ext>
            </a:extLst>
          </p:cNvPr>
          <p:cNvCxnSpPr>
            <a:cxnSpLocks/>
          </p:cNvCxnSpPr>
          <p:nvPr/>
        </p:nvCxnSpPr>
        <p:spPr>
          <a:xfrm>
            <a:off x="2210312" y="5638800"/>
            <a:ext cx="535551" cy="0"/>
          </a:xfrm>
          <a:prstGeom prst="line">
            <a:avLst/>
          </a:prstGeom>
          <a:ln w="603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6C4529-09AF-4B31-91A2-9DFF6E95275B}"/>
              </a:ext>
            </a:extLst>
          </p:cNvPr>
          <p:cNvCxnSpPr>
            <a:cxnSpLocks/>
          </p:cNvCxnSpPr>
          <p:nvPr/>
        </p:nvCxnSpPr>
        <p:spPr>
          <a:xfrm>
            <a:off x="5936175" y="5638800"/>
            <a:ext cx="535551" cy="0"/>
          </a:xfrm>
          <a:prstGeom prst="line">
            <a:avLst/>
          </a:prstGeom>
          <a:ln w="603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A1A2C48-EBD8-4E2A-BF6E-3C4AD1E93225}"/>
              </a:ext>
            </a:extLst>
          </p:cNvPr>
          <p:cNvCxnSpPr>
            <a:cxnSpLocks/>
          </p:cNvCxnSpPr>
          <p:nvPr/>
        </p:nvCxnSpPr>
        <p:spPr>
          <a:xfrm>
            <a:off x="9662037" y="5638800"/>
            <a:ext cx="535551" cy="0"/>
          </a:xfrm>
          <a:prstGeom prst="line">
            <a:avLst/>
          </a:prstGeom>
          <a:ln w="603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86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6A2CBD0-3565-429B-8391-D2BD145E4714}"/>
              </a:ext>
            </a:extLst>
          </p:cNvPr>
          <p:cNvSpPr/>
          <p:nvPr/>
        </p:nvSpPr>
        <p:spPr>
          <a:xfrm>
            <a:off x="803275" y="1549729"/>
            <a:ext cx="1025703" cy="1074759"/>
          </a:xfrm>
          <a:prstGeom prst="roundRect">
            <a:avLst>
              <a:gd name="adj" fmla="val 1046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03200" dist="190500" dir="2700000" algn="tl" rotWithShape="0">
              <a:srgbClr val="377250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4C4506D-1FD4-4ED1-ACF9-8FA69AF34670}"/>
              </a:ext>
            </a:extLst>
          </p:cNvPr>
          <p:cNvSpPr/>
          <p:nvPr/>
        </p:nvSpPr>
        <p:spPr>
          <a:xfrm>
            <a:off x="2002807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99CD950-6849-4317-BF2A-4EA758B57834}"/>
              </a:ext>
            </a:extLst>
          </p:cNvPr>
          <p:cNvSpPr/>
          <p:nvPr/>
        </p:nvSpPr>
        <p:spPr>
          <a:xfrm>
            <a:off x="3202340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52CEDF7-3228-4360-882E-851027364AB4}"/>
              </a:ext>
            </a:extLst>
          </p:cNvPr>
          <p:cNvSpPr/>
          <p:nvPr/>
        </p:nvSpPr>
        <p:spPr>
          <a:xfrm>
            <a:off x="4401872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9048BB9-A947-4AAA-962A-9AE04AD41184}"/>
              </a:ext>
            </a:extLst>
          </p:cNvPr>
          <p:cNvSpPr/>
          <p:nvPr/>
        </p:nvSpPr>
        <p:spPr>
          <a:xfrm>
            <a:off x="5601405" y="1549729"/>
            <a:ext cx="1025703" cy="1074759"/>
          </a:xfrm>
          <a:prstGeom prst="roundRect">
            <a:avLst>
              <a:gd name="adj" fmla="val 1046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203200" dist="190500" dir="2700000" algn="tl" rotWithShape="0">
              <a:srgbClr val="37725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9A954A90-CD4E-429B-9584-10CC7BFAEB55}"/>
              </a:ext>
            </a:extLst>
          </p:cNvPr>
          <p:cNvSpPr/>
          <p:nvPr/>
        </p:nvSpPr>
        <p:spPr>
          <a:xfrm>
            <a:off x="6800937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63640E7-3515-47A8-91C4-9F5281FDDE2A}"/>
              </a:ext>
            </a:extLst>
          </p:cNvPr>
          <p:cNvSpPr/>
          <p:nvPr/>
        </p:nvSpPr>
        <p:spPr>
          <a:xfrm>
            <a:off x="8000469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B863373-FEA5-4BDF-90B7-B2CBA714D0A9}"/>
              </a:ext>
            </a:extLst>
          </p:cNvPr>
          <p:cNvSpPr/>
          <p:nvPr/>
        </p:nvSpPr>
        <p:spPr>
          <a:xfrm>
            <a:off x="9199999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A5F8F3F-47D1-4DBA-99B1-C7E0218B8402}"/>
              </a:ext>
            </a:extLst>
          </p:cNvPr>
          <p:cNvSpPr/>
          <p:nvPr/>
        </p:nvSpPr>
        <p:spPr>
          <a:xfrm>
            <a:off x="10399530" y="1549729"/>
            <a:ext cx="1025703" cy="1074759"/>
          </a:xfrm>
          <a:prstGeom prst="roundRect">
            <a:avLst>
              <a:gd name="adj" fmla="val 1046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  <a:effectLst>
            <a:outerShdw blurRad="203200" dist="190500" dir="2700000" algn="tl" rotWithShape="0">
              <a:srgbClr val="37725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C43EAEF-86FB-4949-AFCC-B1C4B2E6DBEE}"/>
              </a:ext>
            </a:extLst>
          </p:cNvPr>
          <p:cNvGrpSpPr/>
          <p:nvPr/>
        </p:nvGrpSpPr>
        <p:grpSpPr>
          <a:xfrm>
            <a:off x="803275" y="2792201"/>
            <a:ext cx="10621958" cy="1074759"/>
            <a:chOff x="830924" y="1620610"/>
            <a:chExt cx="11129974" cy="1074759"/>
          </a:xfrm>
          <a:solidFill>
            <a:schemeClr val="bg1">
              <a:lumMod val="95000"/>
              <a:alpha val="44000"/>
            </a:schemeClr>
          </a:solidFill>
          <a:effectLst/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BAA75306-2223-4BB8-966C-B5C54A88C6FE}"/>
                </a:ext>
              </a:extLst>
            </p:cNvPr>
            <p:cNvSpPr/>
            <p:nvPr/>
          </p:nvSpPr>
          <p:spPr>
            <a:xfrm>
              <a:off x="830924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B785B583-42F9-45FC-B5C9-770949BB9C92}"/>
                </a:ext>
              </a:extLst>
            </p:cNvPr>
            <p:cNvSpPr/>
            <p:nvPr/>
          </p:nvSpPr>
          <p:spPr>
            <a:xfrm>
              <a:off x="2087826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9AC67CCA-5EA0-4D29-B387-4A5E77A20C83}"/>
                </a:ext>
              </a:extLst>
            </p:cNvPr>
            <p:cNvSpPr/>
            <p:nvPr/>
          </p:nvSpPr>
          <p:spPr>
            <a:xfrm>
              <a:off x="3344729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FA8B502B-F82D-4D1E-ACE9-DA06EF46EFD1}"/>
                </a:ext>
              </a:extLst>
            </p:cNvPr>
            <p:cNvSpPr/>
            <p:nvPr/>
          </p:nvSpPr>
          <p:spPr>
            <a:xfrm>
              <a:off x="4601631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B4CCFA21-184A-4FF4-BDFA-A12A1C1634EB}"/>
                </a:ext>
              </a:extLst>
            </p:cNvPr>
            <p:cNvSpPr/>
            <p:nvPr/>
          </p:nvSpPr>
          <p:spPr>
            <a:xfrm>
              <a:off x="5858534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40504C40-9D70-4BFA-8E1D-F1FAD7084264}"/>
                </a:ext>
              </a:extLst>
            </p:cNvPr>
            <p:cNvSpPr/>
            <p:nvPr/>
          </p:nvSpPr>
          <p:spPr>
            <a:xfrm>
              <a:off x="7115436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0B270124-3FBC-402D-AF50-A03CEFB7CAFF}"/>
                </a:ext>
              </a:extLst>
            </p:cNvPr>
            <p:cNvSpPr/>
            <p:nvPr/>
          </p:nvSpPr>
          <p:spPr>
            <a:xfrm>
              <a:off x="8372338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B2D0B66A-7ABC-4892-A898-D41A3BCC9220}"/>
                </a:ext>
              </a:extLst>
            </p:cNvPr>
            <p:cNvSpPr/>
            <p:nvPr/>
          </p:nvSpPr>
          <p:spPr>
            <a:xfrm>
              <a:off x="9629238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033A253D-1FED-48B8-91C6-71CA2397278F}"/>
                </a:ext>
              </a:extLst>
            </p:cNvPr>
            <p:cNvSpPr/>
            <p:nvPr/>
          </p:nvSpPr>
          <p:spPr>
            <a:xfrm>
              <a:off x="10886139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AFAE21E-CA96-4374-B5FF-AD659CD0E504}"/>
              </a:ext>
            </a:extLst>
          </p:cNvPr>
          <p:cNvGrpSpPr/>
          <p:nvPr/>
        </p:nvGrpSpPr>
        <p:grpSpPr>
          <a:xfrm>
            <a:off x="803275" y="4034673"/>
            <a:ext cx="10621958" cy="1074759"/>
            <a:chOff x="830924" y="1620610"/>
            <a:chExt cx="11129974" cy="1074759"/>
          </a:xfrm>
          <a:solidFill>
            <a:schemeClr val="bg1">
              <a:lumMod val="95000"/>
              <a:alpha val="44000"/>
            </a:schemeClr>
          </a:solidFill>
          <a:effectLst/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2EB3B145-060F-45BB-9F02-25986B082269}"/>
                </a:ext>
              </a:extLst>
            </p:cNvPr>
            <p:cNvSpPr/>
            <p:nvPr/>
          </p:nvSpPr>
          <p:spPr>
            <a:xfrm>
              <a:off x="830924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488BCC95-6707-4AB7-A04D-C02733CC988F}"/>
                </a:ext>
              </a:extLst>
            </p:cNvPr>
            <p:cNvSpPr/>
            <p:nvPr/>
          </p:nvSpPr>
          <p:spPr>
            <a:xfrm>
              <a:off x="2087826" y="1620610"/>
              <a:ext cx="1074759" cy="1074759"/>
            </a:xfrm>
            <a:prstGeom prst="roundRect">
              <a:avLst>
                <a:gd name="adj" fmla="val 10463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03200" dist="190500" dir="2700000" algn="tl" rotWithShape="0">
                <a:srgbClr val="37725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5AEB929B-4831-4E6A-B5AF-2410232B167F}"/>
                </a:ext>
              </a:extLst>
            </p:cNvPr>
            <p:cNvSpPr/>
            <p:nvPr/>
          </p:nvSpPr>
          <p:spPr>
            <a:xfrm>
              <a:off x="3344729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8689E8AA-24DF-4E8E-99F8-2D5AD72151BB}"/>
                </a:ext>
              </a:extLst>
            </p:cNvPr>
            <p:cNvSpPr/>
            <p:nvPr/>
          </p:nvSpPr>
          <p:spPr>
            <a:xfrm>
              <a:off x="4601631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76FA366-361A-4A3A-A98B-21555BF7A43B}"/>
                </a:ext>
              </a:extLst>
            </p:cNvPr>
            <p:cNvSpPr/>
            <p:nvPr/>
          </p:nvSpPr>
          <p:spPr>
            <a:xfrm>
              <a:off x="5858534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B81E2292-24B6-4F7D-AB60-443F40D3AC72}"/>
                </a:ext>
              </a:extLst>
            </p:cNvPr>
            <p:cNvSpPr/>
            <p:nvPr/>
          </p:nvSpPr>
          <p:spPr>
            <a:xfrm>
              <a:off x="7115436" y="1620610"/>
              <a:ext cx="1074759" cy="1074759"/>
            </a:xfrm>
            <a:prstGeom prst="roundRect">
              <a:avLst>
                <a:gd name="adj" fmla="val 10463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03200" dist="190500" dir="2700000" algn="tl" rotWithShape="0">
                <a:srgbClr val="377250">
                  <a:alpha val="4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6FBDD60C-13B2-4B7C-B3A0-753C961E21E7}"/>
                </a:ext>
              </a:extLst>
            </p:cNvPr>
            <p:cNvSpPr/>
            <p:nvPr/>
          </p:nvSpPr>
          <p:spPr>
            <a:xfrm>
              <a:off x="8372338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1DA87387-A297-4F7E-B539-EB2FA73AA8B8}"/>
                </a:ext>
              </a:extLst>
            </p:cNvPr>
            <p:cNvSpPr/>
            <p:nvPr/>
          </p:nvSpPr>
          <p:spPr>
            <a:xfrm>
              <a:off x="9629238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5C092346-3489-4983-85B6-E5B35FC7CBF0}"/>
                </a:ext>
              </a:extLst>
            </p:cNvPr>
            <p:cNvSpPr/>
            <p:nvPr/>
          </p:nvSpPr>
          <p:spPr>
            <a:xfrm>
              <a:off x="10886139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DBAC46C-A726-41C0-B58B-F17B562C4480}"/>
              </a:ext>
            </a:extLst>
          </p:cNvPr>
          <p:cNvGrpSpPr/>
          <p:nvPr/>
        </p:nvGrpSpPr>
        <p:grpSpPr>
          <a:xfrm>
            <a:off x="803275" y="5277145"/>
            <a:ext cx="10621958" cy="1074759"/>
            <a:chOff x="830924" y="1620610"/>
            <a:chExt cx="11129974" cy="1074759"/>
          </a:xfrm>
          <a:solidFill>
            <a:schemeClr val="bg1">
              <a:lumMod val="95000"/>
              <a:alpha val="44000"/>
            </a:schemeClr>
          </a:solidFill>
          <a:effectLst/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20CF70C-7D73-4B6C-B998-EF5ABF0041F4}"/>
                </a:ext>
              </a:extLst>
            </p:cNvPr>
            <p:cNvSpPr/>
            <p:nvPr/>
          </p:nvSpPr>
          <p:spPr>
            <a:xfrm>
              <a:off x="830924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2868E358-FEE3-4C19-8CB9-66295A6837EC}"/>
                </a:ext>
              </a:extLst>
            </p:cNvPr>
            <p:cNvSpPr/>
            <p:nvPr/>
          </p:nvSpPr>
          <p:spPr>
            <a:xfrm>
              <a:off x="2087826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80051734-029F-40B7-8D3B-60F904784609}"/>
                </a:ext>
              </a:extLst>
            </p:cNvPr>
            <p:cNvSpPr/>
            <p:nvPr/>
          </p:nvSpPr>
          <p:spPr>
            <a:xfrm>
              <a:off x="3344729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D8D3E478-2686-4F99-A65A-47F973749E5B}"/>
                </a:ext>
              </a:extLst>
            </p:cNvPr>
            <p:cNvSpPr/>
            <p:nvPr/>
          </p:nvSpPr>
          <p:spPr>
            <a:xfrm>
              <a:off x="4601631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C17F0CAC-2F3E-4E32-9FFE-465803049652}"/>
                </a:ext>
              </a:extLst>
            </p:cNvPr>
            <p:cNvSpPr/>
            <p:nvPr/>
          </p:nvSpPr>
          <p:spPr>
            <a:xfrm>
              <a:off x="5858534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8F36B48D-6EC9-47BE-A440-433165722181}"/>
                </a:ext>
              </a:extLst>
            </p:cNvPr>
            <p:cNvSpPr/>
            <p:nvPr/>
          </p:nvSpPr>
          <p:spPr>
            <a:xfrm>
              <a:off x="7115436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A2788F18-A7C7-4FF5-AE03-B773FB9A1C6D}"/>
                </a:ext>
              </a:extLst>
            </p:cNvPr>
            <p:cNvSpPr/>
            <p:nvPr/>
          </p:nvSpPr>
          <p:spPr>
            <a:xfrm>
              <a:off x="8372338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222C966-1F44-4A7A-8E44-04A15E34C5C0}"/>
                </a:ext>
              </a:extLst>
            </p:cNvPr>
            <p:cNvSpPr/>
            <p:nvPr/>
          </p:nvSpPr>
          <p:spPr>
            <a:xfrm>
              <a:off x="9629238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EC31FA9E-BDD8-4162-8C5F-60956F0B2A74}"/>
                </a:ext>
              </a:extLst>
            </p:cNvPr>
            <p:cNvSpPr/>
            <p:nvPr/>
          </p:nvSpPr>
          <p:spPr>
            <a:xfrm>
              <a:off x="10886139" y="1620610"/>
              <a:ext cx="1074759" cy="1074759"/>
            </a:xfrm>
            <a:prstGeom prst="roundRect">
              <a:avLst>
                <a:gd name="adj" fmla="val 10463"/>
              </a:avLst>
            </a:prstGeom>
            <a:grpFill/>
            <a:ln>
              <a:noFill/>
            </a:ln>
            <a:effectLst>
              <a:outerShdw blurRad="203200" dist="190500" dir="2700000" algn="tl" rotWithShape="0">
                <a:srgbClr val="37725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A9A8B0B3-CBF4-40B3-8061-0C25E9C84151}"/>
              </a:ext>
            </a:extLst>
          </p:cNvPr>
          <p:cNvSpPr/>
          <p:nvPr/>
        </p:nvSpPr>
        <p:spPr>
          <a:xfrm>
            <a:off x="803275" y="788282"/>
            <a:ext cx="2339102" cy="4801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latin typeface="+mj-lt"/>
                <a:ea typeface="+mj-ea"/>
                <a:cs typeface="+mj-cs"/>
              </a:rPr>
              <a:t>预防</a:t>
            </a: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雷电</a:t>
            </a:r>
            <a:r>
              <a:rPr lang="zh-CN" altLang="en-US" sz="2800" dirty="0">
                <a:latin typeface="+mj-lt"/>
                <a:ea typeface="+mj-ea"/>
                <a:cs typeface="+mj-cs"/>
              </a:rPr>
              <a:t>伤害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1F8FFA1-AED9-4EA0-88FD-C9816EDCC2A5}"/>
              </a:ext>
            </a:extLst>
          </p:cNvPr>
          <p:cNvSpPr/>
          <p:nvPr/>
        </p:nvSpPr>
        <p:spPr>
          <a:xfrm>
            <a:off x="2089356" y="1549729"/>
            <a:ext cx="2991628" cy="2094140"/>
          </a:xfrm>
          <a:prstGeom prst="roundRect">
            <a:avLst>
              <a:gd name="adj" fmla="val 608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508000" dist="495300" dir="2100000" algn="tl" rotWithShape="0">
              <a:srgbClr val="37725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6583FF2-3900-4E1F-84ED-36015C16AF3F}"/>
              </a:ext>
            </a:extLst>
          </p:cNvPr>
          <p:cNvSpPr/>
          <p:nvPr/>
        </p:nvSpPr>
        <p:spPr>
          <a:xfrm>
            <a:off x="6886187" y="1549729"/>
            <a:ext cx="2991628" cy="2094140"/>
          </a:xfrm>
          <a:prstGeom prst="roundRect">
            <a:avLst>
              <a:gd name="adj" fmla="val 608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508000" dist="495300" dir="2100000" algn="tl" rotWithShape="0">
              <a:srgbClr val="37725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DF57334-C8B0-450F-9F02-AC873254E8B8}"/>
              </a:ext>
            </a:extLst>
          </p:cNvPr>
          <p:cNvSpPr/>
          <p:nvPr/>
        </p:nvSpPr>
        <p:spPr>
          <a:xfrm>
            <a:off x="3324169" y="3994918"/>
            <a:ext cx="2991628" cy="2094140"/>
          </a:xfrm>
          <a:prstGeom prst="roundRect">
            <a:avLst>
              <a:gd name="adj" fmla="val 608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508000" dist="495300" dir="2100000" algn="tl" rotWithShape="0">
              <a:srgbClr val="37725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6569EBB-B370-4DD5-B1C6-2E7A1B0531BA}"/>
              </a:ext>
            </a:extLst>
          </p:cNvPr>
          <p:cNvSpPr/>
          <p:nvPr/>
        </p:nvSpPr>
        <p:spPr>
          <a:xfrm>
            <a:off x="8143089" y="3994918"/>
            <a:ext cx="2991628" cy="2094140"/>
          </a:xfrm>
          <a:prstGeom prst="roundRect">
            <a:avLst>
              <a:gd name="adj" fmla="val 608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508000" dist="495300" dir="2100000" algn="tl" rotWithShape="0">
              <a:srgbClr val="37725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0D309293-D717-43C4-9564-CFCB79ADC5A0}"/>
              </a:ext>
            </a:extLst>
          </p:cNvPr>
          <p:cNvSpPr/>
          <p:nvPr/>
        </p:nvSpPr>
        <p:spPr>
          <a:xfrm>
            <a:off x="2256579" y="2021023"/>
            <a:ext cx="2577134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雷电天气不要看电视、用电脑，要拔掉电源，更不要打手机</a:t>
            </a:r>
            <a:r>
              <a:rPr lang="en-US" altLang="zh-CN" sz="1600" dirty="0">
                <a:latin typeface="+mn-ea"/>
              </a:rPr>
              <a:t>,</a:t>
            </a:r>
            <a:r>
              <a:rPr lang="zh-CN" altLang="en-US" sz="1600" dirty="0">
                <a:latin typeface="+mn-ea"/>
              </a:rPr>
              <a:t>不要站在大树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64C7CB50-EDD9-4408-BEDE-6BAA46615A46}"/>
              </a:ext>
            </a:extLst>
          </p:cNvPr>
          <p:cNvSpPr/>
          <p:nvPr/>
        </p:nvSpPr>
        <p:spPr>
          <a:xfrm>
            <a:off x="7141922" y="2021023"/>
            <a:ext cx="2439812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高楼平台上、操场上，不依靠外墙柱，不触摸金属水管、门窗等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B101ABC-0E23-4BF2-956E-A5FF17ADE6BD}"/>
              </a:ext>
            </a:extLst>
          </p:cNvPr>
          <p:cNvSpPr/>
          <p:nvPr/>
        </p:nvSpPr>
        <p:spPr>
          <a:xfrm>
            <a:off x="3526875" y="4383657"/>
            <a:ext cx="2528459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在雷电发生前，应尽快离开水面或水陆交界处、山顶、高地和空旷的地面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CDBBD665-7CF0-41C3-8934-A3878E647EB4}"/>
              </a:ext>
            </a:extLst>
          </p:cNvPr>
          <p:cNvSpPr/>
          <p:nvPr/>
        </p:nvSpPr>
        <p:spPr>
          <a:xfrm>
            <a:off x="8353816" y="4383657"/>
            <a:ext cx="2631684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无处躲避时，应尽量找比较低且没有积水的地方，尽量下蹲，降低高度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018D137-E6EE-4A2C-9AD1-948F93EFA792}"/>
              </a:ext>
            </a:extLst>
          </p:cNvPr>
          <p:cNvSpPr txBox="1"/>
          <p:nvPr/>
        </p:nvSpPr>
        <p:spPr>
          <a:xfrm>
            <a:off x="941221" y="1702387"/>
            <a:ext cx="825867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DD7CEFA-ABE3-4755-B614-94A4B6BF24BB}"/>
              </a:ext>
            </a:extLst>
          </p:cNvPr>
          <p:cNvSpPr txBox="1"/>
          <p:nvPr/>
        </p:nvSpPr>
        <p:spPr>
          <a:xfrm>
            <a:off x="5712433" y="1702387"/>
            <a:ext cx="825867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D18916C-BEA6-4D27-87C3-0DF7735C1E60}"/>
              </a:ext>
            </a:extLst>
          </p:cNvPr>
          <p:cNvSpPr txBox="1"/>
          <p:nvPr/>
        </p:nvSpPr>
        <p:spPr>
          <a:xfrm>
            <a:off x="2102724" y="4195080"/>
            <a:ext cx="825867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CE6C84A-B0B0-4FB8-8D40-62B1F4AED590}"/>
              </a:ext>
            </a:extLst>
          </p:cNvPr>
          <p:cNvSpPr txBox="1"/>
          <p:nvPr/>
        </p:nvSpPr>
        <p:spPr>
          <a:xfrm>
            <a:off x="6900854" y="4195080"/>
            <a:ext cx="825867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7675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E4B8EB18-2CD4-4966-8E61-1764337D4E23}"/>
              </a:ext>
            </a:extLst>
          </p:cNvPr>
          <p:cNvGrpSpPr/>
          <p:nvPr/>
        </p:nvGrpSpPr>
        <p:grpSpPr>
          <a:xfrm flipH="1">
            <a:off x="5971759" y="1841396"/>
            <a:ext cx="5558194" cy="1085426"/>
            <a:chOff x="537806" y="1721470"/>
            <a:chExt cx="5558194" cy="1085426"/>
          </a:xfrm>
          <a:scene3d>
            <a:camera prst="perspectiveLeft" fov="3000000">
              <a:rot lat="312000" lon="312000" rev="78000"/>
            </a:camera>
            <a:lightRig rig="threePt" dir="t"/>
          </a:scene3d>
        </p:grpSpPr>
        <p:sp>
          <p:nvSpPr>
            <p:cNvPr id="43" name="矩形: 一个圆顶角，剪去另一个顶角 17">
              <a:extLst>
                <a:ext uri="{FF2B5EF4-FFF2-40B4-BE49-F238E27FC236}">
                  <a16:creationId xmlns:a16="http://schemas.microsoft.com/office/drawing/2014/main" id="{A007505D-883A-4770-9721-10BC8FEEAB43}"/>
                </a:ext>
              </a:extLst>
            </p:cNvPr>
            <p:cNvSpPr/>
            <p:nvPr/>
          </p:nvSpPr>
          <p:spPr>
            <a:xfrm flipH="1">
              <a:off x="537806" y="1721470"/>
              <a:ext cx="5558194" cy="1085426"/>
            </a:xfrm>
            <a:custGeom>
              <a:avLst/>
              <a:gdLst>
                <a:gd name="connsiteX0" fmla="*/ 0 w 5292725"/>
                <a:gd name="connsiteY0" fmla="*/ 0 h 1272157"/>
                <a:gd name="connsiteX1" fmla="*/ 5021705 w 5292725"/>
                <a:gd name="connsiteY1" fmla="*/ 0 h 1272157"/>
                <a:gd name="connsiteX2" fmla="*/ 5292725 w 5292725"/>
                <a:gd name="connsiteY2" fmla="*/ 271020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454957"/>
                <a:gd name="connsiteY0" fmla="*/ 0 h 1272157"/>
                <a:gd name="connsiteX1" fmla="*/ 5021705 w 5454957"/>
                <a:gd name="connsiteY1" fmla="*/ 0 h 1272157"/>
                <a:gd name="connsiteX2" fmla="*/ 5454957 w 5454957"/>
                <a:gd name="connsiteY2" fmla="*/ 256272 h 1272157"/>
                <a:gd name="connsiteX3" fmla="*/ 5292725 w 5454957"/>
                <a:gd name="connsiteY3" fmla="*/ 1272157 h 1272157"/>
                <a:gd name="connsiteX4" fmla="*/ 0 w 5454957"/>
                <a:gd name="connsiteY4" fmla="*/ 1272157 h 1272157"/>
                <a:gd name="connsiteX5" fmla="*/ 0 w 5454957"/>
                <a:gd name="connsiteY5" fmla="*/ 0 h 1272157"/>
                <a:gd name="connsiteX6" fmla="*/ 0 w 5454957"/>
                <a:gd name="connsiteY6" fmla="*/ 0 h 1272157"/>
                <a:gd name="connsiteX0" fmla="*/ 0 w 5454957"/>
                <a:gd name="connsiteY0" fmla="*/ 0 h 1272157"/>
                <a:gd name="connsiteX1" fmla="*/ 5139692 w 5454957"/>
                <a:gd name="connsiteY1" fmla="*/ 14748 h 1272157"/>
                <a:gd name="connsiteX2" fmla="*/ 5454957 w 5454957"/>
                <a:gd name="connsiteY2" fmla="*/ 256272 h 1272157"/>
                <a:gd name="connsiteX3" fmla="*/ 5292725 w 5454957"/>
                <a:gd name="connsiteY3" fmla="*/ 1272157 h 1272157"/>
                <a:gd name="connsiteX4" fmla="*/ 0 w 5454957"/>
                <a:gd name="connsiteY4" fmla="*/ 1272157 h 1272157"/>
                <a:gd name="connsiteX5" fmla="*/ 0 w 5454957"/>
                <a:gd name="connsiteY5" fmla="*/ 0 h 1272157"/>
                <a:gd name="connsiteX6" fmla="*/ 0 w 5454957"/>
                <a:gd name="connsiteY6" fmla="*/ 0 h 1272157"/>
                <a:gd name="connsiteX0" fmla="*/ 0 w 5366466"/>
                <a:gd name="connsiteY0" fmla="*/ 0 h 1272157"/>
                <a:gd name="connsiteX1" fmla="*/ 5139692 w 5366466"/>
                <a:gd name="connsiteY1" fmla="*/ 14748 h 1272157"/>
                <a:gd name="connsiteX2" fmla="*/ 5366466 w 5366466"/>
                <a:gd name="connsiteY2" fmla="*/ 300517 h 1272157"/>
                <a:gd name="connsiteX3" fmla="*/ 5292725 w 5366466"/>
                <a:gd name="connsiteY3" fmla="*/ 1272157 h 1272157"/>
                <a:gd name="connsiteX4" fmla="*/ 0 w 5366466"/>
                <a:gd name="connsiteY4" fmla="*/ 1272157 h 1272157"/>
                <a:gd name="connsiteX5" fmla="*/ 0 w 5366466"/>
                <a:gd name="connsiteY5" fmla="*/ 0 h 1272157"/>
                <a:gd name="connsiteX6" fmla="*/ 0 w 5366466"/>
                <a:gd name="connsiteY6" fmla="*/ 0 h 1272157"/>
                <a:gd name="connsiteX0" fmla="*/ 0 w 5617188"/>
                <a:gd name="connsiteY0" fmla="*/ 0 h 1272157"/>
                <a:gd name="connsiteX1" fmla="*/ 5139692 w 5617188"/>
                <a:gd name="connsiteY1" fmla="*/ 14748 h 1272157"/>
                <a:gd name="connsiteX2" fmla="*/ 5617188 w 5617188"/>
                <a:gd name="connsiteY2" fmla="*/ 167781 h 1272157"/>
                <a:gd name="connsiteX3" fmla="*/ 5292725 w 5617188"/>
                <a:gd name="connsiteY3" fmla="*/ 1272157 h 1272157"/>
                <a:gd name="connsiteX4" fmla="*/ 0 w 5617188"/>
                <a:gd name="connsiteY4" fmla="*/ 1272157 h 1272157"/>
                <a:gd name="connsiteX5" fmla="*/ 0 w 5617188"/>
                <a:gd name="connsiteY5" fmla="*/ 0 h 1272157"/>
                <a:gd name="connsiteX6" fmla="*/ 0 w 5617188"/>
                <a:gd name="connsiteY6" fmla="*/ 0 h 1272157"/>
                <a:gd name="connsiteX0" fmla="*/ 0 w 5617188"/>
                <a:gd name="connsiteY0" fmla="*/ 14749 h 1286906"/>
                <a:gd name="connsiteX1" fmla="*/ 5405163 w 5617188"/>
                <a:gd name="connsiteY1" fmla="*/ 0 h 1286906"/>
                <a:gd name="connsiteX2" fmla="*/ 5617188 w 5617188"/>
                <a:gd name="connsiteY2" fmla="*/ 182530 h 1286906"/>
                <a:gd name="connsiteX3" fmla="*/ 5292725 w 5617188"/>
                <a:gd name="connsiteY3" fmla="*/ 1286906 h 1286906"/>
                <a:gd name="connsiteX4" fmla="*/ 0 w 5617188"/>
                <a:gd name="connsiteY4" fmla="*/ 1286906 h 1286906"/>
                <a:gd name="connsiteX5" fmla="*/ 0 w 5617188"/>
                <a:gd name="connsiteY5" fmla="*/ 14749 h 1286906"/>
                <a:gd name="connsiteX6" fmla="*/ 0 w 5617188"/>
                <a:gd name="connsiteY6" fmla="*/ 14749 h 1286906"/>
                <a:gd name="connsiteX0" fmla="*/ 0 w 5558194"/>
                <a:gd name="connsiteY0" fmla="*/ 14749 h 1286906"/>
                <a:gd name="connsiteX1" fmla="*/ 5405163 w 5558194"/>
                <a:gd name="connsiteY1" fmla="*/ 0 h 1286906"/>
                <a:gd name="connsiteX2" fmla="*/ 5558194 w 5558194"/>
                <a:gd name="connsiteY2" fmla="*/ 241524 h 1286906"/>
                <a:gd name="connsiteX3" fmla="*/ 5292725 w 5558194"/>
                <a:gd name="connsiteY3" fmla="*/ 1286906 h 1286906"/>
                <a:gd name="connsiteX4" fmla="*/ 0 w 5558194"/>
                <a:gd name="connsiteY4" fmla="*/ 1286906 h 1286906"/>
                <a:gd name="connsiteX5" fmla="*/ 0 w 5558194"/>
                <a:gd name="connsiteY5" fmla="*/ 14749 h 1286906"/>
                <a:gd name="connsiteX6" fmla="*/ 0 w 5558194"/>
                <a:gd name="connsiteY6" fmla="*/ 14749 h 12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8194" h="1286906">
                  <a:moveTo>
                    <a:pt x="0" y="14749"/>
                  </a:moveTo>
                  <a:lnTo>
                    <a:pt x="5405163" y="0"/>
                  </a:lnTo>
                  <a:lnTo>
                    <a:pt x="5558194" y="241524"/>
                  </a:lnTo>
                  <a:lnTo>
                    <a:pt x="5292725" y="1286906"/>
                  </a:lnTo>
                  <a:lnTo>
                    <a:pt x="0" y="1286906"/>
                  </a:lnTo>
                  <a:lnTo>
                    <a:pt x="0" y="14749"/>
                  </a:lnTo>
                  <a:lnTo>
                    <a:pt x="0" y="14749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ABBC6FC-1652-4CE0-A464-712AC93459FD}"/>
                </a:ext>
              </a:extLst>
            </p:cNvPr>
            <p:cNvSpPr txBox="1"/>
            <p:nvPr/>
          </p:nvSpPr>
          <p:spPr>
            <a:xfrm>
              <a:off x="1216145" y="1960549"/>
              <a:ext cx="4358996" cy="6631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如果在房屋内，则应小心关好窗户，在玻璃窗用胶布贴成米字图形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CBEED22-243D-4CF7-90EB-8A61A2D192C4}"/>
              </a:ext>
            </a:extLst>
          </p:cNvPr>
          <p:cNvGrpSpPr/>
          <p:nvPr/>
        </p:nvGrpSpPr>
        <p:grpSpPr>
          <a:xfrm flipH="1">
            <a:off x="5896962" y="2957393"/>
            <a:ext cx="5399356" cy="1115905"/>
            <a:chOff x="696643" y="2919593"/>
            <a:chExt cx="5399356" cy="1115905"/>
          </a:xfrm>
          <a:scene3d>
            <a:camera prst="perspectiveLeft" fov="4200000"/>
            <a:lightRig rig="threePt" dir="t"/>
          </a:scene3d>
        </p:grpSpPr>
        <p:sp>
          <p:nvSpPr>
            <p:cNvPr id="46" name="矩形: 一个圆顶角，剪去另一个顶角 18">
              <a:extLst>
                <a:ext uri="{FF2B5EF4-FFF2-40B4-BE49-F238E27FC236}">
                  <a16:creationId xmlns:a16="http://schemas.microsoft.com/office/drawing/2014/main" id="{ED850BD3-1646-4815-B7D1-D4F25D124B5E}"/>
                </a:ext>
              </a:extLst>
            </p:cNvPr>
            <p:cNvSpPr/>
            <p:nvPr/>
          </p:nvSpPr>
          <p:spPr>
            <a:xfrm flipH="1" flipV="1">
              <a:off x="714783" y="2919593"/>
              <a:ext cx="5381216" cy="1115905"/>
            </a:xfrm>
            <a:custGeom>
              <a:avLst/>
              <a:gdLst>
                <a:gd name="connsiteX0" fmla="*/ 0 w 5292725"/>
                <a:gd name="connsiteY0" fmla="*/ 0 h 1272157"/>
                <a:gd name="connsiteX1" fmla="*/ 5051206 w 5292725"/>
                <a:gd name="connsiteY1" fmla="*/ 0 h 1272157"/>
                <a:gd name="connsiteX2" fmla="*/ 5292725 w 5292725"/>
                <a:gd name="connsiteY2" fmla="*/ 241519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381216"/>
                <a:gd name="connsiteY0" fmla="*/ 0 h 1272157"/>
                <a:gd name="connsiteX1" fmla="*/ 5051206 w 5381216"/>
                <a:gd name="connsiteY1" fmla="*/ 0 h 1272157"/>
                <a:gd name="connsiteX2" fmla="*/ 5381216 w 5381216"/>
                <a:gd name="connsiteY2" fmla="*/ 212022 h 1272157"/>
                <a:gd name="connsiteX3" fmla="*/ 5292725 w 5381216"/>
                <a:gd name="connsiteY3" fmla="*/ 1272157 h 1272157"/>
                <a:gd name="connsiteX4" fmla="*/ 0 w 5381216"/>
                <a:gd name="connsiteY4" fmla="*/ 1272157 h 1272157"/>
                <a:gd name="connsiteX5" fmla="*/ 0 w 5381216"/>
                <a:gd name="connsiteY5" fmla="*/ 0 h 1272157"/>
                <a:gd name="connsiteX6" fmla="*/ 0 w 5381216"/>
                <a:gd name="connsiteY6" fmla="*/ 0 h 1272157"/>
                <a:gd name="connsiteX0" fmla="*/ 0 w 5381216"/>
                <a:gd name="connsiteY0" fmla="*/ 14748 h 1286905"/>
                <a:gd name="connsiteX1" fmla="*/ 5139696 w 5381216"/>
                <a:gd name="connsiteY1" fmla="*/ 0 h 1286905"/>
                <a:gd name="connsiteX2" fmla="*/ 5381216 w 5381216"/>
                <a:gd name="connsiteY2" fmla="*/ 226770 h 1286905"/>
                <a:gd name="connsiteX3" fmla="*/ 5292725 w 5381216"/>
                <a:gd name="connsiteY3" fmla="*/ 1286905 h 1286905"/>
                <a:gd name="connsiteX4" fmla="*/ 0 w 5381216"/>
                <a:gd name="connsiteY4" fmla="*/ 1286905 h 1286905"/>
                <a:gd name="connsiteX5" fmla="*/ 0 w 5381216"/>
                <a:gd name="connsiteY5" fmla="*/ 14748 h 1286905"/>
                <a:gd name="connsiteX6" fmla="*/ 0 w 5381216"/>
                <a:gd name="connsiteY6" fmla="*/ 14748 h 1286905"/>
                <a:gd name="connsiteX0" fmla="*/ 0 w 5381216"/>
                <a:gd name="connsiteY0" fmla="*/ 14748 h 1286905"/>
                <a:gd name="connsiteX1" fmla="*/ 5139696 w 5381216"/>
                <a:gd name="connsiteY1" fmla="*/ 0 h 1286905"/>
                <a:gd name="connsiteX2" fmla="*/ 5381216 w 5381216"/>
                <a:gd name="connsiteY2" fmla="*/ 226770 h 1286905"/>
                <a:gd name="connsiteX3" fmla="*/ 5292725 w 5381216"/>
                <a:gd name="connsiteY3" fmla="*/ 1286905 h 1286905"/>
                <a:gd name="connsiteX4" fmla="*/ 0 w 5381216"/>
                <a:gd name="connsiteY4" fmla="*/ 1286905 h 1286905"/>
                <a:gd name="connsiteX5" fmla="*/ 0 w 5381216"/>
                <a:gd name="connsiteY5" fmla="*/ 14748 h 1286905"/>
                <a:gd name="connsiteX6" fmla="*/ 0 w 5381216"/>
                <a:gd name="connsiteY6" fmla="*/ 14748 h 1286905"/>
                <a:gd name="connsiteX0" fmla="*/ 0 w 5381216"/>
                <a:gd name="connsiteY0" fmla="*/ 14748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0 w 5381216"/>
                <a:gd name="connsiteY6" fmla="*/ 14748 h 1323043"/>
                <a:gd name="connsiteX0" fmla="*/ 0 w 5381216"/>
                <a:gd name="connsiteY0" fmla="*/ 14748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0 w 5381216"/>
                <a:gd name="connsiteY6" fmla="*/ 14748 h 1323043"/>
                <a:gd name="connsiteX0" fmla="*/ 0 w 5396456"/>
                <a:gd name="connsiteY0" fmla="*/ 123161 h 1323043"/>
                <a:gd name="connsiteX1" fmla="*/ 5154936 w 5396456"/>
                <a:gd name="connsiteY1" fmla="*/ 0 h 1323043"/>
                <a:gd name="connsiteX2" fmla="*/ 5396456 w 5396456"/>
                <a:gd name="connsiteY2" fmla="*/ 226770 h 1323043"/>
                <a:gd name="connsiteX3" fmla="*/ 5307965 w 5396456"/>
                <a:gd name="connsiteY3" fmla="*/ 1286905 h 1323043"/>
                <a:gd name="connsiteX4" fmla="*/ 45720 w 5396456"/>
                <a:gd name="connsiteY4" fmla="*/ 1323043 h 1323043"/>
                <a:gd name="connsiteX5" fmla="*/ 15240 w 5396456"/>
                <a:gd name="connsiteY5" fmla="*/ 14748 h 1323043"/>
                <a:gd name="connsiteX6" fmla="*/ 0 w 5396456"/>
                <a:gd name="connsiteY6" fmla="*/ 123161 h 1323043"/>
                <a:gd name="connsiteX0" fmla="*/ 7620 w 5381216"/>
                <a:gd name="connsiteY0" fmla="*/ 77989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7620 w 5381216"/>
                <a:gd name="connsiteY6" fmla="*/ 77989 h 1323043"/>
                <a:gd name="connsiteX0" fmla="*/ 15240 w 5381216"/>
                <a:gd name="connsiteY0" fmla="*/ 23782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15240 w 5381216"/>
                <a:gd name="connsiteY6" fmla="*/ 23782 h 132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1216" h="1323043">
                  <a:moveTo>
                    <a:pt x="15240" y="23782"/>
                  </a:moveTo>
                  <a:lnTo>
                    <a:pt x="5139696" y="0"/>
                  </a:lnTo>
                  <a:lnTo>
                    <a:pt x="5381216" y="226770"/>
                  </a:lnTo>
                  <a:lnTo>
                    <a:pt x="5292725" y="1286905"/>
                  </a:lnTo>
                  <a:lnTo>
                    <a:pt x="30480" y="1323043"/>
                  </a:lnTo>
                  <a:lnTo>
                    <a:pt x="0" y="14748"/>
                  </a:lnTo>
                  <a:lnTo>
                    <a:pt x="15240" y="23782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EC285C46-AD25-4EC6-A49C-3BA5687D1E81}"/>
                </a:ext>
              </a:extLst>
            </p:cNvPr>
            <p:cNvSpPr txBox="1"/>
            <p:nvPr/>
          </p:nvSpPr>
          <p:spPr>
            <a:xfrm>
              <a:off x="696643" y="3300363"/>
              <a:ext cx="4031084" cy="367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如果台风加上打雷，则要采取防雷措施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AC1F789-74ED-46DE-93C9-6A37FD9007A4}"/>
              </a:ext>
            </a:extLst>
          </p:cNvPr>
          <p:cNvGrpSpPr/>
          <p:nvPr/>
        </p:nvGrpSpPr>
        <p:grpSpPr>
          <a:xfrm flipH="1">
            <a:off x="5907145" y="4070282"/>
            <a:ext cx="5389173" cy="1106801"/>
            <a:chOff x="795654" y="4140574"/>
            <a:chExt cx="5308182" cy="1106801"/>
          </a:xfrm>
          <a:scene3d>
            <a:camera prst="perspectiveLeft" fov="1800000"/>
            <a:lightRig rig="threePt" dir="t"/>
          </a:scene3d>
        </p:grpSpPr>
        <p:sp>
          <p:nvSpPr>
            <p:cNvPr id="49" name="矩形: 一个圆顶角，剪去另一个顶角 19">
              <a:extLst>
                <a:ext uri="{FF2B5EF4-FFF2-40B4-BE49-F238E27FC236}">
                  <a16:creationId xmlns:a16="http://schemas.microsoft.com/office/drawing/2014/main" id="{4857F934-E201-4FC4-8200-8D4068154054}"/>
                </a:ext>
              </a:extLst>
            </p:cNvPr>
            <p:cNvSpPr/>
            <p:nvPr/>
          </p:nvSpPr>
          <p:spPr>
            <a:xfrm flipH="1">
              <a:off x="795654" y="4140574"/>
              <a:ext cx="5308182" cy="1106801"/>
            </a:xfrm>
            <a:custGeom>
              <a:avLst/>
              <a:gdLst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5139449 w 5292725"/>
                <a:gd name="connsiteY1" fmla="*/ 762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315585"/>
                <a:gd name="connsiteY0" fmla="*/ 0 h 1272157"/>
                <a:gd name="connsiteX1" fmla="*/ 5139449 w 5315585"/>
                <a:gd name="connsiteY1" fmla="*/ 7620 h 1272157"/>
                <a:gd name="connsiteX2" fmla="*/ 5315585 w 5315585"/>
                <a:gd name="connsiteY2" fmla="*/ 397116 h 1272157"/>
                <a:gd name="connsiteX3" fmla="*/ 5140325 w 5315585"/>
                <a:gd name="connsiteY3" fmla="*/ 1259457 h 1272157"/>
                <a:gd name="connsiteX4" fmla="*/ 0 w 5315585"/>
                <a:gd name="connsiteY4" fmla="*/ 1272157 h 1272157"/>
                <a:gd name="connsiteX5" fmla="*/ 0 w 5315585"/>
                <a:gd name="connsiteY5" fmla="*/ 0 h 1272157"/>
                <a:gd name="connsiteX6" fmla="*/ 0 w 5315585"/>
                <a:gd name="connsiteY6" fmla="*/ 0 h 127215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140325 w 5300345"/>
                <a:gd name="connsiteY3" fmla="*/ 125945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300345"/>
                <a:gd name="connsiteY0" fmla="*/ 0 h 1274697"/>
                <a:gd name="connsiteX1" fmla="*/ 5139449 w 5300345"/>
                <a:gd name="connsiteY1" fmla="*/ 7620 h 1274697"/>
                <a:gd name="connsiteX2" fmla="*/ 5300345 w 5300345"/>
                <a:gd name="connsiteY2" fmla="*/ 298056 h 1274697"/>
                <a:gd name="connsiteX3" fmla="*/ 5231765 w 5300345"/>
                <a:gd name="connsiteY3" fmla="*/ 1274697 h 1274697"/>
                <a:gd name="connsiteX4" fmla="*/ 0 w 5300345"/>
                <a:gd name="connsiteY4" fmla="*/ 1272157 h 1274697"/>
                <a:gd name="connsiteX5" fmla="*/ 0 w 5300345"/>
                <a:gd name="connsiteY5" fmla="*/ 0 h 1274697"/>
                <a:gd name="connsiteX6" fmla="*/ 0 w 5300345"/>
                <a:gd name="connsiteY6" fmla="*/ 0 h 127469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277485 w 5300345"/>
                <a:gd name="connsiteY3" fmla="*/ 126707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7505 w 5300345"/>
                <a:gd name="connsiteY0" fmla="*/ 0 h 1299260"/>
                <a:gd name="connsiteX1" fmla="*/ 5139449 w 5300345"/>
                <a:gd name="connsiteY1" fmla="*/ 34723 h 1299260"/>
                <a:gd name="connsiteX2" fmla="*/ 5300345 w 5300345"/>
                <a:gd name="connsiteY2" fmla="*/ 325159 h 1299260"/>
                <a:gd name="connsiteX3" fmla="*/ 5277485 w 5300345"/>
                <a:gd name="connsiteY3" fmla="*/ 1294180 h 1299260"/>
                <a:gd name="connsiteX4" fmla="*/ 0 w 5300345"/>
                <a:gd name="connsiteY4" fmla="*/ 1299260 h 1299260"/>
                <a:gd name="connsiteX5" fmla="*/ 0 w 5300345"/>
                <a:gd name="connsiteY5" fmla="*/ 27103 h 1299260"/>
                <a:gd name="connsiteX6" fmla="*/ 7505 w 5300345"/>
                <a:gd name="connsiteY6" fmla="*/ 0 h 1299260"/>
                <a:gd name="connsiteX0" fmla="*/ 7505 w 5300345"/>
                <a:gd name="connsiteY0" fmla="*/ 0 h 1299260"/>
                <a:gd name="connsiteX1" fmla="*/ 5139449 w 5300345"/>
                <a:gd name="connsiteY1" fmla="*/ 34723 h 1299260"/>
                <a:gd name="connsiteX2" fmla="*/ 5300345 w 5300345"/>
                <a:gd name="connsiteY2" fmla="*/ 325159 h 1299260"/>
                <a:gd name="connsiteX3" fmla="*/ 5277485 w 5300345"/>
                <a:gd name="connsiteY3" fmla="*/ 1294180 h 1299260"/>
                <a:gd name="connsiteX4" fmla="*/ 0 w 5300345"/>
                <a:gd name="connsiteY4" fmla="*/ 1299260 h 1299260"/>
                <a:gd name="connsiteX5" fmla="*/ 0 w 5300345"/>
                <a:gd name="connsiteY5" fmla="*/ 27103 h 1299260"/>
                <a:gd name="connsiteX6" fmla="*/ 7505 w 5300345"/>
                <a:gd name="connsiteY6" fmla="*/ 0 h 1299260"/>
                <a:gd name="connsiteX0" fmla="*/ 7505 w 5300345"/>
                <a:gd name="connsiteY0" fmla="*/ 0 h 1294180"/>
                <a:gd name="connsiteX1" fmla="*/ 5139449 w 5300345"/>
                <a:gd name="connsiteY1" fmla="*/ 34723 h 1294180"/>
                <a:gd name="connsiteX2" fmla="*/ 5300345 w 5300345"/>
                <a:gd name="connsiteY2" fmla="*/ 325159 h 1294180"/>
                <a:gd name="connsiteX3" fmla="*/ 5277485 w 5300345"/>
                <a:gd name="connsiteY3" fmla="*/ 1294180 h 1294180"/>
                <a:gd name="connsiteX4" fmla="*/ 7505 w 5300345"/>
                <a:gd name="connsiteY4" fmla="*/ 1172778 h 1294180"/>
                <a:gd name="connsiteX5" fmla="*/ 0 w 5300345"/>
                <a:gd name="connsiteY5" fmla="*/ 27103 h 1294180"/>
                <a:gd name="connsiteX6" fmla="*/ 7505 w 5300345"/>
                <a:gd name="connsiteY6" fmla="*/ 0 h 1294180"/>
                <a:gd name="connsiteX0" fmla="*/ 7505 w 5300345"/>
                <a:gd name="connsiteY0" fmla="*/ 0 h 1348387"/>
                <a:gd name="connsiteX1" fmla="*/ 5139449 w 5300345"/>
                <a:gd name="connsiteY1" fmla="*/ 88930 h 1348387"/>
                <a:gd name="connsiteX2" fmla="*/ 5300345 w 5300345"/>
                <a:gd name="connsiteY2" fmla="*/ 379366 h 1348387"/>
                <a:gd name="connsiteX3" fmla="*/ 5277485 w 5300345"/>
                <a:gd name="connsiteY3" fmla="*/ 1348387 h 1348387"/>
                <a:gd name="connsiteX4" fmla="*/ 7505 w 5300345"/>
                <a:gd name="connsiteY4" fmla="*/ 1226985 h 1348387"/>
                <a:gd name="connsiteX5" fmla="*/ 0 w 5300345"/>
                <a:gd name="connsiteY5" fmla="*/ 81310 h 1348387"/>
                <a:gd name="connsiteX6" fmla="*/ 7505 w 5300345"/>
                <a:gd name="connsiteY6" fmla="*/ 0 h 1348387"/>
                <a:gd name="connsiteX0" fmla="*/ 7505 w 5300345"/>
                <a:gd name="connsiteY0" fmla="*/ 0 h 1312249"/>
                <a:gd name="connsiteX1" fmla="*/ 5139449 w 5300345"/>
                <a:gd name="connsiteY1" fmla="*/ 52792 h 1312249"/>
                <a:gd name="connsiteX2" fmla="*/ 5300345 w 5300345"/>
                <a:gd name="connsiteY2" fmla="*/ 343228 h 1312249"/>
                <a:gd name="connsiteX3" fmla="*/ 5277485 w 5300345"/>
                <a:gd name="connsiteY3" fmla="*/ 1312249 h 1312249"/>
                <a:gd name="connsiteX4" fmla="*/ 7505 w 5300345"/>
                <a:gd name="connsiteY4" fmla="*/ 1190847 h 1312249"/>
                <a:gd name="connsiteX5" fmla="*/ 0 w 5300345"/>
                <a:gd name="connsiteY5" fmla="*/ 45172 h 1312249"/>
                <a:gd name="connsiteX6" fmla="*/ 7505 w 5300345"/>
                <a:gd name="connsiteY6" fmla="*/ 0 h 1312249"/>
                <a:gd name="connsiteX0" fmla="*/ 8227 w 5301067"/>
                <a:gd name="connsiteY0" fmla="*/ 0 h 1312249"/>
                <a:gd name="connsiteX1" fmla="*/ 5140171 w 5301067"/>
                <a:gd name="connsiteY1" fmla="*/ 52792 h 1312249"/>
                <a:gd name="connsiteX2" fmla="*/ 5301067 w 5301067"/>
                <a:gd name="connsiteY2" fmla="*/ 343228 h 1312249"/>
                <a:gd name="connsiteX3" fmla="*/ 5278207 w 5301067"/>
                <a:gd name="connsiteY3" fmla="*/ 1312249 h 1312249"/>
                <a:gd name="connsiteX4" fmla="*/ 722 w 5301067"/>
                <a:gd name="connsiteY4" fmla="*/ 1145675 h 1312249"/>
                <a:gd name="connsiteX5" fmla="*/ 722 w 5301067"/>
                <a:gd name="connsiteY5" fmla="*/ 45172 h 1312249"/>
                <a:gd name="connsiteX6" fmla="*/ 8227 w 5301067"/>
                <a:gd name="connsiteY6" fmla="*/ 0 h 1312249"/>
                <a:gd name="connsiteX0" fmla="*/ 15342 w 5308182"/>
                <a:gd name="connsiteY0" fmla="*/ 0 h 1312249"/>
                <a:gd name="connsiteX1" fmla="*/ 5147286 w 5308182"/>
                <a:gd name="connsiteY1" fmla="*/ 52792 h 1312249"/>
                <a:gd name="connsiteX2" fmla="*/ 5308182 w 5308182"/>
                <a:gd name="connsiteY2" fmla="*/ 343228 h 1312249"/>
                <a:gd name="connsiteX3" fmla="*/ 5285322 w 5308182"/>
                <a:gd name="connsiteY3" fmla="*/ 1312249 h 1312249"/>
                <a:gd name="connsiteX4" fmla="*/ 332 w 5308182"/>
                <a:gd name="connsiteY4" fmla="*/ 1254088 h 1312249"/>
                <a:gd name="connsiteX5" fmla="*/ 7837 w 5308182"/>
                <a:gd name="connsiteY5" fmla="*/ 45172 h 1312249"/>
                <a:gd name="connsiteX6" fmla="*/ 15342 w 5308182"/>
                <a:gd name="connsiteY6" fmla="*/ 0 h 1312249"/>
                <a:gd name="connsiteX0" fmla="*/ 15342 w 5308182"/>
                <a:gd name="connsiteY0" fmla="*/ 0 h 1312249"/>
                <a:gd name="connsiteX1" fmla="*/ 5162297 w 5308182"/>
                <a:gd name="connsiteY1" fmla="*/ 143137 h 1312249"/>
                <a:gd name="connsiteX2" fmla="*/ 5308182 w 5308182"/>
                <a:gd name="connsiteY2" fmla="*/ 343228 h 1312249"/>
                <a:gd name="connsiteX3" fmla="*/ 5285322 w 5308182"/>
                <a:gd name="connsiteY3" fmla="*/ 1312249 h 1312249"/>
                <a:gd name="connsiteX4" fmla="*/ 332 w 5308182"/>
                <a:gd name="connsiteY4" fmla="*/ 1254088 h 1312249"/>
                <a:gd name="connsiteX5" fmla="*/ 7837 w 5308182"/>
                <a:gd name="connsiteY5" fmla="*/ 45172 h 1312249"/>
                <a:gd name="connsiteX6" fmla="*/ 15342 w 5308182"/>
                <a:gd name="connsiteY6" fmla="*/ 0 h 13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8182" h="1312249">
                  <a:moveTo>
                    <a:pt x="15342" y="0"/>
                  </a:moveTo>
                  <a:lnTo>
                    <a:pt x="5162297" y="143137"/>
                  </a:lnTo>
                  <a:lnTo>
                    <a:pt x="5308182" y="343228"/>
                  </a:lnTo>
                  <a:lnTo>
                    <a:pt x="5285322" y="1312249"/>
                  </a:lnTo>
                  <a:lnTo>
                    <a:pt x="332" y="1254088"/>
                  </a:lnTo>
                  <a:cubicBezTo>
                    <a:pt x="-2170" y="872196"/>
                    <a:pt x="10339" y="427064"/>
                    <a:pt x="7837" y="45172"/>
                  </a:cubicBezTo>
                  <a:lnTo>
                    <a:pt x="15342" y="0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72E77D8-F8F4-4047-B3A4-91030B9E0C68}"/>
                </a:ext>
              </a:extLst>
            </p:cNvPr>
            <p:cNvSpPr txBox="1"/>
            <p:nvPr/>
          </p:nvSpPr>
          <p:spPr>
            <a:xfrm>
              <a:off x="1187983" y="4429011"/>
              <a:ext cx="3501269" cy="6631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accent1">
                      <a:lumMod val="7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台风过后需要注意环境卫生，注意食物水安全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CE04C9F-E74D-4146-BC30-DCF505C4A20B}"/>
              </a:ext>
            </a:extLst>
          </p:cNvPr>
          <p:cNvGrpSpPr/>
          <p:nvPr/>
        </p:nvGrpSpPr>
        <p:grpSpPr>
          <a:xfrm flipH="1">
            <a:off x="5601353" y="5161506"/>
            <a:ext cx="6064323" cy="1072986"/>
            <a:chOff x="472071" y="5394839"/>
            <a:chExt cx="5631005" cy="1072986"/>
          </a:xfrm>
          <a:scene3d>
            <a:camera prst="perspectiveLeft" fov="1800000">
              <a:rot lat="0" lon="1500000" rev="0"/>
            </a:camera>
            <a:lightRig rig="threePt" dir="t"/>
          </a:scene3d>
        </p:grpSpPr>
        <p:sp>
          <p:nvSpPr>
            <p:cNvPr id="52" name="矩形: 一个圆顶角，剪去另一个顶角 19">
              <a:extLst>
                <a:ext uri="{FF2B5EF4-FFF2-40B4-BE49-F238E27FC236}">
                  <a16:creationId xmlns:a16="http://schemas.microsoft.com/office/drawing/2014/main" id="{2C2322B6-4012-4FC8-94BB-FE7CFF968783}"/>
                </a:ext>
              </a:extLst>
            </p:cNvPr>
            <p:cNvSpPr/>
            <p:nvPr/>
          </p:nvSpPr>
          <p:spPr>
            <a:xfrm flipH="1" flipV="1">
              <a:off x="472071" y="5394839"/>
              <a:ext cx="5631005" cy="1072986"/>
            </a:xfrm>
            <a:custGeom>
              <a:avLst/>
              <a:gdLst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5139449 w 5292725"/>
                <a:gd name="connsiteY1" fmla="*/ 762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315585"/>
                <a:gd name="connsiteY0" fmla="*/ 0 h 1272157"/>
                <a:gd name="connsiteX1" fmla="*/ 5139449 w 5315585"/>
                <a:gd name="connsiteY1" fmla="*/ 7620 h 1272157"/>
                <a:gd name="connsiteX2" fmla="*/ 5315585 w 5315585"/>
                <a:gd name="connsiteY2" fmla="*/ 397116 h 1272157"/>
                <a:gd name="connsiteX3" fmla="*/ 5140325 w 5315585"/>
                <a:gd name="connsiteY3" fmla="*/ 1259457 h 1272157"/>
                <a:gd name="connsiteX4" fmla="*/ 0 w 5315585"/>
                <a:gd name="connsiteY4" fmla="*/ 1272157 h 1272157"/>
                <a:gd name="connsiteX5" fmla="*/ 0 w 5315585"/>
                <a:gd name="connsiteY5" fmla="*/ 0 h 1272157"/>
                <a:gd name="connsiteX6" fmla="*/ 0 w 5315585"/>
                <a:gd name="connsiteY6" fmla="*/ 0 h 127215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140325 w 5300345"/>
                <a:gd name="connsiteY3" fmla="*/ 125945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300345"/>
                <a:gd name="connsiteY0" fmla="*/ 0 h 1274697"/>
                <a:gd name="connsiteX1" fmla="*/ 5139449 w 5300345"/>
                <a:gd name="connsiteY1" fmla="*/ 7620 h 1274697"/>
                <a:gd name="connsiteX2" fmla="*/ 5300345 w 5300345"/>
                <a:gd name="connsiteY2" fmla="*/ 298056 h 1274697"/>
                <a:gd name="connsiteX3" fmla="*/ 5231765 w 5300345"/>
                <a:gd name="connsiteY3" fmla="*/ 1274697 h 1274697"/>
                <a:gd name="connsiteX4" fmla="*/ 0 w 5300345"/>
                <a:gd name="connsiteY4" fmla="*/ 1272157 h 1274697"/>
                <a:gd name="connsiteX5" fmla="*/ 0 w 5300345"/>
                <a:gd name="connsiteY5" fmla="*/ 0 h 1274697"/>
                <a:gd name="connsiteX6" fmla="*/ 0 w 5300345"/>
                <a:gd name="connsiteY6" fmla="*/ 0 h 127469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277485 w 5300345"/>
                <a:gd name="connsiteY3" fmla="*/ 126707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296535 w 5300345"/>
                <a:gd name="connsiteY3" fmla="*/ 1257552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843270"/>
                <a:gd name="connsiteY0" fmla="*/ 0 h 1272157"/>
                <a:gd name="connsiteX1" fmla="*/ 5139449 w 5843270"/>
                <a:gd name="connsiteY1" fmla="*/ 762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91899 w 5843270"/>
                <a:gd name="connsiteY1" fmla="*/ 2667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53799 w 5843270"/>
                <a:gd name="connsiteY1" fmla="*/ 4572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76135 w 5843270"/>
                <a:gd name="connsiteY3" fmla="*/ 114462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4462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55915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55915 h 1272157"/>
                <a:gd name="connsiteX4" fmla="*/ 44222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144551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55915 h 1272157"/>
                <a:gd name="connsiteX4" fmla="*/ 44222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144551 h 1272157"/>
                <a:gd name="connsiteX0" fmla="*/ 0 w 5850346"/>
                <a:gd name="connsiteY0" fmla="*/ 189723 h 1272157"/>
                <a:gd name="connsiteX1" fmla="*/ 5616630 w 5850346"/>
                <a:gd name="connsiteY1" fmla="*/ 45720 h 1272157"/>
                <a:gd name="connsiteX2" fmla="*/ 5850346 w 5850346"/>
                <a:gd name="connsiteY2" fmla="*/ 298056 h 1272157"/>
                <a:gd name="connsiteX3" fmla="*/ 5347833 w 5850346"/>
                <a:gd name="connsiteY3" fmla="*/ 1155915 h 1272157"/>
                <a:gd name="connsiteX4" fmla="*/ 51298 w 5850346"/>
                <a:gd name="connsiteY4" fmla="*/ 1272157 h 1272157"/>
                <a:gd name="connsiteX5" fmla="*/ 7076 w 5850346"/>
                <a:gd name="connsiteY5" fmla="*/ 0 h 1272157"/>
                <a:gd name="connsiteX6" fmla="*/ 0 w 5850346"/>
                <a:gd name="connsiteY6" fmla="*/ 189723 h 1272157"/>
                <a:gd name="connsiteX0" fmla="*/ 0 w 5850346"/>
                <a:gd name="connsiteY0" fmla="*/ 189723 h 1272157"/>
                <a:gd name="connsiteX1" fmla="*/ 5616630 w 5850346"/>
                <a:gd name="connsiteY1" fmla="*/ 45720 h 1272157"/>
                <a:gd name="connsiteX2" fmla="*/ 5850346 w 5850346"/>
                <a:gd name="connsiteY2" fmla="*/ 298056 h 1272157"/>
                <a:gd name="connsiteX3" fmla="*/ 5241701 w 5850346"/>
                <a:gd name="connsiteY3" fmla="*/ 1137846 h 1272157"/>
                <a:gd name="connsiteX4" fmla="*/ 51298 w 5850346"/>
                <a:gd name="connsiteY4" fmla="*/ 1272157 h 1272157"/>
                <a:gd name="connsiteX5" fmla="*/ 7076 w 5850346"/>
                <a:gd name="connsiteY5" fmla="*/ 0 h 1272157"/>
                <a:gd name="connsiteX6" fmla="*/ 0 w 5850346"/>
                <a:gd name="connsiteY6" fmla="*/ 189723 h 1272157"/>
                <a:gd name="connsiteX0" fmla="*/ 0 w 5850346"/>
                <a:gd name="connsiteY0" fmla="*/ 189723 h 1272157"/>
                <a:gd name="connsiteX1" fmla="*/ 5446817 w 5850346"/>
                <a:gd name="connsiteY1" fmla="*/ 45720 h 1272157"/>
                <a:gd name="connsiteX2" fmla="*/ 5850346 w 5850346"/>
                <a:gd name="connsiteY2" fmla="*/ 298056 h 1272157"/>
                <a:gd name="connsiteX3" fmla="*/ 5241701 w 5850346"/>
                <a:gd name="connsiteY3" fmla="*/ 1137846 h 1272157"/>
                <a:gd name="connsiteX4" fmla="*/ 51298 w 5850346"/>
                <a:gd name="connsiteY4" fmla="*/ 1272157 h 1272157"/>
                <a:gd name="connsiteX5" fmla="*/ 7076 w 5850346"/>
                <a:gd name="connsiteY5" fmla="*/ 0 h 1272157"/>
                <a:gd name="connsiteX6" fmla="*/ 0 w 5850346"/>
                <a:gd name="connsiteY6" fmla="*/ 189723 h 1272157"/>
                <a:gd name="connsiteX0" fmla="*/ 0 w 5631005"/>
                <a:gd name="connsiteY0" fmla="*/ 189723 h 1272157"/>
                <a:gd name="connsiteX1" fmla="*/ 5446817 w 5631005"/>
                <a:gd name="connsiteY1" fmla="*/ 45720 h 1272157"/>
                <a:gd name="connsiteX2" fmla="*/ 5631005 w 5631005"/>
                <a:gd name="connsiteY2" fmla="*/ 343228 h 1272157"/>
                <a:gd name="connsiteX3" fmla="*/ 5241701 w 5631005"/>
                <a:gd name="connsiteY3" fmla="*/ 1137846 h 1272157"/>
                <a:gd name="connsiteX4" fmla="*/ 51298 w 5631005"/>
                <a:gd name="connsiteY4" fmla="*/ 1272157 h 1272157"/>
                <a:gd name="connsiteX5" fmla="*/ 7076 w 5631005"/>
                <a:gd name="connsiteY5" fmla="*/ 0 h 1272157"/>
                <a:gd name="connsiteX6" fmla="*/ 0 w 5631005"/>
                <a:gd name="connsiteY6" fmla="*/ 189723 h 127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31005" h="1272157">
                  <a:moveTo>
                    <a:pt x="0" y="189723"/>
                  </a:moveTo>
                  <a:lnTo>
                    <a:pt x="5446817" y="45720"/>
                  </a:lnTo>
                  <a:lnTo>
                    <a:pt x="5631005" y="343228"/>
                  </a:lnTo>
                  <a:lnTo>
                    <a:pt x="5241701" y="1137846"/>
                  </a:lnTo>
                  <a:lnTo>
                    <a:pt x="51298" y="1272157"/>
                  </a:lnTo>
                  <a:lnTo>
                    <a:pt x="7076" y="0"/>
                  </a:lnTo>
                  <a:lnTo>
                    <a:pt x="0" y="189723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8D41AD72-02F5-4C8D-859E-64870CC109FD}"/>
                </a:ext>
              </a:extLst>
            </p:cNvPr>
            <p:cNvSpPr txBox="1"/>
            <p:nvPr/>
          </p:nvSpPr>
          <p:spPr>
            <a:xfrm>
              <a:off x="2795598" y="5747499"/>
              <a:ext cx="1571502" cy="367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accent1">
                      <a:lumMod val="7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尽量不要外出</a:t>
              </a:r>
            </a:p>
          </p:txBody>
        </p:sp>
      </p:grpSp>
      <p:sp>
        <p:nvSpPr>
          <p:cNvPr id="54" name="椭圆 53">
            <a:extLst>
              <a:ext uri="{FF2B5EF4-FFF2-40B4-BE49-F238E27FC236}">
                <a16:creationId xmlns:a16="http://schemas.microsoft.com/office/drawing/2014/main" id="{005BB033-0806-4F98-847B-F1D27148F74D}"/>
              </a:ext>
            </a:extLst>
          </p:cNvPr>
          <p:cNvSpPr/>
          <p:nvPr/>
        </p:nvSpPr>
        <p:spPr>
          <a:xfrm>
            <a:off x="3917452" y="1818497"/>
            <a:ext cx="4282160" cy="4282160"/>
          </a:xfrm>
          <a:prstGeom prst="ellipse">
            <a:avLst/>
          </a:prstGeom>
          <a:ln>
            <a:noFill/>
          </a:ln>
          <a:effectLst>
            <a:softEdge rad="1155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87B329-ECE5-48F1-8F5B-DBDFAA7B32A8}"/>
              </a:ext>
            </a:extLst>
          </p:cNvPr>
          <p:cNvSpPr/>
          <p:nvPr/>
        </p:nvSpPr>
        <p:spPr>
          <a:xfrm>
            <a:off x="803275" y="784965"/>
            <a:ext cx="3775393" cy="4801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台风</a:t>
            </a:r>
            <a:r>
              <a:rPr lang="zh-CN" altLang="en-US" sz="2800" dirty="0">
                <a:latin typeface="+mj-lt"/>
                <a:ea typeface="+mj-ea"/>
                <a:cs typeface="+mj-cs"/>
              </a:rPr>
              <a:t>来了怎么躲避避险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B88E93A-032A-4666-97A9-8ECA437ABE3F}"/>
              </a:ext>
            </a:extLst>
          </p:cNvPr>
          <p:cNvGrpSpPr/>
          <p:nvPr/>
        </p:nvGrpSpPr>
        <p:grpSpPr>
          <a:xfrm>
            <a:off x="5019675" y="2923119"/>
            <a:ext cx="2152650" cy="2152650"/>
            <a:chOff x="5019675" y="2636281"/>
            <a:chExt cx="2152650" cy="215265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16118D6-7EDE-42A8-A1D6-B578AFE42914}"/>
                </a:ext>
              </a:extLst>
            </p:cNvPr>
            <p:cNvSpPr/>
            <p:nvPr/>
          </p:nvSpPr>
          <p:spPr>
            <a:xfrm>
              <a:off x="5019675" y="2636281"/>
              <a:ext cx="2152650" cy="2152650"/>
            </a:xfrm>
            <a:prstGeom prst="ellipse">
              <a:avLst/>
            </a:prstGeom>
            <a:scene3d>
              <a:camera prst="orthographicFront"/>
              <a:lightRig rig="balanced" dir="t">
                <a:rot lat="0" lon="0" rev="5400000"/>
              </a:lightRig>
            </a:scene3d>
            <a:sp3d prstMaterial="plastic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4792C51-1155-44AA-8373-B6462B14B56D}"/>
                </a:ext>
              </a:extLst>
            </p:cNvPr>
            <p:cNvSpPr/>
            <p:nvPr/>
          </p:nvSpPr>
          <p:spPr>
            <a:xfrm>
              <a:off x="5215494" y="2832100"/>
              <a:ext cx="1761012" cy="1761012"/>
            </a:xfrm>
            <a:prstGeom prst="ellipse">
              <a:avLst/>
            </a:prstGeom>
            <a:noFill/>
            <a:ln w="1047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iconfont-11253-5330437">
              <a:extLst>
                <a:ext uri="{FF2B5EF4-FFF2-40B4-BE49-F238E27FC236}">
                  <a16:creationId xmlns:a16="http://schemas.microsoft.com/office/drawing/2014/main" id="{18B227EF-5967-4070-A715-C6FFD452E614}"/>
                </a:ext>
              </a:extLst>
            </p:cNvPr>
            <p:cNvSpPr/>
            <p:nvPr/>
          </p:nvSpPr>
          <p:spPr>
            <a:xfrm>
              <a:off x="5907145" y="3115705"/>
              <a:ext cx="377710" cy="1193802"/>
            </a:xfrm>
            <a:custGeom>
              <a:avLst/>
              <a:gdLst>
                <a:gd name="T0" fmla="*/ 3160 w 3164"/>
                <a:gd name="T1" fmla="*/ 455 h 10001"/>
                <a:gd name="T2" fmla="*/ 2961 w 3164"/>
                <a:gd name="T3" fmla="*/ 5911 h 10001"/>
                <a:gd name="T4" fmla="*/ 2816 w 3164"/>
                <a:gd name="T5" fmla="*/ 6231 h 10001"/>
                <a:gd name="T6" fmla="*/ 2493 w 3164"/>
                <a:gd name="T7" fmla="*/ 6366 h 10001"/>
                <a:gd name="T8" fmla="*/ 672 w 3164"/>
                <a:gd name="T9" fmla="*/ 6366 h 10001"/>
                <a:gd name="T10" fmla="*/ 350 w 3164"/>
                <a:gd name="T11" fmla="*/ 6231 h 10001"/>
                <a:gd name="T12" fmla="*/ 204 w 3164"/>
                <a:gd name="T13" fmla="*/ 5911 h 10001"/>
                <a:gd name="T14" fmla="*/ 4 w 3164"/>
                <a:gd name="T15" fmla="*/ 455 h 10001"/>
                <a:gd name="T16" fmla="*/ 128 w 3164"/>
                <a:gd name="T17" fmla="*/ 135 h 10001"/>
                <a:gd name="T18" fmla="*/ 444 w 3164"/>
                <a:gd name="T19" fmla="*/ 0 h 10001"/>
                <a:gd name="T20" fmla="*/ 2718 w 3164"/>
                <a:gd name="T21" fmla="*/ 0 h 10001"/>
                <a:gd name="T22" fmla="*/ 3034 w 3164"/>
                <a:gd name="T23" fmla="*/ 135 h 10001"/>
                <a:gd name="T24" fmla="*/ 3160 w 3164"/>
                <a:gd name="T25" fmla="*/ 455 h 10001"/>
                <a:gd name="T26" fmla="*/ 2946 w 3164"/>
                <a:gd name="T27" fmla="*/ 7956 h 10001"/>
                <a:gd name="T28" fmla="*/ 2946 w 3164"/>
                <a:gd name="T29" fmla="*/ 9547 h 10001"/>
                <a:gd name="T30" fmla="*/ 2811 w 3164"/>
                <a:gd name="T31" fmla="*/ 9867 h 10001"/>
                <a:gd name="T32" fmla="*/ 2492 w 3164"/>
                <a:gd name="T33" fmla="*/ 10001 h 10001"/>
                <a:gd name="T34" fmla="*/ 672 w 3164"/>
                <a:gd name="T35" fmla="*/ 10001 h 10001"/>
                <a:gd name="T36" fmla="*/ 352 w 3164"/>
                <a:gd name="T37" fmla="*/ 9866 h 10001"/>
                <a:gd name="T38" fmla="*/ 217 w 3164"/>
                <a:gd name="T39" fmla="*/ 9546 h 10001"/>
                <a:gd name="T40" fmla="*/ 217 w 3164"/>
                <a:gd name="T41" fmla="*/ 7956 h 10001"/>
                <a:gd name="T42" fmla="*/ 352 w 3164"/>
                <a:gd name="T43" fmla="*/ 7636 h 10001"/>
                <a:gd name="T44" fmla="*/ 672 w 3164"/>
                <a:gd name="T45" fmla="*/ 7501 h 10001"/>
                <a:gd name="T46" fmla="*/ 2490 w 3164"/>
                <a:gd name="T47" fmla="*/ 7501 h 10001"/>
                <a:gd name="T48" fmla="*/ 2810 w 3164"/>
                <a:gd name="T49" fmla="*/ 7636 h 10001"/>
                <a:gd name="T50" fmla="*/ 2946 w 3164"/>
                <a:gd name="T51" fmla="*/ 7956 h 10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64" h="10001">
                  <a:moveTo>
                    <a:pt x="3160" y="455"/>
                  </a:moveTo>
                  <a:lnTo>
                    <a:pt x="2961" y="5911"/>
                  </a:lnTo>
                  <a:cubicBezTo>
                    <a:pt x="2956" y="6033"/>
                    <a:pt x="2907" y="6141"/>
                    <a:pt x="2816" y="6231"/>
                  </a:cubicBezTo>
                  <a:cubicBezTo>
                    <a:pt x="2723" y="6321"/>
                    <a:pt x="2616" y="6366"/>
                    <a:pt x="2493" y="6366"/>
                  </a:cubicBezTo>
                  <a:lnTo>
                    <a:pt x="672" y="6366"/>
                  </a:lnTo>
                  <a:cubicBezTo>
                    <a:pt x="550" y="6366"/>
                    <a:pt x="441" y="6321"/>
                    <a:pt x="350" y="6231"/>
                  </a:cubicBezTo>
                  <a:cubicBezTo>
                    <a:pt x="257" y="6141"/>
                    <a:pt x="210" y="6035"/>
                    <a:pt x="204" y="5911"/>
                  </a:cubicBezTo>
                  <a:lnTo>
                    <a:pt x="4" y="455"/>
                  </a:lnTo>
                  <a:cubicBezTo>
                    <a:pt x="0" y="332"/>
                    <a:pt x="42" y="225"/>
                    <a:pt x="128" y="135"/>
                  </a:cubicBezTo>
                  <a:cubicBezTo>
                    <a:pt x="217" y="45"/>
                    <a:pt x="321" y="0"/>
                    <a:pt x="444" y="0"/>
                  </a:cubicBezTo>
                  <a:lnTo>
                    <a:pt x="2718" y="0"/>
                  </a:lnTo>
                  <a:cubicBezTo>
                    <a:pt x="2841" y="0"/>
                    <a:pt x="2947" y="45"/>
                    <a:pt x="3034" y="135"/>
                  </a:cubicBezTo>
                  <a:cubicBezTo>
                    <a:pt x="3122" y="225"/>
                    <a:pt x="3164" y="332"/>
                    <a:pt x="3160" y="455"/>
                  </a:cubicBezTo>
                  <a:close/>
                  <a:moveTo>
                    <a:pt x="2946" y="7956"/>
                  </a:moveTo>
                  <a:lnTo>
                    <a:pt x="2946" y="9547"/>
                  </a:lnTo>
                  <a:cubicBezTo>
                    <a:pt x="2946" y="9670"/>
                    <a:pt x="2901" y="9777"/>
                    <a:pt x="2811" y="9867"/>
                  </a:cubicBezTo>
                  <a:cubicBezTo>
                    <a:pt x="2721" y="9957"/>
                    <a:pt x="2615" y="10001"/>
                    <a:pt x="2492" y="10001"/>
                  </a:cubicBezTo>
                  <a:lnTo>
                    <a:pt x="672" y="10001"/>
                  </a:lnTo>
                  <a:cubicBezTo>
                    <a:pt x="550" y="10001"/>
                    <a:pt x="442" y="9956"/>
                    <a:pt x="352" y="9866"/>
                  </a:cubicBezTo>
                  <a:cubicBezTo>
                    <a:pt x="262" y="9776"/>
                    <a:pt x="217" y="9670"/>
                    <a:pt x="217" y="9546"/>
                  </a:cubicBezTo>
                  <a:lnTo>
                    <a:pt x="217" y="7956"/>
                  </a:lnTo>
                  <a:cubicBezTo>
                    <a:pt x="217" y="7834"/>
                    <a:pt x="262" y="7726"/>
                    <a:pt x="352" y="7636"/>
                  </a:cubicBezTo>
                  <a:cubicBezTo>
                    <a:pt x="442" y="7546"/>
                    <a:pt x="548" y="7501"/>
                    <a:pt x="672" y="7501"/>
                  </a:cubicBezTo>
                  <a:lnTo>
                    <a:pt x="2490" y="7501"/>
                  </a:lnTo>
                  <a:cubicBezTo>
                    <a:pt x="2612" y="7501"/>
                    <a:pt x="2720" y="7546"/>
                    <a:pt x="2810" y="7636"/>
                  </a:cubicBezTo>
                  <a:cubicBezTo>
                    <a:pt x="2901" y="7726"/>
                    <a:pt x="2946" y="7833"/>
                    <a:pt x="2946" y="79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EB9EED1-346F-4426-A434-919962445694}"/>
              </a:ext>
            </a:extLst>
          </p:cNvPr>
          <p:cNvGrpSpPr/>
          <p:nvPr/>
        </p:nvGrpSpPr>
        <p:grpSpPr>
          <a:xfrm>
            <a:off x="726661" y="1781831"/>
            <a:ext cx="5558194" cy="1085426"/>
            <a:chOff x="537806" y="1721470"/>
            <a:chExt cx="5558194" cy="1085426"/>
          </a:xfrm>
          <a:scene3d>
            <a:camera prst="perspectiveRight" fov="5400000">
              <a:rot lat="21299999" lon="20699988" rev="0"/>
            </a:camera>
            <a:lightRig rig="threePt" dir="t"/>
          </a:scene3d>
        </p:grpSpPr>
        <p:sp>
          <p:nvSpPr>
            <p:cNvPr id="18" name="矩形: 一个圆顶角，剪去另一个顶角 17">
              <a:extLst>
                <a:ext uri="{FF2B5EF4-FFF2-40B4-BE49-F238E27FC236}">
                  <a16:creationId xmlns:a16="http://schemas.microsoft.com/office/drawing/2014/main" id="{C35F1144-54F1-4653-A175-D3F3B9790587}"/>
                </a:ext>
              </a:extLst>
            </p:cNvPr>
            <p:cNvSpPr/>
            <p:nvPr/>
          </p:nvSpPr>
          <p:spPr>
            <a:xfrm flipH="1">
              <a:off x="537806" y="1721470"/>
              <a:ext cx="5558194" cy="1085426"/>
            </a:xfrm>
            <a:custGeom>
              <a:avLst/>
              <a:gdLst>
                <a:gd name="connsiteX0" fmla="*/ 0 w 5292725"/>
                <a:gd name="connsiteY0" fmla="*/ 0 h 1272157"/>
                <a:gd name="connsiteX1" fmla="*/ 5021705 w 5292725"/>
                <a:gd name="connsiteY1" fmla="*/ 0 h 1272157"/>
                <a:gd name="connsiteX2" fmla="*/ 5292725 w 5292725"/>
                <a:gd name="connsiteY2" fmla="*/ 271020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454957"/>
                <a:gd name="connsiteY0" fmla="*/ 0 h 1272157"/>
                <a:gd name="connsiteX1" fmla="*/ 5021705 w 5454957"/>
                <a:gd name="connsiteY1" fmla="*/ 0 h 1272157"/>
                <a:gd name="connsiteX2" fmla="*/ 5454957 w 5454957"/>
                <a:gd name="connsiteY2" fmla="*/ 256272 h 1272157"/>
                <a:gd name="connsiteX3" fmla="*/ 5292725 w 5454957"/>
                <a:gd name="connsiteY3" fmla="*/ 1272157 h 1272157"/>
                <a:gd name="connsiteX4" fmla="*/ 0 w 5454957"/>
                <a:gd name="connsiteY4" fmla="*/ 1272157 h 1272157"/>
                <a:gd name="connsiteX5" fmla="*/ 0 w 5454957"/>
                <a:gd name="connsiteY5" fmla="*/ 0 h 1272157"/>
                <a:gd name="connsiteX6" fmla="*/ 0 w 5454957"/>
                <a:gd name="connsiteY6" fmla="*/ 0 h 1272157"/>
                <a:gd name="connsiteX0" fmla="*/ 0 w 5454957"/>
                <a:gd name="connsiteY0" fmla="*/ 0 h 1272157"/>
                <a:gd name="connsiteX1" fmla="*/ 5139692 w 5454957"/>
                <a:gd name="connsiteY1" fmla="*/ 14748 h 1272157"/>
                <a:gd name="connsiteX2" fmla="*/ 5454957 w 5454957"/>
                <a:gd name="connsiteY2" fmla="*/ 256272 h 1272157"/>
                <a:gd name="connsiteX3" fmla="*/ 5292725 w 5454957"/>
                <a:gd name="connsiteY3" fmla="*/ 1272157 h 1272157"/>
                <a:gd name="connsiteX4" fmla="*/ 0 w 5454957"/>
                <a:gd name="connsiteY4" fmla="*/ 1272157 h 1272157"/>
                <a:gd name="connsiteX5" fmla="*/ 0 w 5454957"/>
                <a:gd name="connsiteY5" fmla="*/ 0 h 1272157"/>
                <a:gd name="connsiteX6" fmla="*/ 0 w 5454957"/>
                <a:gd name="connsiteY6" fmla="*/ 0 h 1272157"/>
                <a:gd name="connsiteX0" fmla="*/ 0 w 5366466"/>
                <a:gd name="connsiteY0" fmla="*/ 0 h 1272157"/>
                <a:gd name="connsiteX1" fmla="*/ 5139692 w 5366466"/>
                <a:gd name="connsiteY1" fmla="*/ 14748 h 1272157"/>
                <a:gd name="connsiteX2" fmla="*/ 5366466 w 5366466"/>
                <a:gd name="connsiteY2" fmla="*/ 300517 h 1272157"/>
                <a:gd name="connsiteX3" fmla="*/ 5292725 w 5366466"/>
                <a:gd name="connsiteY3" fmla="*/ 1272157 h 1272157"/>
                <a:gd name="connsiteX4" fmla="*/ 0 w 5366466"/>
                <a:gd name="connsiteY4" fmla="*/ 1272157 h 1272157"/>
                <a:gd name="connsiteX5" fmla="*/ 0 w 5366466"/>
                <a:gd name="connsiteY5" fmla="*/ 0 h 1272157"/>
                <a:gd name="connsiteX6" fmla="*/ 0 w 5366466"/>
                <a:gd name="connsiteY6" fmla="*/ 0 h 1272157"/>
                <a:gd name="connsiteX0" fmla="*/ 0 w 5617188"/>
                <a:gd name="connsiteY0" fmla="*/ 0 h 1272157"/>
                <a:gd name="connsiteX1" fmla="*/ 5139692 w 5617188"/>
                <a:gd name="connsiteY1" fmla="*/ 14748 h 1272157"/>
                <a:gd name="connsiteX2" fmla="*/ 5617188 w 5617188"/>
                <a:gd name="connsiteY2" fmla="*/ 167781 h 1272157"/>
                <a:gd name="connsiteX3" fmla="*/ 5292725 w 5617188"/>
                <a:gd name="connsiteY3" fmla="*/ 1272157 h 1272157"/>
                <a:gd name="connsiteX4" fmla="*/ 0 w 5617188"/>
                <a:gd name="connsiteY4" fmla="*/ 1272157 h 1272157"/>
                <a:gd name="connsiteX5" fmla="*/ 0 w 5617188"/>
                <a:gd name="connsiteY5" fmla="*/ 0 h 1272157"/>
                <a:gd name="connsiteX6" fmla="*/ 0 w 5617188"/>
                <a:gd name="connsiteY6" fmla="*/ 0 h 1272157"/>
                <a:gd name="connsiteX0" fmla="*/ 0 w 5617188"/>
                <a:gd name="connsiteY0" fmla="*/ 14749 h 1286906"/>
                <a:gd name="connsiteX1" fmla="*/ 5405163 w 5617188"/>
                <a:gd name="connsiteY1" fmla="*/ 0 h 1286906"/>
                <a:gd name="connsiteX2" fmla="*/ 5617188 w 5617188"/>
                <a:gd name="connsiteY2" fmla="*/ 182530 h 1286906"/>
                <a:gd name="connsiteX3" fmla="*/ 5292725 w 5617188"/>
                <a:gd name="connsiteY3" fmla="*/ 1286906 h 1286906"/>
                <a:gd name="connsiteX4" fmla="*/ 0 w 5617188"/>
                <a:gd name="connsiteY4" fmla="*/ 1286906 h 1286906"/>
                <a:gd name="connsiteX5" fmla="*/ 0 w 5617188"/>
                <a:gd name="connsiteY5" fmla="*/ 14749 h 1286906"/>
                <a:gd name="connsiteX6" fmla="*/ 0 w 5617188"/>
                <a:gd name="connsiteY6" fmla="*/ 14749 h 1286906"/>
                <a:gd name="connsiteX0" fmla="*/ 0 w 5558194"/>
                <a:gd name="connsiteY0" fmla="*/ 14749 h 1286906"/>
                <a:gd name="connsiteX1" fmla="*/ 5405163 w 5558194"/>
                <a:gd name="connsiteY1" fmla="*/ 0 h 1286906"/>
                <a:gd name="connsiteX2" fmla="*/ 5558194 w 5558194"/>
                <a:gd name="connsiteY2" fmla="*/ 241524 h 1286906"/>
                <a:gd name="connsiteX3" fmla="*/ 5292725 w 5558194"/>
                <a:gd name="connsiteY3" fmla="*/ 1286906 h 1286906"/>
                <a:gd name="connsiteX4" fmla="*/ 0 w 5558194"/>
                <a:gd name="connsiteY4" fmla="*/ 1286906 h 1286906"/>
                <a:gd name="connsiteX5" fmla="*/ 0 w 5558194"/>
                <a:gd name="connsiteY5" fmla="*/ 14749 h 1286906"/>
                <a:gd name="connsiteX6" fmla="*/ 0 w 5558194"/>
                <a:gd name="connsiteY6" fmla="*/ 14749 h 12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8194" h="1286906">
                  <a:moveTo>
                    <a:pt x="0" y="14749"/>
                  </a:moveTo>
                  <a:lnTo>
                    <a:pt x="5405163" y="0"/>
                  </a:lnTo>
                  <a:lnTo>
                    <a:pt x="5558194" y="241524"/>
                  </a:lnTo>
                  <a:lnTo>
                    <a:pt x="5292725" y="1286906"/>
                  </a:lnTo>
                  <a:lnTo>
                    <a:pt x="0" y="1286906"/>
                  </a:lnTo>
                  <a:lnTo>
                    <a:pt x="0" y="14749"/>
                  </a:lnTo>
                  <a:lnTo>
                    <a:pt x="0" y="14749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C551A37-0E55-4DD1-A803-FD83D3276B95}"/>
                </a:ext>
              </a:extLst>
            </p:cNvPr>
            <p:cNvSpPr txBox="1"/>
            <p:nvPr/>
          </p:nvSpPr>
          <p:spPr>
            <a:xfrm>
              <a:off x="1105142" y="1960549"/>
              <a:ext cx="4681367" cy="6631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如果在外面，千万不要在临时建筑物、广告牌、铁塔、大树等附近避风避雨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8202B0-3E97-488F-B455-1FF8559273B1}"/>
              </a:ext>
            </a:extLst>
          </p:cNvPr>
          <p:cNvGrpSpPr/>
          <p:nvPr/>
        </p:nvGrpSpPr>
        <p:grpSpPr>
          <a:xfrm>
            <a:off x="662047" y="2909435"/>
            <a:ext cx="5381216" cy="1115905"/>
            <a:chOff x="714783" y="2919593"/>
            <a:chExt cx="5381216" cy="1115905"/>
          </a:xfrm>
          <a:scene3d>
            <a:camera prst="perspectiveRight" fov="2400000">
              <a:rot lat="0" lon="20399981" rev="0"/>
            </a:camera>
            <a:lightRig rig="threePt" dir="t"/>
          </a:scene3d>
        </p:grpSpPr>
        <p:sp>
          <p:nvSpPr>
            <p:cNvPr id="19" name="矩形: 一个圆顶角，剪去另一个顶角 18">
              <a:extLst>
                <a:ext uri="{FF2B5EF4-FFF2-40B4-BE49-F238E27FC236}">
                  <a16:creationId xmlns:a16="http://schemas.microsoft.com/office/drawing/2014/main" id="{C51577AC-ECFB-4E80-A179-B7DEB5AF3BB1}"/>
                </a:ext>
              </a:extLst>
            </p:cNvPr>
            <p:cNvSpPr/>
            <p:nvPr/>
          </p:nvSpPr>
          <p:spPr>
            <a:xfrm flipH="1" flipV="1">
              <a:off x="714783" y="2919593"/>
              <a:ext cx="5381216" cy="1115905"/>
            </a:xfrm>
            <a:custGeom>
              <a:avLst/>
              <a:gdLst>
                <a:gd name="connsiteX0" fmla="*/ 0 w 5292725"/>
                <a:gd name="connsiteY0" fmla="*/ 0 h 1272157"/>
                <a:gd name="connsiteX1" fmla="*/ 5051206 w 5292725"/>
                <a:gd name="connsiteY1" fmla="*/ 0 h 1272157"/>
                <a:gd name="connsiteX2" fmla="*/ 5292725 w 5292725"/>
                <a:gd name="connsiteY2" fmla="*/ 241519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381216"/>
                <a:gd name="connsiteY0" fmla="*/ 0 h 1272157"/>
                <a:gd name="connsiteX1" fmla="*/ 5051206 w 5381216"/>
                <a:gd name="connsiteY1" fmla="*/ 0 h 1272157"/>
                <a:gd name="connsiteX2" fmla="*/ 5381216 w 5381216"/>
                <a:gd name="connsiteY2" fmla="*/ 212022 h 1272157"/>
                <a:gd name="connsiteX3" fmla="*/ 5292725 w 5381216"/>
                <a:gd name="connsiteY3" fmla="*/ 1272157 h 1272157"/>
                <a:gd name="connsiteX4" fmla="*/ 0 w 5381216"/>
                <a:gd name="connsiteY4" fmla="*/ 1272157 h 1272157"/>
                <a:gd name="connsiteX5" fmla="*/ 0 w 5381216"/>
                <a:gd name="connsiteY5" fmla="*/ 0 h 1272157"/>
                <a:gd name="connsiteX6" fmla="*/ 0 w 5381216"/>
                <a:gd name="connsiteY6" fmla="*/ 0 h 1272157"/>
                <a:gd name="connsiteX0" fmla="*/ 0 w 5381216"/>
                <a:gd name="connsiteY0" fmla="*/ 14748 h 1286905"/>
                <a:gd name="connsiteX1" fmla="*/ 5139696 w 5381216"/>
                <a:gd name="connsiteY1" fmla="*/ 0 h 1286905"/>
                <a:gd name="connsiteX2" fmla="*/ 5381216 w 5381216"/>
                <a:gd name="connsiteY2" fmla="*/ 226770 h 1286905"/>
                <a:gd name="connsiteX3" fmla="*/ 5292725 w 5381216"/>
                <a:gd name="connsiteY3" fmla="*/ 1286905 h 1286905"/>
                <a:gd name="connsiteX4" fmla="*/ 0 w 5381216"/>
                <a:gd name="connsiteY4" fmla="*/ 1286905 h 1286905"/>
                <a:gd name="connsiteX5" fmla="*/ 0 w 5381216"/>
                <a:gd name="connsiteY5" fmla="*/ 14748 h 1286905"/>
                <a:gd name="connsiteX6" fmla="*/ 0 w 5381216"/>
                <a:gd name="connsiteY6" fmla="*/ 14748 h 1286905"/>
                <a:gd name="connsiteX0" fmla="*/ 0 w 5381216"/>
                <a:gd name="connsiteY0" fmla="*/ 14748 h 1286905"/>
                <a:gd name="connsiteX1" fmla="*/ 5139696 w 5381216"/>
                <a:gd name="connsiteY1" fmla="*/ 0 h 1286905"/>
                <a:gd name="connsiteX2" fmla="*/ 5381216 w 5381216"/>
                <a:gd name="connsiteY2" fmla="*/ 226770 h 1286905"/>
                <a:gd name="connsiteX3" fmla="*/ 5292725 w 5381216"/>
                <a:gd name="connsiteY3" fmla="*/ 1286905 h 1286905"/>
                <a:gd name="connsiteX4" fmla="*/ 0 w 5381216"/>
                <a:gd name="connsiteY4" fmla="*/ 1286905 h 1286905"/>
                <a:gd name="connsiteX5" fmla="*/ 0 w 5381216"/>
                <a:gd name="connsiteY5" fmla="*/ 14748 h 1286905"/>
                <a:gd name="connsiteX6" fmla="*/ 0 w 5381216"/>
                <a:gd name="connsiteY6" fmla="*/ 14748 h 1286905"/>
                <a:gd name="connsiteX0" fmla="*/ 0 w 5381216"/>
                <a:gd name="connsiteY0" fmla="*/ 14748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0 w 5381216"/>
                <a:gd name="connsiteY6" fmla="*/ 14748 h 1323043"/>
                <a:gd name="connsiteX0" fmla="*/ 0 w 5381216"/>
                <a:gd name="connsiteY0" fmla="*/ 14748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0 w 5381216"/>
                <a:gd name="connsiteY6" fmla="*/ 14748 h 1323043"/>
                <a:gd name="connsiteX0" fmla="*/ 0 w 5396456"/>
                <a:gd name="connsiteY0" fmla="*/ 123161 h 1323043"/>
                <a:gd name="connsiteX1" fmla="*/ 5154936 w 5396456"/>
                <a:gd name="connsiteY1" fmla="*/ 0 h 1323043"/>
                <a:gd name="connsiteX2" fmla="*/ 5396456 w 5396456"/>
                <a:gd name="connsiteY2" fmla="*/ 226770 h 1323043"/>
                <a:gd name="connsiteX3" fmla="*/ 5307965 w 5396456"/>
                <a:gd name="connsiteY3" fmla="*/ 1286905 h 1323043"/>
                <a:gd name="connsiteX4" fmla="*/ 45720 w 5396456"/>
                <a:gd name="connsiteY4" fmla="*/ 1323043 h 1323043"/>
                <a:gd name="connsiteX5" fmla="*/ 15240 w 5396456"/>
                <a:gd name="connsiteY5" fmla="*/ 14748 h 1323043"/>
                <a:gd name="connsiteX6" fmla="*/ 0 w 5396456"/>
                <a:gd name="connsiteY6" fmla="*/ 123161 h 1323043"/>
                <a:gd name="connsiteX0" fmla="*/ 7620 w 5381216"/>
                <a:gd name="connsiteY0" fmla="*/ 77989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7620 w 5381216"/>
                <a:gd name="connsiteY6" fmla="*/ 77989 h 1323043"/>
                <a:gd name="connsiteX0" fmla="*/ 15240 w 5381216"/>
                <a:gd name="connsiteY0" fmla="*/ 23782 h 1323043"/>
                <a:gd name="connsiteX1" fmla="*/ 5139696 w 5381216"/>
                <a:gd name="connsiteY1" fmla="*/ 0 h 1323043"/>
                <a:gd name="connsiteX2" fmla="*/ 5381216 w 5381216"/>
                <a:gd name="connsiteY2" fmla="*/ 226770 h 1323043"/>
                <a:gd name="connsiteX3" fmla="*/ 5292725 w 5381216"/>
                <a:gd name="connsiteY3" fmla="*/ 1286905 h 1323043"/>
                <a:gd name="connsiteX4" fmla="*/ 30480 w 5381216"/>
                <a:gd name="connsiteY4" fmla="*/ 1323043 h 1323043"/>
                <a:gd name="connsiteX5" fmla="*/ 0 w 5381216"/>
                <a:gd name="connsiteY5" fmla="*/ 14748 h 1323043"/>
                <a:gd name="connsiteX6" fmla="*/ 15240 w 5381216"/>
                <a:gd name="connsiteY6" fmla="*/ 23782 h 132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1216" h="1323043">
                  <a:moveTo>
                    <a:pt x="15240" y="23782"/>
                  </a:moveTo>
                  <a:lnTo>
                    <a:pt x="5139696" y="0"/>
                  </a:lnTo>
                  <a:lnTo>
                    <a:pt x="5381216" y="226770"/>
                  </a:lnTo>
                  <a:lnTo>
                    <a:pt x="5292725" y="1286905"/>
                  </a:lnTo>
                  <a:lnTo>
                    <a:pt x="30480" y="1323043"/>
                  </a:lnTo>
                  <a:lnTo>
                    <a:pt x="0" y="14748"/>
                  </a:lnTo>
                  <a:lnTo>
                    <a:pt x="15240" y="23782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CBEB479-199B-4921-B451-5295879823CF}"/>
                </a:ext>
              </a:extLst>
            </p:cNvPr>
            <p:cNvSpPr txBox="1"/>
            <p:nvPr/>
          </p:nvSpPr>
          <p:spPr>
            <a:xfrm>
              <a:off x="1114504" y="3181322"/>
              <a:ext cx="4031084" cy="6624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如果你是开车的话，则应立即将车开到地下停车场或隐蔽处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CC3C414-F5DF-48B8-8D64-ADDC868F95A6}"/>
              </a:ext>
            </a:extLst>
          </p:cNvPr>
          <p:cNvGrpSpPr/>
          <p:nvPr/>
        </p:nvGrpSpPr>
        <p:grpSpPr>
          <a:xfrm>
            <a:off x="803275" y="4059897"/>
            <a:ext cx="5389173" cy="1106801"/>
            <a:chOff x="795654" y="4140574"/>
            <a:chExt cx="5308182" cy="1106801"/>
          </a:xfrm>
          <a:scene3d>
            <a:camera prst="perspectiveRight" fov="7200000">
              <a:rot lat="0" lon="21299983" rev="0"/>
            </a:camera>
            <a:lightRig rig="threePt" dir="t"/>
          </a:scene3d>
        </p:grpSpPr>
        <p:sp>
          <p:nvSpPr>
            <p:cNvPr id="20" name="矩形: 一个圆顶角，剪去另一个顶角 19">
              <a:extLst>
                <a:ext uri="{FF2B5EF4-FFF2-40B4-BE49-F238E27FC236}">
                  <a16:creationId xmlns:a16="http://schemas.microsoft.com/office/drawing/2014/main" id="{BD2D93CE-ECB5-4C89-A3F2-8343C1E1FFEF}"/>
                </a:ext>
              </a:extLst>
            </p:cNvPr>
            <p:cNvSpPr/>
            <p:nvPr/>
          </p:nvSpPr>
          <p:spPr>
            <a:xfrm flipH="1">
              <a:off x="795654" y="4140574"/>
              <a:ext cx="5308182" cy="1106801"/>
            </a:xfrm>
            <a:custGeom>
              <a:avLst/>
              <a:gdLst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5139449 w 5292725"/>
                <a:gd name="connsiteY1" fmla="*/ 762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315585"/>
                <a:gd name="connsiteY0" fmla="*/ 0 h 1272157"/>
                <a:gd name="connsiteX1" fmla="*/ 5139449 w 5315585"/>
                <a:gd name="connsiteY1" fmla="*/ 7620 h 1272157"/>
                <a:gd name="connsiteX2" fmla="*/ 5315585 w 5315585"/>
                <a:gd name="connsiteY2" fmla="*/ 397116 h 1272157"/>
                <a:gd name="connsiteX3" fmla="*/ 5140325 w 5315585"/>
                <a:gd name="connsiteY3" fmla="*/ 1259457 h 1272157"/>
                <a:gd name="connsiteX4" fmla="*/ 0 w 5315585"/>
                <a:gd name="connsiteY4" fmla="*/ 1272157 h 1272157"/>
                <a:gd name="connsiteX5" fmla="*/ 0 w 5315585"/>
                <a:gd name="connsiteY5" fmla="*/ 0 h 1272157"/>
                <a:gd name="connsiteX6" fmla="*/ 0 w 5315585"/>
                <a:gd name="connsiteY6" fmla="*/ 0 h 127215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140325 w 5300345"/>
                <a:gd name="connsiteY3" fmla="*/ 125945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300345"/>
                <a:gd name="connsiteY0" fmla="*/ 0 h 1274697"/>
                <a:gd name="connsiteX1" fmla="*/ 5139449 w 5300345"/>
                <a:gd name="connsiteY1" fmla="*/ 7620 h 1274697"/>
                <a:gd name="connsiteX2" fmla="*/ 5300345 w 5300345"/>
                <a:gd name="connsiteY2" fmla="*/ 298056 h 1274697"/>
                <a:gd name="connsiteX3" fmla="*/ 5231765 w 5300345"/>
                <a:gd name="connsiteY3" fmla="*/ 1274697 h 1274697"/>
                <a:gd name="connsiteX4" fmla="*/ 0 w 5300345"/>
                <a:gd name="connsiteY4" fmla="*/ 1272157 h 1274697"/>
                <a:gd name="connsiteX5" fmla="*/ 0 w 5300345"/>
                <a:gd name="connsiteY5" fmla="*/ 0 h 1274697"/>
                <a:gd name="connsiteX6" fmla="*/ 0 w 5300345"/>
                <a:gd name="connsiteY6" fmla="*/ 0 h 127469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277485 w 5300345"/>
                <a:gd name="connsiteY3" fmla="*/ 126707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7505 w 5300345"/>
                <a:gd name="connsiteY0" fmla="*/ 0 h 1299260"/>
                <a:gd name="connsiteX1" fmla="*/ 5139449 w 5300345"/>
                <a:gd name="connsiteY1" fmla="*/ 34723 h 1299260"/>
                <a:gd name="connsiteX2" fmla="*/ 5300345 w 5300345"/>
                <a:gd name="connsiteY2" fmla="*/ 325159 h 1299260"/>
                <a:gd name="connsiteX3" fmla="*/ 5277485 w 5300345"/>
                <a:gd name="connsiteY3" fmla="*/ 1294180 h 1299260"/>
                <a:gd name="connsiteX4" fmla="*/ 0 w 5300345"/>
                <a:gd name="connsiteY4" fmla="*/ 1299260 h 1299260"/>
                <a:gd name="connsiteX5" fmla="*/ 0 w 5300345"/>
                <a:gd name="connsiteY5" fmla="*/ 27103 h 1299260"/>
                <a:gd name="connsiteX6" fmla="*/ 7505 w 5300345"/>
                <a:gd name="connsiteY6" fmla="*/ 0 h 1299260"/>
                <a:gd name="connsiteX0" fmla="*/ 7505 w 5300345"/>
                <a:gd name="connsiteY0" fmla="*/ 0 h 1299260"/>
                <a:gd name="connsiteX1" fmla="*/ 5139449 w 5300345"/>
                <a:gd name="connsiteY1" fmla="*/ 34723 h 1299260"/>
                <a:gd name="connsiteX2" fmla="*/ 5300345 w 5300345"/>
                <a:gd name="connsiteY2" fmla="*/ 325159 h 1299260"/>
                <a:gd name="connsiteX3" fmla="*/ 5277485 w 5300345"/>
                <a:gd name="connsiteY3" fmla="*/ 1294180 h 1299260"/>
                <a:gd name="connsiteX4" fmla="*/ 0 w 5300345"/>
                <a:gd name="connsiteY4" fmla="*/ 1299260 h 1299260"/>
                <a:gd name="connsiteX5" fmla="*/ 0 w 5300345"/>
                <a:gd name="connsiteY5" fmla="*/ 27103 h 1299260"/>
                <a:gd name="connsiteX6" fmla="*/ 7505 w 5300345"/>
                <a:gd name="connsiteY6" fmla="*/ 0 h 1299260"/>
                <a:gd name="connsiteX0" fmla="*/ 7505 w 5300345"/>
                <a:gd name="connsiteY0" fmla="*/ 0 h 1294180"/>
                <a:gd name="connsiteX1" fmla="*/ 5139449 w 5300345"/>
                <a:gd name="connsiteY1" fmla="*/ 34723 h 1294180"/>
                <a:gd name="connsiteX2" fmla="*/ 5300345 w 5300345"/>
                <a:gd name="connsiteY2" fmla="*/ 325159 h 1294180"/>
                <a:gd name="connsiteX3" fmla="*/ 5277485 w 5300345"/>
                <a:gd name="connsiteY3" fmla="*/ 1294180 h 1294180"/>
                <a:gd name="connsiteX4" fmla="*/ 7505 w 5300345"/>
                <a:gd name="connsiteY4" fmla="*/ 1172778 h 1294180"/>
                <a:gd name="connsiteX5" fmla="*/ 0 w 5300345"/>
                <a:gd name="connsiteY5" fmla="*/ 27103 h 1294180"/>
                <a:gd name="connsiteX6" fmla="*/ 7505 w 5300345"/>
                <a:gd name="connsiteY6" fmla="*/ 0 h 1294180"/>
                <a:gd name="connsiteX0" fmla="*/ 7505 w 5300345"/>
                <a:gd name="connsiteY0" fmla="*/ 0 h 1348387"/>
                <a:gd name="connsiteX1" fmla="*/ 5139449 w 5300345"/>
                <a:gd name="connsiteY1" fmla="*/ 88930 h 1348387"/>
                <a:gd name="connsiteX2" fmla="*/ 5300345 w 5300345"/>
                <a:gd name="connsiteY2" fmla="*/ 379366 h 1348387"/>
                <a:gd name="connsiteX3" fmla="*/ 5277485 w 5300345"/>
                <a:gd name="connsiteY3" fmla="*/ 1348387 h 1348387"/>
                <a:gd name="connsiteX4" fmla="*/ 7505 w 5300345"/>
                <a:gd name="connsiteY4" fmla="*/ 1226985 h 1348387"/>
                <a:gd name="connsiteX5" fmla="*/ 0 w 5300345"/>
                <a:gd name="connsiteY5" fmla="*/ 81310 h 1348387"/>
                <a:gd name="connsiteX6" fmla="*/ 7505 w 5300345"/>
                <a:gd name="connsiteY6" fmla="*/ 0 h 1348387"/>
                <a:gd name="connsiteX0" fmla="*/ 7505 w 5300345"/>
                <a:gd name="connsiteY0" fmla="*/ 0 h 1312249"/>
                <a:gd name="connsiteX1" fmla="*/ 5139449 w 5300345"/>
                <a:gd name="connsiteY1" fmla="*/ 52792 h 1312249"/>
                <a:gd name="connsiteX2" fmla="*/ 5300345 w 5300345"/>
                <a:gd name="connsiteY2" fmla="*/ 343228 h 1312249"/>
                <a:gd name="connsiteX3" fmla="*/ 5277485 w 5300345"/>
                <a:gd name="connsiteY3" fmla="*/ 1312249 h 1312249"/>
                <a:gd name="connsiteX4" fmla="*/ 7505 w 5300345"/>
                <a:gd name="connsiteY4" fmla="*/ 1190847 h 1312249"/>
                <a:gd name="connsiteX5" fmla="*/ 0 w 5300345"/>
                <a:gd name="connsiteY5" fmla="*/ 45172 h 1312249"/>
                <a:gd name="connsiteX6" fmla="*/ 7505 w 5300345"/>
                <a:gd name="connsiteY6" fmla="*/ 0 h 1312249"/>
                <a:gd name="connsiteX0" fmla="*/ 8227 w 5301067"/>
                <a:gd name="connsiteY0" fmla="*/ 0 h 1312249"/>
                <a:gd name="connsiteX1" fmla="*/ 5140171 w 5301067"/>
                <a:gd name="connsiteY1" fmla="*/ 52792 h 1312249"/>
                <a:gd name="connsiteX2" fmla="*/ 5301067 w 5301067"/>
                <a:gd name="connsiteY2" fmla="*/ 343228 h 1312249"/>
                <a:gd name="connsiteX3" fmla="*/ 5278207 w 5301067"/>
                <a:gd name="connsiteY3" fmla="*/ 1312249 h 1312249"/>
                <a:gd name="connsiteX4" fmla="*/ 722 w 5301067"/>
                <a:gd name="connsiteY4" fmla="*/ 1145675 h 1312249"/>
                <a:gd name="connsiteX5" fmla="*/ 722 w 5301067"/>
                <a:gd name="connsiteY5" fmla="*/ 45172 h 1312249"/>
                <a:gd name="connsiteX6" fmla="*/ 8227 w 5301067"/>
                <a:gd name="connsiteY6" fmla="*/ 0 h 1312249"/>
                <a:gd name="connsiteX0" fmla="*/ 15342 w 5308182"/>
                <a:gd name="connsiteY0" fmla="*/ 0 h 1312249"/>
                <a:gd name="connsiteX1" fmla="*/ 5147286 w 5308182"/>
                <a:gd name="connsiteY1" fmla="*/ 52792 h 1312249"/>
                <a:gd name="connsiteX2" fmla="*/ 5308182 w 5308182"/>
                <a:gd name="connsiteY2" fmla="*/ 343228 h 1312249"/>
                <a:gd name="connsiteX3" fmla="*/ 5285322 w 5308182"/>
                <a:gd name="connsiteY3" fmla="*/ 1312249 h 1312249"/>
                <a:gd name="connsiteX4" fmla="*/ 332 w 5308182"/>
                <a:gd name="connsiteY4" fmla="*/ 1254088 h 1312249"/>
                <a:gd name="connsiteX5" fmla="*/ 7837 w 5308182"/>
                <a:gd name="connsiteY5" fmla="*/ 45172 h 1312249"/>
                <a:gd name="connsiteX6" fmla="*/ 15342 w 5308182"/>
                <a:gd name="connsiteY6" fmla="*/ 0 h 13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8182" h="1312249">
                  <a:moveTo>
                    <a:pt x="15342" y="0"/>
                  </a:moveTo>
                  <a:lnTo>
                    <a:pt x="5147286" y="52792"/>
                  </a:lnTo>
                  <a:lnTo>
                    <a:pt x="5308182" y="343228"/>
                  </a:lnTo>
                  <a:lnTo>
                    <a:pt x="5285322" y="1312249"/>
                  </a:lnTo>
                  <a:lnTo>
                    <a:pt x="332" y="1254088"/>
                  </a:lnTo>
                  <a:cubicBezTo>
                    <a:pt x="-2170" y="872196"/>
                    <a:pt x="10339" y="427064"/>
                    <a:pt x="7837" y="45172"/>
                  </a:cubicBezTo>
                  <a:lnTo>
                    <a:pt x="15342" y="0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5C672B7-41A2-4A3D-BE3D-2D2419075332}"/>
                </a:ext>
              </a:extLst>
            </p:cNvPr>
            <p:cNvSpPr txBox="1"/>
            <p:nvPr/>
          </p:nvSpPr>
          <p:spPr>
            <a:xfrm>
              <a:off x="1125007" y="4383603"/>
              <a:ext cx="4020581" cy="6631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accent1">
                      <a:lumMod val="7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如果你住在帐篷里则应立即收起帐篷，到坚固结实的房屋中避风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346C24E-C363-40E4-95F8-3D54FDF1D0AA}"/>
              </a:ext>
            </a:extLst>
          </p:cNvPr>
          <p:cNvGrpSpPr/>
          <p:nvPr/>
        </p:nvGrpSpPr>
        <p:grpSpPr>
          <a:xfrm>
            <a:off x="541901" y="5166698"/>
            <a:ext cx="6102422" cy="1072986"/>
            <a:chOff x="429618" y="5394839"/>
            <a:chExt cx="5666382" cy="1072986"/>
          </a:xfrm>
          <a:scene3d>
            <a:camera prst="perspectiveRight" fov="5100000">
              <a:rot lat="300001" lon="20399996" rev="0"/>
            </a:camera>
            <a:lightRig rig="threePt" dir="t"/>
          </a:scene3d>
        </p:grpSpPr>
        <p:sp>
          <p:nvSpPr>
            <p:cNvPr id="21" name="矩形: 一个圆顶角，剪去另一个顶角 19">
              <a:extLst>
                <a:ext uri="{FF2B5EF4-FFF2-40B4-BE49-F238E27FC236}">
                  <a16:creationId xmlns:a16="http://schemas.microsoft.com/office/drawing/2014/main" id="{AE8B7464-DEBF-4D33-9BFA-40CEB351648F}"/>
                </a:ext>
              </a:extLst>
            </p:cNvPr>
            <p:cNvSpPr/>
            <p:nvPr/>
          </p:nvSpPr>
          <p:spPr>
            <a:xfrm flipH="1" flipV="1">
              <a:off x="429618" y="5394839"/>
              <a:ext cx="5666382" cy="1072986"/>
            </a:xfrm>
            <a:custGeom>
              <a:avLst/>
              <a:gdLst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292725 w 5292725"/>
                <a:gd name="connsiteY3" fmla="*/ 12721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4918469 w 5292725"/>
                <a:gd name="connsiteY1" fmla="*/ 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292725"/>
                <a:gd name="connsiteY0" fmla="*/ 0 h 1272157"/>
                <a:gd name="connsiteX1" fmla="*/ 5139449 w 5292725"/>
                <a:gd name="connsiteY1" fmla="*/ 7620 h 1272157"/>
                <a:gd name="connsiteX2" fmla="*/ 5292725 w 5292725"/>
                <a:gd name="connsiteY2" fmla="*/ 374256 h 1272157"/>
                <a:gd name="connsiteX3" fmla="*/ 5140325 w 5292725"/>
                <a:gd name="connsiteY3" fmla="*/ 1259457 h 1272157"/>
                <a:gd name="connsiteX4" fmla="*/ 0 w 5292725"/>
                <a:gd name="connsiteY4" fmla="*/ 1272157 h 1272157"/>
                <a:gd name="connsiteX5" fmla="*/ 0 w 5292725"/>
                <a:gd name="connsiteY5" fmla="*/ 0 h 1272157"/>
                <a:gd name="connsiteX6" fmla="*/ 0 w 5292725"/>
                <a:gd name="connsiteY6" fmla="*/ 0 h 1272157"/>
                <a:gd name="connsiteX0" fmla="*/ 0 w 5315585"/>
                <a:gd name="connsiteY0" fmla="*/ 0 h 1272157"/>
                <a:gd name="connsiteX1" fmla="*/ 5139449 w 5315585"/>
                <a:gd name="connsiteY1" fmla="*/ 7620 h 1272157"/>
                <a:gd name="connsiteX2" fmla="*/ 5315585 w 5315585"/>
                <a:gd name="connsiteY2" fmla="*/ 397116 h 1272157"/>
                <a:gd name="connsiteX3" fmla="*/ 5140325 w 5315585"/>
                <a:gd name="connsiteY3" fmla="*/ 1259457 h 1272157"/>
                <a:gd name="connsiteX4" fmla="*/ 0 w 5315585"/>
                <a:gd name="connsiteY4" fmla="*/ 1272157 h 1272157"/>
                <a:gd name="connsiteX5" fmla="*/ 0 w 5315585"/>
                <a:gd name="connsiteY5" fmla="*/ 0 h 1272157"/>
                <a:gd name="connsiteX6" fmla="*/ 0 w 5315585"/>
                <a:gd name="connsiteY6" fmla="*/ 0 h 127215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140325 w 5300345"/>
                <a:gd name="connsiteY3" fmla="*/ 125945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300345"/>
                <a:gd name="connsiteY0" fmla="*/ 0 h 1274697"/>
                <a:gd name="connsiteX1" fmla="*/ 5139449 w 5300345"/>
                <a:gd name="connsiteY1" fmla="*/ 7620 h 1274697"/>
                <a:gd name="connsiteX2" fmla="*/ 5300345 w 5300345"/>
                <a:gd name="connsiteY2" fmla="*/ 298056 h 1274697"/>
                <a:gd name="connsiteX3" fmla="*/ 5231765 w 5300345"/>
                <a:gd name="connsiteY3" fmla="*/ 1274697 h 1274697"/>
                <a:gd name="connsiteX4" fmla="*/ 0 w 5300345"/>
                <a:gd name="connsiteY4" fmla="*/ 1272157 h 1274697"/>
                <a:gd name="connsiteX5" fmla="*/ 0 w 5300345"/>
                <a:gd name="connsiteY5" fmla="*/ 0 h 1274697"/>
                <a:gd name="connsiteX6" fmla="*/ 0 w 5300345"/>
                <a:gd name="connsiteY6" fmla="*/ 0 h 127469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277485 w 5300345"/>
                <a:gd name="connsiteY3" fmla="*/ 1267077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300345"/>
                <a:gd name="connsiteY0" fmla="*/ 0 h 1272157"/>
                <a:gd name="connsiteX1" fmla="*/ 5139449 w 5300345"/>
                <a:gd name="connsiteY1" fmla="*/ 7620 h 1272157"/>
                <a:gd name="connsiteX2" fmla="*/ 5300345 w 5300345"/>
                <a:gd name="connsiteY2" fmla="*/ 298056 h 1272157"/>
                <a:gd name="connsiteX3" fmla="*/ 5296535 w 5300345"/>
                <a:gd name="connsiteY3" fmla="*/ 1257552 h 1272157"/>
                <a:gd name="connsiteX4" fmla="*/ 0 w 5300345"/>
                <a:gd name="connsiteY4" fmla="*/ 1272157 h 1272157"/>
                <a:gd name="connsiteX5" fmla="*/ 0 w 5300345"/>
                <a:gd name="connsiteY5" fmla="*/ 0 h 1272157"/>
                <a:gd name="connsiteX6" fmla="*/ 0 w 5300345"/>
                <a:gd name="connsiteY6" fmla="*/ 0 h 1272157"/>
                <a:gd name="connsiteX0" fmla="*/ 0 w 5843270"/>
                <a:gd name="connsiteY0" fmla="*/ 0 h 1272157"/>
                <a:gd name="connsiteX1" fmla="*/ 5139449 w 5843270"/>
                <a:gd name="connsiteY1" fmla="*/ 762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91899 w 5843270"/>
                <a:gd name="connsiteY1" fmla="*/ 2667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53799 w 5843270"/>
                <a:gd name="connsiteY1" fmla="*/ 4572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296535 w 5843270"/>
                <a:gd name="connsiteY3" fmla="*/ 125755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76135 w 5843270"/>
                <a:gd name="connsiteY3" fmla="*/ 114462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44622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55915 h 1272157"/>
                <a:gd name="connsiteX4" fmla="*/ 0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843270"/>
                <a:gd name="connsiteY0" fmla="*/ 0 h 1272157"/>
                <a:gd name="connsiteX1" fmla="*/ 5609554 w 5843270"/>
                <a:gd name="connsiteY1" fmla="*/ 45720 h 1272157"/>
                <a:gd name="connsiteX2" fmla="*/ 5843270 w 5843270"/>
                <a:gd name="connsiteY2" fmla="*/ 298056 h 1272157"/>
                <a:gd name="connsiteX3" fmla="*/ 5340757 w 5843270"/>
                <a:gd name="connsiteY3" fmla="*/ 1155915 h 1272157"/>
                <a:gd name="connsiteX4" fmla="*/ 44222 w 5843270"/>
                <a:gd name="connsiteY4" fmla="*/ 1272157 h 1272157"/>
                <a:gd name="connsiteX5" fmla="*/ 0 w 5843270"/>
                <a:gd name="connsiteY5" fmla="*/ 0 h 1272157"/>
                <a:gd name="connsiteX6" fmla="*/ 0 w 5843270"/>
                <a:gd name="connsiteY6" fmla="*/ 0 h 1272157"/>
                <a:gd name="connsiteX0" fmla="*/ 0 w 5763670"/>
                <a:gd name="connsiteY0" fmla="*/ 0 h 1272157"/>
                <a:gd name="connsiteX1" fmla="*/ 5609554 w 5763670"/>
                <a:gd name="connsiteY1" fmla="*/ 45720 h 1272157"/>
                <a:gd name="connsiteX2" fmla="*/ 5763670 w 5763670"/>
                <a:gd name="connsiteY2" fmla="*/ 286763 h 1272157"/>
                <a:gd name="connsiteX3" fmla="*/ 5340757 w 5763670"/>
                <a:gd name="connsiteY3" fmla="*/ 1155915 h 1272157"/>
                <a:gd name="connsiteX4" fmla="*/ 44222 w 5763670"/>
                <a:gd name="connsiteY4" fmla="*/ 1272157 h 1272157"/>
                <a:gd name="connsiteX5" fmla="*/ 0 w 5763670"/>
                <a:gd name="connsiteY5" fmla="*/ 0 h 1272157"/>
                <a:gd name="connsiteX6" fmla="*/ 0 w 5763670"/>
                <a:gd name="connsiteY6" fmla="*/ 0 h 1272157"/>
                <a:gd name="connsiteX0" fmla="*/ 0 w 5666382"/>
                <a:gd name="connsiteY0" fmla="*/ 0 h 1272157"/>
                <a:gd name="connsiteX1" fmla="*/ 5609554 w 5666382"/>
                <a:gd name="connsiteY1" fmla="*/ 45720 h 1272157"/>
                <a:gd name="connsiteX2" fmla="*/ 5666382 w 5666382"/>
                <a:gd name="connsiteY2" fmla="*/ 309349 h 1272157"/>
                <a:gd name="connsiteX3" fmla="*/ 5340757 w 5666382"/>
                <a:gd name="connsiteY3" fmla="*/ 1155915 h 1272157"/>
                <a:gd name="connsiteX4" fmla="*/ 44222 w 5666382"/>
                <a:gd name="connsiteY4" fmla="*/ 1272157 h 1272157"/>
                <a:gd name="connsiteX5" fmla="*/ 0 w 5666382"/>
                <a:gd name="connsiteY5" fmla="*/ 0 h 1272157"/>
                <a:gd name="connsiteX6" fmla="*/ 0 w 5666382"/>
                <a:gd name="connsiteY6" fmla="*/ 0 h 1272157"/>
                <a:gd name="connsiteX0" fmla="*/ 0 w 5666382"/>
                <a:gd name="connsiteY0" fmla="*/ 0 h 1272157"/>
                <a:gd name="connsiteX1" fmla="*/ 5521110 w 5666382"/>
                <a:gd name="connsiteY1" fmla="*/ 23134 h 1272157"/>
                <a:gd name="connsiteX2" fmla="*/ 5666382 w 5666382"/>
                <a:gd name="connsiteY2" fmla="*/ 309349 h 1272157"/>
                <a:gd name="connsiteX3" fmla="*/ 5340757 w 5666382"/>
                <a:gd name="connsiteY3" fmla="*/ 1155915 h 1272157"/>
                <a:gd name="connsiteX4" fmla="*/ 44222 w 5666382"/>
                <a:gd name="connsiteY4" fmla="*/ 1272157 h 1272157"/>
                <a:gd name="connsiteX5" fmla="*/ 0 w 5666382"/>
                <a:gd name="connsiteY5" fmla="*/ 0 h 1272157"/>
                <a:gd name="connsiteX6" fmla="*/ 0 w 5666382"/>
                <a:gd name="connsiteY6" fmla="*/ 0 h 1272157"/>
                <a:gd name="connsiteX0" fmla="*/ 0 w 5666382"/>
                <a:gd name="connsiteY0" fmla="*/ 0 h 1272157"/>
                <a:gd name="connsiteX1" fmla="*/ 5468044 w 5666382"/>
                <a:gd name="connsiteY1" fmla="*/ 11841 h 1272157"/>
                <a:gd name="connsiteX2" fmla="*/ 5666382 w 5666382"/>
                <a:gd name="connsiteY2" fmla="*/ 309349 h 1272157"/>
                <a:gd name="connsiteX3" fmla="*/ 5340757 w 5666382"/>
                <a:gd name="connsiteY3" fmla="*/ 1155915 h 1272157"/>
                <a:gd name="connsiteX4" fmla="*/ 44222 w 5666382"/>
                <a:gd name="connsiteY4" fmla="*/ 1272157 h 1272157"/>
                <a:gd name="connsiteX5" fmla="*/ 0 w 5666382"/>
                <a:gd name="connsiteY5" fmla="*/ 0 h 1272157"/>
                <a:gd name="connsiteX6" fmla="*/ 0 w 5666382"/>
                <a:gd name="connsiteY6" fmla="*/ 0 h 127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6382" h="1272157">
                  <a:moveTo>
                    <a:pt x="0" y="0"/>
                  </a:moveTo>
                  <a:lnTo>
                    <a:pt x="5468044" y="11841"/>
                  </a:lnTo>
                  <a:lnTo>
                    <a:pt x="5666382" y="309349"/>
                  </a:lnTo>
                  <a:lnTo>
                    <a:pt x="5340757" y="1155915"/>
                  </a:lnTo>
                  <a:lnTo>
                    <a:pt x="44222" y="127215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3DC23F5-B139-4432-AAEE-593AFBAFC77C}"/>
                </a:ext>
              </a:extLst>
            </p:cNvPr>
            <p:cNvSpPr txBox="1"/>
            <p:nvPr/>
          </p:nvSpPr>
          <p:spPr>
            <a:xfrm>
              <a:off x="1020261" y="5747499"/>
              <a:ext cx="4970993" cy="367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solidFill>
                    <a:schemeClr val="accent1">
                      <a:lumMod val="7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如果你在水面上（如游泳），则应立即上岸避风避雨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24258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1995B31F-30F3-490F-A6E6-554D891B28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 flipV="1">
            <a:off x="7047216" y="0"/>
            <a:ext cx="5144785" cy="6858000"/>
          </a:xfrm>
          <a:custGeom>
            <a:avLst/>
            <a:gdLst>
              <a:gd name="connsiteX0" fmla="*/ 0 w 5144785"/>
              <a:gd name="connsiteY0" fmla="*/ 6858000 h 6858000"/>
              <a:gd name="connsiteX1" fmla="*/ 5144785 w 5144785"/>
              <a:gd name="connsiteY1" fmla="*/ 6858000 h 6858000"/>
              <a:gd name="connsiteX2" fmla="*/ 5144785 w 5144785"/>
              <a:gd name="connsiteY2" fmla="*/ 0 h 6858000"/>
              <a:gd name="connsiteX3" fmla="*/ 0 w 51447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785" h="6858000">
                <a:moveTo>
                  <a:pt x="0" y="6858000"/>
                </a:moveTo>
                <a:lnTo>
                  <a:pt x="5144785" y="6858000"/>
                </a:lnTo>
                <a:lnTo>
                  <a:pt x="5144785" y="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06D8D63-1ABC-48EF-9808-0AD55CA72B32}"/>
              </a:ext>
            </a:extLst>
          </p:cNvPr>
          <p:cNvGrpSpPr/>
          <p:nvPr/>
        </p:nvGrpSpPr>
        <p:grpSpPr>
          <a:xfrm>
            <a:off x="634483" y="2356481"/>
            <a:ext cx="7927543" cy="636998"/>
            <a:chOff x="634483" y="1605075"/>
            <a:chExt cx="7927543" cy="636998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E3B88F1E-1F55-4D4E-8ABE-B0997830868D}"/>
                </a:ext>
              </a:extLst>
            </p:cNvPr>
            <p:cNvSpPr/>
            <p:nvPr/>
          </p:nvSpPr>
          <p:spPr>
            <a:xfrm>
              <a:off x="803275" y="1605075"/>
              <a:ext cx="7758751" cy="636998"/>
            </a:xfrm>
            <a:prstGeom prst="roundRect">
              <a:avLst>
                <a:gd name="adj" fmla="val 9689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65100" dist="76200" dir="5400000" sx="95000" sy="95000" algn="t" rotWithShape="0">
                <a:srgbClr val="3772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7C9BCBF-B6FA-4025-98F9-527A26461D9A}"/>
                </a:ext>
              </a:extLst>
            </p:cNvPr>
            <p:cNvSpPr/>
            <p:nvPr/>
          </p:nvSpPr>
          <p:spPr>
            <a:xfrm rot="2712815">
              <a:off x="856850" y="1447624"/>
              <a:ext cx="209599" cy="654334"/>
            </a:xfrm>
            <a:custGeom>
              <a:avLst/>
              <a:gdLst>
                <a:gd name="connsiteX0" fmla="*/ 0 w 209599"/>
                <a:gd name="connsiteY0" fmla="*/ 191835 h 654334"/>
                <a:gd name="connsiteX1" fmla="*/ 190411 w 209599"/>
                <a:gd name="connsiteY1" fmla="*/ 0 h 654334"/>
                <a:gd name="connsiteX2" fmla="*/ 209599 w 209599"/>
                <a:gd name="connsiteY2" fmla="*/ 0 h 654334"/>
                <a:gd name="connsiteX3" fmla="*/ 209599 w 209599"/>
                <a:gd name="connsiteY3" fmla="*/ 654334 h 654334"/>
                <a:gd name="connsiteX4" fmla="*/ 0 w 209599"/>
                <a:gd name="connsiteY4" fmla="*/ 446292 h 6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" h="654334">
                  <a:moveTo>
                    <a:pt x="0" y="191835"/>
                  </a:moveTo>
                  <a:lnTo>
                    <a:pt x="190411" y="0"/>
                  </a:lnTo>
                  <a:lnTo>
                    <a:pt x="209599" y="0"/>
                  </a:lnTo>
                  <a:lnTo>
                    <a:pt x="209599" y="654334"/>
                  </a:lnTo>
                  <a:lnTo>
                    <a:pt x="0" y="44629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EA1317B-D574-486C-B52F-DD26977C5A3D}"/>
                </a:ext>
              </a:extLst>
            </p:cNvPr>
            <p:cNvSpPr txBox="1"/>
            <p:nvPr/>
          </p:nvSpPr>
          <p:spPr>
            <a:xfrm rot="18910354">
              <a:off x="768327" y="1620901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02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3CA9EE1-C1F2-45FD-8019-AD49014521DC}"/>
              </a:ext>
            </a:extLst>
          </p:cNvPr>
          <p:cNvGrpSpPr/>
          <p:nvPr/>
        </p:nvGrpSpPr>
        <p:grpSpPr>
          <a:xfrm>
            <a:off x="634483" y="3107887"/>
            <a:ext cx="7927543" cy="636998"/>
            <a:chOff x="634483" y="1605075"/>
            <a:chExt cx="7927543" cy="636998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6AF43735-E5CB-4D73-A6A0-3248A6DAF392}"/>
                </a:ext>
              </a:extLst>
            </p:cNvPr>
            <p:cNvSpPr/>
            <p:nvPr/>
          </p:nvSpPr>
          <p:spPr>
            <a:xfrm>
              <a:off x="803275" y="1605075"/>
              <a:ext cx="7758751" cy="636998"/>
            </a:xfrm>
            <a:prstGeom prst="roundRect">
              <a:avLst>
                <a:gd name="adj" fmla="val 9689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65100" dist="76200" dir="5400000" sx="95000" sy="95000" algn="t" rotWithShape="0">
                <a:srgbClr val="3772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82B9FF0-1E6B-4026-9BCA-DAC44919849E}"/>
                </a:ext>
              </a:extLst>
            </p:cNvPr>
            <p:cNvSpPr/>
            <p:nvPr/>
          </p:nvSpPr>
          <p:spPr>
            <a:xfrm rot="2712815">
              <a:off x="856850" y="1447624"/>
              <a:ext cx="209599" cy="654334"/>
            </a:xfrm>
            <a:custGeom>
              <a:avLst/>
              <a:gdLst>
                <a:gd name="connsiteX0" fmla="*/ 0 w 209599"/>
                <a:gd name="connsiteY0" fmla="*/ 191835 h 654334"/>
                <a:gd name="connsiteX1" fmla="*/ 190411 w 209599"/>
                <a:gd name="connsiteY1" fmla="*/ 0 h 654334"/>
                <a:gd name="connsiteX2" fmla="*/ 209599 w 209599"/>
                <a:gd name="connsiteY2" fmla="*/ 0 h 654334"/>
                <a:gd name="connsiteX3" fmla="*/ 209599 w 209599"/>
                <a:gd name="connsiteY3" fmla="*/ 654334 h 654334"/>
                <a:gd name="connsiteX4" fmla="*/ 0 w 209599"/>
                <a:gd name="connsiteY4" fmla="*/ 446292 h 6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" h="654334">
                  <a:moveTo>
                    <a:pt x="0" y="191835"/>
                  </a:moveTo>
                  <a:lnTo>
                    <a:pt x="190411" y="0"/>
                  </a:lnTo>
                  <a:lnTo>
                    <a:pt x="209599" y="0"/>
                  </a:lnTo>
                  <a:lnTo>
                    <a:pt x="209599" y="654334"/>
                  </a:lnTo>
                  <a:lnTo>
                    <a:pt x="0" y="44629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1151E30-E1D2-47DC-A1AA-D288E580A3AA}"/>
                </a:ext>
              </a:extLst>
            </p:cNvPr>
            <p:cNvSpPr txBox="1"/>
            <p:nvPr/>
          </p:nvSpPr>
          <p:spPr>
            <a:xfrm rot="18910354">
              <a:off x="768327" y="1620901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03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7C324C1-7E0E-4619-8C66-A3BF958FED1C}"/>
              </a:ext>
            </a:extLst>
          </p:cNvPr>
          <p:cNvGrpSpPr/>
          <p:nvPr/>
        </p:nvGrpSpPr>
        <p:grpSpPr>
          <a:xfrm>
            <a:off x="634483" y="3859293"/>
            <a:ext cx="7927543" cy="636998"/>
            <a:chOff x="634483" y="1605075"/>
            <a:chExt cx="7927543" cy="636998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D7978E31-3092-4C89-A5B6-8202227D7FC7}"/>
                </a:ext>
              </a:extLst>
            </p:cNvPr>
            <p:cNvSpPr/>
            <p:nvPr/>
          </p:nvSpPr>
          <p:spPr>
            <a:xfrm>
              <a:off x="803275" y="1605075"/>
              <a:ext cx="7758751" cy="636998"/>
            </a:xfrm>
            <a:prstGeom prst="roundRect">
              <a:avLst>
                <a:gd name="adj" fmla="val 9689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65100" dist="76200" dir="5400000" sx="95000" sy="95000" algn="t" rotWithShape="0">
                <a:srgbClr val="3772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E5D17779-4BA2-4926-9AAF-62F74CBB93F9}"/>
                </a:ext>
              </a:extLst>
            </p:cNvPr>
            <p:cNvSpPr/>
            <p:nvPr/>
          </p:nvSpPr>
          <p:spPr>
            <a:xfrm rot="2712815">
              <a:off x="856850" y="1447624"/>
              <a:ext cx="209599" cy="654334"/>
            </a:xfrm>
            <a:custGeom>
              <a:avLst/>
              <a:gdLst>
                <a:gd name="connsiteX0" fmla="*/ 0 w 209599"/>
                <a:gd name="connsiteY0" fmla="*/ 191835 h 654334"/>
                <a:gd name="connsiteX1" fmla="*/ 190411 w 209599"/>
                <a:gd name="connsiteY1" fmla="*/ 0 h 654334"/>
                <a:gd name="connsiteX2" fmla="*/ 209599 w 209599"/>
                <a:gd name="connsiteY2" fmla="*/ 0 h 654334"/>
                <a:gd name="connsiteX3" fmla="*/ 209599 w 209599"/>
                <a:gd name="connsiteY3" fmla="*/ 654334 h 654334"/>
                <a:gd name="connsiteX4" fmla="*/ 0 w 209599"/>
                <a:gd name="connsiteY4" fmla="*/ 446292 h 6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" h="654334">
                  <a:moveTo>
                    <a:pt x="0" y="191835"/>
                  </a:moveTo>
                  <a:lnTo>
                    <a:pt x="190411" y="0"/>
                  </a:lnTo>
                  <a:lnTo>
                    <a:pt x="209599" y="0"/>
                  </a:lnTo>
                  <a:lnTo>
                    <a:pt x="209599" y="654334"/>
                  </a:lnTo>
                  <a:lnTo>
                    <a:pt x="0" y="44629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03952F4-132B-4604-A034-1F8E012E3E05}"/>
                </a:ext>
              </a:extLst>
            </p:cNvPr>
            <p:cNvSpPr txBox="1"/>
            <p:nvPr/>
          </p:nvSpPr>
          <p:spPr>
            <a:xfrm rot="18910354">
              <a:off x="768327" y="1620901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04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80093C79-1C2C-4C7D-B35E-CFFA0EB23120}"/>
              </a:ext>
            </a:extLst>
          </p:cNvPr>
          <p:cNvGrpSpPr/>
          <p:nvPr/>
        </p:nvGrpSpPr>
        <p:grpSpPr>
          <a:xfrm>
            <a:off x="634483" y="4610699"/>
            <a:ext cx="7927543" cy="636998"/>
            <a:chOff x="634483" y="1605075"/>
            <a:chExt cx="7927543" cy="636998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14DA6D4E-FB75-40E4-A2FB-6971BA37DB71}"/>
                </a:ext>
              </a:extLst>
            </p:cNvPr>
            <p:cNvSpPr/>
            <p:nvPr/>
          </p:nvSpPr>
          <p:spPr>
            <a:xfrm>
              <a:off x="803275" y="1605075"/>
              <a:ext cx="7758751" cy="636998"/>
            </a:xfrm>
            <a:prstGeom prst="roundRect">
              <a:avLst>
                <a:gd name="adj" fmla="val 9689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65100" dist="76200" dir="5400000" sx="95000" sy="95000" algn="t" rotWithShape="0">
                <a:srgbClr val="3772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83BDE9DF-7685-4A0D-BB2B-DCA3BEAFE227}"/>
                </a:ext>
              </a:extLst>
            </p:cNvPr>
            <p:cNvSpPr/>
            <p:nvPr/>
          </p:nvSpPr>
          <p:spPr>
            <a:xfrm rot="2712815">
              <a:off x="856850" y="1447624"/>
              <a:ext cx="209599" cy="654334"/>
            </a:xfrm>
            <a:custGeom>
              <a:avLst/>
              <a:gdLst>
                <a:gd name="connsiteX0" fmla="*/ 0 w 209599"/>
                <a:gd name="connsiteY0" fmla="*/ 191835 h 654334"/>
                <a:gd name="connsiteX1" fmla="*/ 190411 w 209599"/>
                <a:gd name="connsiteY1" fmla="*/ 0 h 654334"/>
                <a:gd name="connsiteX2" fmla="*/ 209599 w 209599"/>
                <a:gd name="connsiteY2" fmla="*/ 0 h 654334"/>
                <a:gd name="connsiteX3" fmla="*/ 209599 w 209599"/>
                <a:gd name="connsiteY3" fmla="*/ 654334 h 654334"/>
                <a:gd name="connsiteX4" fmla="*/ 0 w 209599"/>
                <a:gd name="connsiteY4" fmla="*/ 446292 h 6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" h="654334">
                  <a:moveTo>
                    <a:pt x="0" y="191835"/>
                  </a:moveTo>
                  <a:lnTo>
                    <a:pt x="190411" y="0"/>
                  </a:lnTo>
                  <a:lnTo>
                    <a:pt x="209599" y="0"/>
                  </a:lnTo>
                  <a:lnTo>
                    <a:pt x="209599" y="654334"/>
                  </a:lnTo>
                  <a:lnTo>
                    <a:pt x="0" y="44629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3BC7AFA5-0707-456C-B575-E4410588E3BC}"/>
                </a:ext>
              </a:extLst>
            </p:cNvPr>
            <p:cNvSpPr txBox="1"/>
            <p:nvPr/>
          </p:nvSpPr>
          <p:spPr>
            <a:xfrm rot="18910354">
              <a:off x="768327" y="1620901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05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B9DD589-D6C3-4720-980C-802FD8330282}"/>
              </a:ext>
            </a:extLst>
          </p:cNvPr>
          <p:cNvGrpSpPr/>
          <p:nvPr/>
        </p:nvGrpSpPr>
        <p:grpSpPr>
          <a:xfrm>
            <a:off x="634483" y="5362103"/>
            <a:ext cx="7927543" cy="636998"/>
            <a:chOff x="634483" y="1605075"/>
            <a:chExt cx="7927543" cy="636998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B85F30C7-CBC5-4156-AC33-18C6BAAD9F83}"/>
                </a:ext>
              </a:extLst>
            </p:cNvPr>
            <p:cNvSpPr/>
            <p:nvPr/>
          </p:nvSpPr>
          <p:spPr>
            <a:xfrm>
              <a:off x="803275" y="1605075"/>
              <a:ext cx="7758751" cy="636998"/>
            </a:xfrm>
            <a:prstGeom prst="roundRect">
              <a:avLst>
                <a:gd name="adj" fmla="val 9689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65100" dist="76200" dir="5400000" sx="95000" sy="95000" algn="t" rotWithShape="0">
                <a:srgbClr val="3772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E0CD7FE8-BA7B-4AF8-8D0B-FD1E84962859}"/>
                </a:ext>
              </a:extLst>
            </p:cNvPr>
            <p:cNvSpPr/>
            <p:nvPr/>
          </p:nvSpPr>
          <p:spPr>
            <a:xfrm rot="2712815">
              <a:off x="856850" y="1447624"/>
              <a:ext cx="209599" cy="654334"/>
            </a:xfrm>
            <a:custGeom>
              <a:avLst/>
              <a:gdLst>
                <a:gd name="connsiteX0" fmla="*/ 0 w 209599"/>
                <a:gd name="connsiteY0" fmla="*/ 191835 h 654334"/>
                <a:gd name="connsiteX1" fmla="*/ 190411 w 209599"/>
                <a:gd name="connsiteY1" fmla="*/ 0 h 654334"/>
                <a:gd name="connsiteX2" fmla="*/ 209599 w 209599"/>
                <a:gd name="connsiteY2" fmla="*/ 0 h 654334"/>
                <a:gd name="connsiteX3" fmla="*/ 209599 w 209599"/>
                <a:gd name="connsiteY3" fmla="*/ 654334 h 654334"/>
                <a:gd name="connsiteX4" fmla="*/ 0 w 209599"/>
                <a:gd name="connsiteY4" fmla="*/ 446292 h 6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" h="654334">
                  <a:moveTo>
                    <a:pt x="0" y="191835"/>
                  </a:moveTo>
                  <a:lnTo>
                    <a:pt x="190411" y="0"/>
                  </a:lnTo>
                  <a:lnTo>
                    <a:pt x="209599" y="0"/>
                  </a:lnTo>
                  <a:lnTo>
                    <a:pt x="209599" y="654334"/>
                  </a:lnTo>
                  <a:lnTo>
                    <a:pt x="0" y="44629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AE8F599-0927-4130-9E65-F5A8EB904EC8}"/>
                </a:ext>
              </a:extLst>
            </p:cNvPr>
            <p:cNvSpPr txBox="1"/>
            <p:nvPr/>
          </p:nvSpPr>
          <p:spPr>
            <a:xfrm rot="18910354">
              <a:off x="768327" y="1620901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06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2B118EA-E902-4C35-B500-26C484203262}"/>
              </a:ext>
            </a:extLst>
          </p:cNvPr>
          <p:cNvGrpSpPr/>
          <p:nvPr/>
        </p:nvGrpSpPr>
        <p:grpSpPr>
          <a:xfrm>
            <a:off x="634483" y="1605075"/>
            <a:ext cx="7927543" cy="636998"/>
            <a:chOff x="634483" y="1605075"/>
            <a:chExt cx="7927543" cy="63699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4114840-F912-4C5E-9D7E-F90FF88A4CC4}"/>
                </a:ext>
              </a:extLst>
            </p:cNvPr>
            <p:cNvSpPr/>
            <p:nvPr/>
          </p:nvSpPr>
          <p:spPr>
            <a:xfrm>
              <a:off x="803275" y="1605075"/>
              <a:ext cx="7758751" cy="636998"/>
            </a:xfrm>
            <a:prstGeom prst="roundRect">
              <a:avLst>
                <a:gd name="adj" fmla="val 9689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65100" dist="76200" dir="5400000" sx="95000" sy="95000" algn="t" rotWithShape="0">
                <a:srgbClr val="37725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F0C9EE1-9CCC-4EC5-ADF5-C4651E641060}"/>
                </a:ext>
              </a:extLst>
            </p:cNvPr>
            <p:cNvSpPr/>
            <p:nvPr/>
          </p:nvSpPr>
          <p:spPr>
            <a:xfrm rot="2712815">
              <a:off x="856850" y="1447624"/>
              <a:ext cx="209599" cy="654334"/>
            </a:xfrm>
            <a:custGeom>
              <a:avLst/>
              <a:gdLst>
                <a:gd name="connsiteX0" fmla="*/ 0 w 209599"/>
                <a:gd name="connsiteY0" fmla="*/ 191835 h 654334"/>
                <a:gd name="connsiteX1" fmla="*/ 190411 w 209599"/>
                <a:gd name="connsiteY1" fmla="*/ 0 h 654334"/>
                <a:gd name="connsiteX2" fmla="*/ 209599 w 209599"/>
                <a:gd name="connsiteY2" fmla="*/ 0 h 654334"/>
                <a:gd name="connsiteX3" fmla="*/ 209599 w 209599"/>
                <a:gd name="connsiteY3" fmla="*/ 654334 h 654334"/>
                <a:gd name="connsiteX4" fmla="*/ 0 w 209599"/>
                <a:gd name="connsiteY4" fmla="*/ 446292 h 6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" h="654334">
                  <a:moveTo>
                    <a:pt x="0" y="191835"/>
                  </a:moveTo>
                  <a:lnTo>
                    <a:pt x="190411" y="0"/>
                  </a:lnTo>
                  <a:lnTo>
                    <a:pt x="209599" y="0"/>
                  </a:lnTo>
                  <a:lnTo>
                    <a:pt x="209599" y="654334"/>
                  </a:lnTo>
                  <a:lnTo>
                    <a:pt x="0" y="44629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46577E5-05A5-42AF-8B85-CC0AA2376D98}"/>
                </a:ext>
              </a:extLst>
            </p:cNvPr>
            <p:cNvSpPr txBox="1"/>
            <p:nvPr/>
          </p:nvSpPr>
          <p:spPr>
            <a:xfrm rot="18910354">
              <a:off x="768327" y="1620901"/>
              <a:ext cx="386644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01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970AF5A-9C39-4AC4-AA1F-2313D4B3FBAD}"/>
              </a:ext>
            </a:extLst>
          </p:cNvPr>
          <p:cNvSpPr txBox="1"/>
          <p:nvPr/>
        </p:nvSpPr>
        <p:spPr>
          <a:xfrm>
            <a:off x="716051" y="797511"/>
            <a:ext cx="2339102" cy="48013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洪涝</a:t>
            </a:r>
            <a:r>
              <a:rPr lang="zh-CN" altLang="en-US" dirty="0">
                <a:solidFill>
                  <a:schemeClr val="tx1"/>
                </a:solidFill>
              </a:rPr>
              <a:t>灾害自救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32E5D7-EE1C-4BF4-BDFF-238AF0A7CC98}"/>
              </a:ext>
            </a:extLst>
          </p:cNvPr>
          <p:cNvSpPr/>
          <p:nvPr/>
        </p:nvSpPr>
        <p:spPr>
          <a:xfrm>
            <a:off x="1168566" y="1780111"/>
            <a:ext cx="4549726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向高处转移，如在基础牢固的房顶搭建临时帐篷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1003B6-8B6D-44BD-B962-C120C3ED053F}"/>
              </a:ext>
            </a:extLst>
          </p:cNvPr>
          <p:cNvSpPr/>
          <p:nvPr/>
        </p:nvSpPr>
        <p:spPr>
          <a:xfrm>
            <a:off x="1168566" y="2523134"/>
            <a:ext cx="5981534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身处危房时，应该迅速撤离，寻我安全坚固处所，避免落入水中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CDFB09-4493-4DE6-A03B-261AA3303AC7}"/>
              </a:ext>
            </a:extLst>
          </p:cNvPr>
          <p:cNvSpPr/>
          <p:nvPr/>
        </p:nvSpPr>
        <p:spPr>
          <a:xfrm>
            <a:off x="1207247" y="3272199"/>
            <a:ext cx="7841176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一定要尽可能抓住固定的或能漂浮的东西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E176ED-4EF3-4FC8-859D-2A6430BAB565}"/>
              </a:ext>
            </a:extLst>
          </p:cNvPr>
          <p:cNvSpPr/>
          <p:nvPr/>
        </p:nvSpPr>
        <p:spPr>
          <a:xfrm>
            <a:off x="1168566" y="4779653"/>
            <a:ext cx="6125136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发现高压线铁塔或是电线断头下垂时，一定要迅速远避，防止触电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48FD9B-6ADC-4AA2-82A0-2D75104B6BDF}"/>
              </a:ext>
            </a:extLst>
          </p:cNvPr>
          <p:cNvSpPr/>
          <p:nvPr/>
        </p:nvSpPr>
        <p:spPr>
          <a:xfrm>
            <a:off x="1207247" y="4014659"/>
            <a:ext cx="5257053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利用眼镜片、镜子在阳光的照射下的光亮发出求救信号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41BDE6-1636-42CC-961E-2D7E4AB9D89A}"/>
              </a:ext>
            </a:extLst>
          </p:cNvPr>
          <p:cNvSpPr/>
          <p:nvPr/>
        </p:nvSpPr>
        <p:spPr>
          <a:xfrm>
            <a:off x="1168566" y="5518638"/>
            <a:ext cx="6972134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当发现救援人员时，应及时挥动鲜艳的衣物、红领巾等物品，发出救援信号</a:t>
            </a:r>
          </a:p>
        </p:txBody>
      </p:sp>
    </p:spTree>
    <p:extLst>
      <p:ext uri="{BB962C8B-B14F-4D97-AF65-F5344CB8AC3E}">
        <p14:creationId xmlns:p14="http://schemas.microsoft.com/office/powerpoint/2010/main" val="64383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CF1717-8BD2-42B0-8C54-3AF036EDD5E3}"/>
              </a:ext>
            </a:extLst>
          </p:cNvPr>
          <p:cNvSpPr/>
          <p:nvPr/>
        </p:nvSpPr>
        <p:spPr>
          <a:xfrm>
            <a:off x="5311170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食品卫生安全</a:t>
            </a:r>
          </a:p>
        </p:txBody>
      </p:sp>
      <p:sp>
        <p:nvSpPr>
          <p:cNvPr id="4" name="空心弧 3">
            <a:extLst>
              <a:ext uri="{FF2B5EF4-FFF2-40B4-BE49-F238E27FC236}">
                <a16:creationId xmlns:a16="http://schemas.microsoft.com/office/drawing/2014/main" id="{3B1B5810-F4BA-4348-8C09-CE1601D34F6E}"/>
              </a:ext>
            </a:extLst>
          </p:cNvPr>
          <p:cNvSpPr/>
          <p:nvPr/>
        </p:nvSpPr>
        <p:spPr>
          <a:xfrm>
            <a:off x="3193143" y="201679"/>
            <a:ext cx="5805714" cy="5805714"/>
          </a:xfrm>
          <a:prstGeom prst="blockArc">
            <a:avLst>
              <a:gd name="adj1" fmla="val 305900"/>
              <a:gd name="adj2" fmla="val 18769243"/>
              <a:gd name="adj3" fmla="val 16846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CEEF0C1-C3B3-4791-ACCB-3E3EFA5D7867}"/>
              </a:ext>
            </a:extLst>
          </p:cNvPr>
          <p:cNvSpPr/>
          <p:nvPr/>
        </p:nvSpPr>
        <p:spPr>
          <a:xfrm>
            <a:off x="4552950" y="1561486"/>
            <a:ext cx="3086100" cy="308610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294910-D2E2-4874-A5E8-6F8249D70830}"/>
              </a:ext>
            </a:extLst>
          </p:cNvPr>
          <p:cNvSpPr/>
          <p:nvPr/>
        </p:nvSpPr>
        <p:spPr>
          <a:xfrm>
            <a:off x="4901523" y="3206128"/>
            <a:ext cx="2441694" cy="76944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公共安全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641081-06C7-4DEB-9227-45FD30DB29F0}"/>
              </a:ext>
            </a:extLst>
          </p:cNvPr>
          <p:cNvSpPr txBox="1"/>
          <p:nvPr/>
        </p:nvSpPr>
        <p:spPr>
          <a:xfrm>
            <a:off x="5446544" y="1982434"/>
            <a:ext cx="135165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CD1646FA-E3AF-49C9-9C9C-769248F84701}"/>
              </a:ext>
            </a:extLst>
          </p:cNvPr>
          <p:cNvSpPr/>
          <p:nvPr/>
        </p:nvSpPr>
        <p:spPr>
          <a:xfrm>
            <a:off x="4369453" y="1377994"/>
            <a:ext cx="3453096" cy="3453086"/>
          </a:xfrm>
          <a:prstGeom prst="arc">
            <a:avLst>
              <a:gd name="adj1" fmla="val 5371590"/>
              <a:gd name="adj2" fmla="val 10013833"/>
            </a:avLst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BC011C8-5860-40EA-A187-30AC0D051575}"/>
              </a:ext>
            </a:extLst>
          </p:cNvPr>
          <p:cNvSpPr/>
          <p:nvPr/>
        </p:nvSpPr>
        <p:spPr>
          <a:xfrm>
            <a:off x="837504" y="0"/>
            <a:ext cx="10516299" cy="6858000"/>
          </a:xfrm>
          <a:custGeom>
            <a:avLst/>
            <a:gdLst>
              <a:gd name="connsiteX0" fmla="*/ 8516778 w 10516299"/>
              <a:gd name="connsiteY0" fmla="*/ 0 h 6858000"/>
              <a:gd name="connsiteX1" fmla="*/ 9500753 w 10516299"/>
              <a:gd name="connsiteY1" fmla="*/ 0 h 6858000"/>
              <a:gd name="connsiteX2" fmla="*/ 9605937 w 10516299"/>
              <a:gd name="connsiteY2" fmla="*/ 147085 h 6858000"/>
              <a:gd name="connsiteX3" fmla="*/ 9184819 w 10516299"/>
              <a:gd name="connsiteY3" fmla="*/ 6601455 h 6858000"/>
              <a:gd name="connsiteX4" fmla="*/ 9019877 w 10516299"/>
              <a:gd name="connsiteY4" fmla="*/ 6778387 h 6858000"/>
              <a:gd name="connsiteX5" fmla="*/ 8938588 w 10516299"/>
              <a:gd name="connsiteY5" fmla="*/ 6858000 h 6858000"/>
              <a:gd name="connsiteX6" fmla="*/ 7742990 w 10516299"/>
              <a:gd name="connsiteY6" fmla="*/ 6858000 h 6858000"/>
              <a:gd name="connsiteX7" fmla="*/ 7861919 w 10516299"/>
              <a:gd name="connsiteY7" fmla="*/ 6777563 h 6858000"/>
              <a:gd name="connsiteX8" fmla="*/ 8620058 w 10516299"/>
              <a:gd name="connsiteY8" fmla="*/ 6098458 h 6858000"/>
              <a:gd name="connsiteX9" fmla="*/ 8733148 w 10516299"/>
              <a:gd name="connsiteY9" fmla="*/ 242639 h 6858000"/>
              <a:gd name="connsiteX10" fmla="*/ 8597885 w 10516299"/>
              <a:gd name="connsiteY10" fmla="*/ 85818 h 6858000"/>
              <a:gd name="connsiteX11" fmla="*/ 1020592 w 10516299"/>
              <a:gd name="connsiteY11" fmla="*/ 0 h 6858000"/>
              <a:gd name="connsiteX12" fmla="*/ 1998949 w 10516299"/>
              <a:gd name="connsiteY12" fmla="*/ 0 h 6858000"/>
              <a:gd name="connsiteX13" fmla="*/ 1748196 w 10516299"/>
              <a:gd name="connsiteY13" fmla="*/ 285477 h 6858000"/>
              <a:gd name="connsiteX14" fmla="*/ 1079145 w 10516299"/>
              <a:gd name="connsiteY14" fmla="*/ 4776871 h 6858000"/>
              <a:gd name="connsiteX15" fmla="*/ 376991 w 10516299"/>
              <a:gd name="connsiteY15" fmla="*/ 5057832 h 6858000"/>
              <a:gd name="connsiteX16" fmla="*/ 885906 w 10516299"/>
              <a:gd name="connsiteY16" fmla="*/ 1838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16299" h="6858000">
                <a:moveTo>
                  <a:pt x="8516778" y="0"/>
                </a:moveTo>
                <a:lnTo>
                  <a:pt x="9500753" y="0"/>
                </a:lnTo>
                <a:lnTo>
                  <a:pt x="9605937" y="147085"/>
                </a:lnTo>
                <a:cubicBezTo>
                  <a:pt x="10951310" y="2121705"/>
                  <a:pt x="10801017" y="4786796"/>
                  <a:pt x="9184819" y="6601455"/>
                </a:cubicBezTo>
                <a:cubicBezTo>
                  <a:pt x="9130946" y="6661944"/>
                  <a:pt x="9075946" y="6720924"/>
                  <a:pt x="9019877" y="6778387"/>
                </a:cubicBezTo>
                <a:lnTo>
                  <a:pt x="8938588" y="6858000"/>
                </a:lnTo>
                <a:lnTo>
                  <a:pt x="7742990" y="6858000"/>
                </a:lnTo>
                <a:lnTo>
                  <a:pt x="7861919" y="6777563"/>
                </a:lnTo>
                <a:cubicBezTo>
                  <a:pt x="8134706" y="6584040"/>
                  <a:pt x="8389437" y="6357398"/>
                  <a:pt x="8620058" y="6098458"/>
                </a:cubicBezTo>
                <a:cubicBezTo>
                  <a:pt x="10096030" y="4441243"/>
                  <a:pt x="10144034" y="1955606"/>
                  <a:pt x="8733148" y="242639"/>
                </a:cubicBezTo>
                <a:cubicBezTo>
                  <a:pt x="8689058" y="189109"/>
                  <a:pt x="8643954" y="136832"/>
                  <a:pt x="8597885" y="85818"/>
                </a:cubicBezTo>
                <a:close/>
                <a:moveTo>
                  <a:pt x="1020592" y="0"/>
                </a:moveTo>
                <a:lnTo>
                  <a:pt x="1998949" y="0"/>
                </a:lnTo>
                <a:lnTo>
                  <a:pt x="1748196" y="285477"/>
                </a:lnTo>
                <a:cubicBezTo>
                  <a:pt x="756308" y="1521244"/>
                  <a:pt x="460813" y="3231589"/>
                  <a:pt x="1079145" y="4776871"/>
                </a:cubicBezTo>
                <a:lnTo>
                  <a:pt x="376991" y="5057832"/>
                </a:lnTo>
                <a:cubicBezTo>
                  <a:pt x="-285040" y="3403341"/>
                  <a:pt x="-50196" y="1586851"/>
                  <a:pt x="885906" y="18381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2000"/>
                </a:schemeClr>
              </a:gs>
              <a:gs pos="70000">
                <a:schemeClr val="accent1">
                  <a:alpha val="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45C95F4-9559-4AC7-AAF1-40C1B15E9289}"/>
              </a:ext>
            </a:extLst>
          </p:cNvPr>
          <p:cNvGrpSpPr/>
          <p:nvPr/>
        </p:nvGrpSpPr>
        <p:grpSpPr>
          <a:xfrm>
            <a:off x="3122486" y="4128286"/>
            <a:ext cx="2474744" cy="781967"/>
            <a:chOff x="1380613" y="4391458"/>
            <a:chExt cx="2474744" cy="78196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561487D-E4DE-42C5-B4BE-E28072F45BAF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CF8BA05B-E635-492D-97D4-DF18F40BCCF1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1976B147-DAD9-472B-981E-9B923E7D62E7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AC91AA5-5D11-4741-A758-7C644E2A6934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F5FB1154-F835-403C-8229-B90345246523}"/>
              </a:ext>
            </a:extLst>
          </p:cNvPr>
          <p:cNvSpPr txBox="1"/>
          <p:nvPr/>
        </p:nvSpPr>
        <p:spPr>
          <a:xfrm>
            <a:off x="3671699" y="4350676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防盗窃诱骗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90CC2AE-3348-45C5-B4FB-0AC3E8382C64}"/>
              </a:ext>
            </a:extLst>
          </p:cNvPr>
          <p:cNvGrpSpPr/>
          <p:nvPr/>
        </p:nvGrpSpPr>
        <p:grpSpPr>
          <a:xfrm>
            <a:off x="6687738" y="4128286"/>
            <a:ext cx="2474744" cy="781967"/>
            <a:chOff x="1380613" y="4391458"/>
            <a:chExt cx="2474744" cy="78196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51DB96A-19A5-44A1-925A-46B6499DA4EC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3DF981E7-E5F7-402D-8E7B-CC27EE4FD1AB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8D73F83A-C989-43BB-A58D-C0136C9F0C29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0FDC163-A063-477A-987C-A2DA1A1D22B1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3A836EE4-2740-4FCB-B8DB-FE8BB5B6A861}"/>
              </a:ext>
            </a:extLst>
          </p:cNvPr>
          <p:cNvSpPr txBox="1"/>
          <p:nvPr/>
        </p:nvSpPr>
        <p:spPr>
          <a:xfrm>
            <a:off x="7236951" y="4350676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防抢劫抢夺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9D7EAD-146A-484A-93B2-99BDF8ACC67E}"/>
              </a:ext>
            </a:extLst>
          </p:cNvPr>
          <p:cNvGrpSpPr/>
          <p:nvPr/>
        </p:nvGrpSpPr>
        <p:grpSpPr>
          <a:xfrm>
            <a:off x="3122486" y="5134224"/>
            <a:ext cx="2474744" cy="781967"/>
            <a:chOff x="1380613" y="4391458"/>
            <a:chExt cx="2474744" cy="781967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D77FE8F2-A734-45DA-BF3C-F38D5A6F3376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EE8F13DB-8720-401D-88F2-950C30479383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E9855A29-FE7B-4A95-85EE-46E459D834FC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51820520-D9E7-40A2-8C9A-9F43A36E9F76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F9F1B05-C33A-4954-8328-A91C13296656}"/>
              </a:ext>
            </a:extLst>
          </p:cNvPr>
          <p:cNvSpPr txBox="1"/>
          <p:nvPr/>
        </p:nvSpPr>
        <p:spPr>
          <a:xfrm>
            <a:off x="3671699" y="5356614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防绑架勒索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7DBE297-9EBD-4240-82D0-E03F9AC03759}"/>
              </a:ext>
            </a:extLst>
          </p:cNvPr>
          <p:cNvGrpSpPr/>
          <p:nvPr/>
        </p:nvGrpSpPr>
        <p:grpSpPr>
          <a:xfrm>
            <a:off x="6687738" y="5134224"/>
            <a:ext cx="2474744" cy="781967"/>
            <a:chOff x="1380613" y="4391458"/>
            <a:chExt cx="2474744" cy="781967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00BB50-3B67-49B9-94BC-DC7EB2EA8F5B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CE514322-560A-4652-9981-CDC2AEBD3AF7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176EAF40-EB57-4873-A076-6704879CE0A6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1A97B52-1607-474A-BCC7-721560869FB1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0BDB47FC-184D-4E51-8D22-FAB054F8F137}"/>
              </a:ext>
            </a:extLst>
          </p:cNvPr>
          <p:cNvSpPr txBox="1"/>
          <p:nvPr/>
        </p:nvSpPr>
        <p:spPr>
          <a:xfrm>
            <a:off x="7236951" y="5356614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体育课安全</a:t>
            </a: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C366BAC0-0304-4D38-B3F5-44A09EEB1021}"/>
              </a:ext>
            </a:extLst>
          </p:cNvPr>
          <p:cNvSpPr/>
          <p:nvPr/>
        </p:nvSpPr>
        <p:spPr>
          <a:xfrm>
            <a:off x="2381250" y="0"/>
            <a:ext cx="7429500" cy="6819286"/>
          </a:xfrm>
          <a:custGeom>
            <a:avLst/>
            <a:gdLst>
              <a:gd name="connsiteX0" fmla="*/ 1677644 w 7429500"/>
              <a:gd name="connsiteY0" fmla="*/ 0 h 6819286"/>
              <a:gd name="connsiteX1" fmla="*/ 5751857 w 7429500"/>
              <a:gd name="connsiteY1" fmla="*/ 0 h 6819286"/>
              <a:gd name="connsiteX2" fmla="*/ 5791703 w 7429500"/>
              <a:gd name="connsiteY2" fmla="*/ 24207 h 6819286"/>
              <a:gd name="connsiteX3" fmla="*/ 7429500 w 7429500"/>
              <a:gd name="connsiteY3" fmla="*/ 3104536 h 6819286"/>
              <a:gd name="connsiteX4" fmla="*/ 3714750 w 7429500"/>
              <a:gd name="connsiteY4" fmla="*/ 6819286 h 6819286"/>
              <a:gd name="connsiteX5" fmla="*/ 0 w 7429500"/>
              <a:gd name="connsiteY5" fmla="*/ 3104536 h 6819286"/>
              <a:gd name="connsiteX6" fmla="*/ 1637798 w 7429500"/>
              <a:gd name="connsiteY6" fmla="*/ 24207 h 681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9500" h="6819286">
                <a:moveTo>
                  <a:pt x="1677644" y="0"/>
                </a:moveTo>
                <a:lnTo>
                  <a:pt x="5751857" y="0"/>
                </a:lnTo>
                <a:lnTo>
                  <a:pt x="5791703" y="24207"/>
                </a:lnTo>
                <a:cubicBezTo>
                  <a:pt x="6779832" y="691774"/>
                  <a:pt x="7429500" y="1822286"/>
                  <a:pt x="7429500" y="3104536"/>
                </a:cubicBezTo>
                <a:cubicBezTo>
                  <a:pt x="7429500" y="5156136"/>
                  <a:pt x="5766350" y="6819286"/>
                  <a:pt x="3714750" y="6819286"/>
                </a:cubicBezTo>
                <a:cubicBezTo>
                  <a:pt x="1663150" y="6819286"/>
                  <a:pt x="0" y="5156136"/>
                  <a:pt x="0" y="3104536"/>
                </a:cubicBezTo>
                <a:cubicBezTo>
                  <a:pt x="0" y="1822286"/>
                  <a:pt x="649668" y="691774"/>
                  <a:pt x="1637798" y="24207"/>
                </a:cubicBezTo>
                <a:close/>
              </a:path>
            </a:pathLst>
          </a:custGeom>
          <a:noFill/>
          <a:ln>
            <a:gradFill>
              <a:gsLst>
                <a:gs pos="37000">
                  <a:schemeClr val="accent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57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C0182E6B-CBB1-4001-A2FE-15668F8E36D6}"/>
              </a:ext>
            </a:extLst>
          </p:cNvPr>
          <p:cNvCxnSpPr>
            <a:cxnSpLocks/>
          </p:cNvCxnSpPr>
          <p:nvPr/>
        </p:nvCxnSpPr>
        <p:spPr>
          <a:xfrm flipH="1" flipV="1">
            <a:off x="3347065" y="2032316"/>
            <a:ext cx="1048718" cy="710884"/>
          </a:xfrm>
          <a:prstGeom prst="line">
            <a:avLst/>
          </a:prstGeom>
          <a:ln w="15875">
            <a:solidFill>
              <a:schemeClr val="tx1">
                <a:alpha val="4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接连接符 283">
            <a:extLst>
              <a:ext uri="{FF2B5EF4-FFF2-40B4-BE49-F238E27FC236}">
                <a16:creationId xmlns:a16="http://schemas.microsoft.com/office/drawing/2014/main" id="{99A8085E-CDEB-4619-8AE6-BBF35766A855}"/>
              </a:ext>
            </a:extLst>
          </p:cNvPr>
          <p:cNvCxnSpPr>
            <a:cxnSpLocks/>
          </p:cNvCxnSpPr>
          <p:nvPr/>
        </p:nvCxnSpPr>
        <p:spPr>
          <a:xfrm flipV="1">
            <a:off x="7763276" y="2014428"/>
            <a:ext cx="1089911" cy="728772"/>
          </a:xfrm>
          <a:prstGeom prst="line">
            <a:avLst/>
          </a:prstGeom>
          <a:ln w="15875">
            <a:solidFill>
              <a:schemeClr val="tx1">
                <a:alpha val="4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连接符 284">
            <a:extLst>
              <a:ext uri="{FF2B5EF4-FFF2-40B4-BE49-F238E27FC236}">
                <a16:creationId xmlns:a16="http://schemas.microsoft.com/office/drawing/2014/main" id="{6B530AF6-2D03-493C-A78F-A0C6DC0B5871}"/>
              </a:ext>
            </a:extLst>
          </p:cNvPr>
          <p:cNvCxnSpPr>
            <a:cxnSpLocks/>
          </p:cNvCxnSpPr>
          <p:nvPr/>
        </p:nvCxnSpPr>
        <p:spPr>
          <a:xfrm>
            <a:off x="7836894" y="4859264"/>
            <a:ext cx="1016293" cy="665379"/>
          </a:xfrm>
          <a:prstGeom prst="line">
            <a:avLst/>
          </a:prstGeom>
          <a:ln w="15875">
            <a:solidFill>
              <a:schemeClr val="tx1">
                <a:alpha val="4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7DC73CDD-66D5-49F3-9E17-29CD3F4DC72F}"/>
              </a:ext>
            </a:extLst>
          </p:cNvPr>
          <p:cNvCxnSpPr>
            <a:cxnSpLocks/>
          </p:cNvCxnSpPr>
          <p:nvPr/>
        </p:nvCxnSpPr>
        <p:spPr>
          <a:xfrm flipH="1">
            <a:off x="3335409" y="4840169"/>
            <a:ext cx="1016293" cy="665379"/>
          </a:xfrm>
          <a:prstGeom prst="line">
            <a:avLst/>
          </a:prstGeom>
          <a:ln w="15875">
            <a:solidFill>
              <a:schemeClr val="tx1">
                <a:alpha val="4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60302949-C0DC-4EFC-8E60-AC343E7ADC22}"/>
              </a:ext>
            </a:extLst>
          </p:cNvPr>
          <p:cNvSpPr/>
          <p:nvPr/>
        </p:nvSpPr>
        <p:spPr>
          <a:xfrm>
            <a:off x="9163050" y="1759812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0" name="矩形: 圆角 159">
            <a:extLst>
              <a:ext uri="{FF2B5EF4-FFF2-40B4-BE49-F238E27FC236}">
                <a16:creationId xmlns:a16="http://schemas.microsoft.com/office/drawing/2014/main" id="{80E78F00-95EF-4CBE-8972-858F32CBC747}"/>
              </a:ext>
            </a:extLst>
          </p:cNvPr>
          <p:cNvSpPr/>
          <p:nvPr/>
        </p:nvSpPr>
        <p:spPr>
          <a:xfrm>
            <a:off x="9163050" y="2431937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矩形: 圆角 156">
            <a:extLst>
              <a:ext uri="{FF2B5EF4-FFF2-40B4-BE49-F238E27FC236}">
                <a16:creationId xmlns:a16="http://schemas.microsoft.com/office/drawing/2014/main" id="{332D95F7-6CAF-4733-B89E-FE35B8911617}"/>
              </a:ext>
            </a:extLst>
          </p:cNvPr>
          <p:cNvSpPr/>
          <p:nvPr/>
        </p:nvSpPr>
        <p:spPr>
          <a:xfrm>
            <a:off x="9163050" y="4750993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8" name="矩形: 圆角 157">
            <a:extLst>
              <a:ext uri="{FF2B5EF4-FFF2-40B4-BE49-F238E27FC236}">
                <a16:creationId xmlns:a16="http://schemas.microsoft.com/office/drawing/2014/main" id="{6431731E-C4A1-48C6-A7CC-DA5818B82AB6}"/>
              </a:ext>
            </a:extLst>
          </p:cNvPr>
          <p:cNvSpPr/>
          <p:nvPr/>
        </p:nvSpPr>
        <p:spPr>
          <a:xfrm>
            <a:off x="9163050" y="5423118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矩形: 圆角 154">
            <a:extLst>
              <a:ext uri="{FF2B5EF4-FFF2-40B4-BE49-F238E27FC236}">
                <a16:creationId xmlns:a16="http://schemas.microsoft.com/office/drawing/2014/main" id="{572439F5-F923-4319-9406-09FD7BFBD656}"/>
              </a:ext>
            </a:extLst>
          </p:cNvPr>
          <p:cNvSpPr/>
          <p:nvPr/>
        </p:nvSpPr>
        <p:spPr>
          <a:xfrm>
            <a:off x="514920" y="4750993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6" name="矩形: 圆角 155">
            <a:extLst>
              <a:ext uri="{FF2B5EF4-FFF2-40B4-BE49-F238E27FC236}">
                <a16:creationId xmlns:a16="http://schemas.microsoft.com/office/drawing/2014/main" id="{532FF3C8-E3B7-4419-81B6-A43D88A427F9}"/>
              </a:ext>
            </a:extLst>
          </p:cNvPr>
          <p:cNvSpPr/>
          <p:nvPr/>
        </p:nvSpPr>
        <p:spPr>
          <a:xfrm>
            <a:off x="514920" y="5423118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3E98BEE-00D6-4FD4-9C96-E039EC8EBF1C}"/>
              </a:ext>
            </a:extLst>
          </p:cNvPr>
          <p:cNvSpPr/>
          <p:nvPr/>
        </p:nvSpPr>
        <p:spPr>
          <a:xfrm>
            <a:off x="646933" y="2014428"/>
            <a:ext cx="2400046" cy="5316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1F6EF5F-7174-4E6E-8684-C49B49A62C94}"/>
              </a:ext>
            </a:extLst>
          </p:cNvPr>
          <p:cNvSpPr txBox="1">
            <a:spLocks noChangeArrowheads="1"/>
          </p:cNvSpPr>
          <p:nvPr/>
        </p:nvSpPr>
        <p:spPr>
          <a:xfrm>
            <a:off x="745231" y="846095"/>
            <a:ext cx="1693914" cy="527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accent1"/>
                </a:solidFill>
              </a:rPr>
              <a:t>公共</a:t>
            </a:r>
            <a:r>
              <a:rPr lang="zh-CN" altLang="en-US" sz="2800" dirty="0"/>
              <a:t>安全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0093FE5-4FEA-458C-A23D-EA4DCBF409B3}"/>
              </a:ext>
            </a:extLst>
          </p:cNvPr>
          <p:cNvSpPr/>
          <p:nvPr/>
        </p:nvSpPr>
        <p:spPr>
          <a:xfrm>
            <a:off x="5019675" y="2787064"/>
            <a:ext cx="2152650" cy="215265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任意多边形: 形状 141">
            <a:extLst>
              <a:ext uri="{FF2B5EF4-FFF2-40B4-BE49-F238E27FC236}">
                <a16:creationId xmlns:a16="http://schemas.microsoft.com/office/drawing/2014/main" id="{3CEB3BD4-8429-48D8-B7B1-5155903A59D2}"/>
              </a:ext>
            </a:extLst>
          </p:cNvPr>
          <p:cNvSpPr/>
          <p:nvPr/>
        </p:nvSpPr>
        <p:spPr>
          <a:xfrm>
            <a:off x="3028950" y="796340"/>
            <a:ext cx="6134100" cy="6061661"/>
          </a:xfrm>
          <a:custGeom>
            <a:avLst/>
            <a:gdLst>
              <a:gd name="connsiteX0" fmla="*/ 3067050 w 6134100"/>
              <a:gd name="connsiteY0" fmla="*/ 1068499 h 6061661"/>
              <a:gd name="connsiteX1" fmla="*/ 1068499 w 6134100"/>
              <a:gd name="connsiteY1" fmla="*/ 3067050 h 6061661"/>
              <a:gd name="connsiteX2" fmla="*/ 3067050 w 6134100"/>
              <a:gd name="connsiteY2" fmla="*/ 5065601 h 6061661"/>
              <a:gd name="connsiteX3" fmla="*/ 5065601 w 6134100"/>
              <a:gd name="connsiteY3" fmla="*/ 3067050 h 6061661"/>
              <a:gd name="connsiteX4" fmla="*/ 3067050 w 6134100"/>
              <a:gd name="connsiteY4" fmla="*/ 1068499 h 6061661"/>
              <a:gd name="connsiteX5" fmla="*/ 3067050 w 6134100"/>
              <a:gd name="connsiteY5" fmla="*/ 0 h 6061661"/>
              <a:gd name="connsiteX6" fmla="*/ 6134100 w 6134100"/>
              <a:gd name="connsiteY6" fmla="*/ 3067050 h 6061661"/>
              <a:gd name="connsiteX7" fmla="*/ 3979097 w 6134100"/>
              <a:gd name="connsiteY7" fmla="*/ 5996212 h 6061661"/>
              <a:gd name="connsiteX8" fmla="*/ 3724555 w 6134100"/>
              <a:gd name="connsiteY8" fmla="*/ 6061661 h 6061661"/>
              <a:gd name="connsiteX9" fmla="*/ 2409546 w 6134100"/>
              <a:gd name="connsiteY9" fmla="*/ 6061661 h 6061661"/>
              <a:gd name="connsiteX10" fmla="*/ 2155003 w 6134100"/>
              <a:gd name="connsiteY10" fmla="*/ 5996212 h 6061661"/>
              <a:gd name="connsiteX11" fmla="*/ 0 w 6134100"/>
              <a:gd name="connsiteY11" fmla="*/ 3067050 h 6061661"/>
              <a:gd name="connsiteX12" fmla="*/ 3067050 w 6134100"/>
              <a:gd name="connsiteY12" fmla="*/ 0 h 606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34100" h="6061661">
                <a:moveTo>
                  <a:pt x="3067050" y="1068499"/>
                </a:moveTo>
                <a:cubicBezTo>
                  <a:pt x="1963282" y="1068499"/>
                  <a:pt x="1068499" y="1963281"/>
                  <a:pt x="1068499" y="3067050"/>
                </a:cubicBezTo>
                <a:cubicBezTo>
                  <a:pt x="1068499" y="4170819"/>
                  <a:pt x="1963282" y="5065601"/>
                  <a:pt x="3067050" y="5065601"/>
                </a:cubicBezTo>
                <a:cubicBezTo>
                  <a:pt x="4170819" y="5065601"/>
                  <a:pt x="5065601" y="4170819"/>
                  <a:pt x="5065601" y="3067050"/>
                </a:cubicBezTo>
                <a:cubicBezTo>
                  <a:pt x="5065601" y="1963281"/>
                  <a:pt x="4170819" y="1068499"/>
                  <a:pt x="3067050" y="1068499"/>
                </a:cubicBezTo>
                <a:close/>
                <a:moveTo>
                  <a:pt x="3067050" y="0"/>
                </a:moveTo>
                <a:cubicBezTo>
                  <a:pt x="4760935" y="0"/>
                  <a:pt x="6134100" y="1373165"/>
                  <a:pt x="6134100" y="3067050"/>
                </a:cubicBezTo>
                <a:cubicBezTo>
                  <a:pt x="6134100" y="4443332"/>
                  <a:pt x="5227597" y="5607888"/>
                  <a:pt x="3979097" y="5996212"/>
                </a:cubicBezTo>
                <a:lnTo>
                  <a:pt x="3724555" y="6061661"/>
                </a:lnTo>
                <a:lnTo>
                  <a:pt x="2409546" y="6061661"/>
                </a:lnTo>
                <a:lnTo>
                  <a:pt x="2155003" y="5996212"/>
                </a:lnTo>
                <a:cubicBezTo>
                  <a:pt x="906504" y="5607888"/>
                  <a:pt x="0" y="4443332"/>
                  <a:pt x="0" y="3067050"/>
                </a:cubicBezTo>
                <a:cubicBezTo>
                  <a:pt x="0" y="1373165"/>
                  <a:pt x="1373165" y="0"/>
                  <a:pt x="3067050" y="0"/>
                </a:cubicBezTo>
                <a:close/>
              </a:path>
            </a:pathLst>
          </a:cu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6AD1024-CD4C-453B-90E4-5649AF3F5206}"/>
              </a:ext>
            </a:extLst>
          </p:cNvPr>
          <p:cNvSpPr/>
          <p:nvPr/>
        </p:nvSpPr>
        <p:spPr>
          <a:xfrm>
            <a:off x="3263793" y="1799503"/>
            <a:ext cx="967882" cy="96788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90500" dir="5400000" sx="92000" sy="9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5865A4F-3A55-40F2-8589-5F267E78274A}"/>
              </a:ext>
            </a:extLst>
          </p:cNvPr>
          <p:cNvSpPr/>
          <p:nvPr/>
        </p:nvSpPr>
        <p:spPr>
          <a:xfrm>
            <a:off x="3412550" y="2116281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教室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EFD7B0C-5A4F-442D-BF94-7821D21C00A8}"/>
              </a:ext>
            </a:extLst>
          </p:cNvPr>
          <p:cNvSpPr/>
          <p:nvPr/>
        </p:nvSpPr>
        <p:spPr>
          <a:xfrm>
            <a:off x="3263793" y="4755957"/>
            <a:ext cx="967882" cy="96788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90500" dir="5400000" sx="92000" sy="9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4F52F83-0F98-446B-9BF8-BA18B178C99E}"/>
              </a:ext>
            </a:extLst>
          </p:cNvPr>
          <p:cNvSpPr/>
          <p:nvPr/>
        </p:nvSpPr>
        <p:spPr>
          <a:xfrm>
            <a:off x="3412550" y="5053786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宿舍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B6CDA16-3F88-44CA-940E-1C09D4EFB437}"/>
              </a:ext>
            </a:extLst>
          </p:cNvPr>
          <p:cNvSpPr/>
          <p:nvPr/>
        </p:nvSpPr>
        <p:spPr>
          <a:xfrm>
            <a:off x="7946625" y="1799503"/>
            <a:ext cx="967882" cy="96788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90500" dir="5400000" sx="92000" sy="9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AAD5740-6469-4F91-B895-852F55959E3E}"/>
              </a:ext>
            </a:extLst>
          </p:cNvPr>
          <p:cNvSpPr/>
          <p:nvPr/>
        </p:nvSpPr>
        <p:spPr>
          <a:xfrm>
            <a:off x="8017091" y="2116281"/>
            <a:ext cx="87716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陌生人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B427165-DC32-4D2C-8878-A7252D26EE96}"/>
              </a:ext>
            </a:extLst>
          </p:cNvPr>
          <p:cNvSpPr/>
          <p:nvPr/>
        </p:nvSpPr>
        <p:spPr>
          <a:xfrm>
            <a:off x="7972199" y="4757403"/>
            <a:ext cx="967882" cy="967882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90500" dir="5400000" sx="92000" sy="9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BC86B27-EAB5-4C22-BBCB-708D073BA435}"/>
              </a:ext>
            </a:extLst>
          </p:cNvPr>
          <p:cNvSpPr/>
          <p:nvPr/>
        </p:nvSpPr>
        <p:spPr>
          <a:xfrm>
            <a:off x="8027108" y="5080385"/>
            <a:ext cx="87716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小便宜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D48115-DEBC-4917-984A-992A229E1030}"/>
              </a:ext>
            </a:extLst>
          </p:cNvPr>
          <p:cNvSpPr/>
          <p:nvPr/>
        </p:nvSpPr>
        <p:spPr>
          <a:xfrm>
            <a:off x="718739" y="2116127"/>
            <a:ext cx="2232146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等贵重物品放在课桌上 　　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75FDB7A9-1785-4DDA-9E40-805A3DBDD756}"/>
              </a:ext>
            </a:extLst>
          </p:cNvPr>
          <p:cNvSpPr/>
          <p:nvPr/>
        </p:nvSpPr>
        <p:spPr>
          <a:xfrm>
            <a:off x="9337702" y="1863039"/>
            <a:ext cx="2262158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不要轻易接触和相信</a:t>
            </a: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B4BECCE4-4192-401A-86DE-4E84418E5744}"/>
              </a:ext>
            </a:extLst>
          </p:cNvPr>
          <p:cNvSpPr/>
          <p:nvPr/>
        </p:nvSpPr>
        <p:spPr>
          <a:xfrm>
            <a:off x="9244086" y="2554071"/>
            <a:ext cx="2251030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不要接受陌生人的礼物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1FD3271C-FD97-4224-95F2-CF34DFAE4D67}"/>
              </a:ext>
            </a:extLst>
          </p:cNvPr>
          <p:cNvSpPr/>
          <p:nvPr/>
        </p:nvSpPr>
        <p:spPr>
          <a:xfrm>
            <a:off x="9363096" y="4868990"/>
            <a:ext cx="2093396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走捷径是受骗的诱因</a:t>
            </a: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E13C8EF7-E6C8-42CE-B1C0-8AC7F466AFE2}"/>
              </a:ext>
            </a:extLst>
          </p:cNvPr>
          <p:cNvSpPr/>
          <p:nvPr/>
        </p:nvSpPr>
        <p:spPr>
          <a:xfrm>
            <a:off x="9241116" y="5526080"/>
            <a:ext cx="2303952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不要轻信“天上掉馅饼”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CA3F876E-1D77-4BBB-882C-E7B0C221CF3A}"/>
              </a:ext>
            </a:extLst>
          </p:cNvPr>
          <p:cNvSpPr/>
          <p:nvPr/>
        </p:nvSpPr>
        <p:spPr>
          <a:xfrm>
            <a:off x="675939" y="4881990"/>
            <a:ext cx="2129188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内财物不要乱丢乱放</a:t>
            </a: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E5A9E6E8-B1CB-4378-8983-A1C0037429C6}"/>
              </a:ext>
            </a:extLst>
          </p:cNvPr>
          <p:cNvSpPr/>
          <p:nvPr/>
        </p:nvSpPr>
        <p:spPr>
          <a:xfrm>
            <a:off x="701529" y="5536572"/>
            <a:ext cx="2078007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妥善保管或随身携带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A091AF-4752-4F8C-B64A-24F4047B9ADE}"/>
              </a:ext>
            </a:extLst>
          </p:cNvPr>
          <p:cNvSpPr/>
          <p:nvPr/>
        </p:nvSpPr>
        <p:spPr>
          <a:xfrm>
            <a:off x="5389299" y="3455392"/>
            <a:ext cx="1547669" cy="83166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防盗窃</a:t>
            </a:r>
            <a:endParaRPr lang="en-US" altLang="zh-CN" sz="3200" dirty="0">
              <a:solidFill>
                <a:schemeClr val="bg1"/>
              </a:solidFill>
              <a:latin typeface="+mj-ea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  <a:cs typeface="+mj-cs"/>
              </a:rPr>
              <a:t>防诱骗</a:t>
            </a:r>
          </a:p>
        </p:txBody>
      </p:sp>
      <p:grpSp>
        <p:nvGrpSpPr>
          <p:cNvPr id="267" name="组合 266">
            <a:extLst>
              <a:ext uri="{FF2B5EF4-FFF2-40B4-BE49-F238E27FC236}">
                <a16:creationId xmlns:a16="http://schemas.microsoft.com/office/drawing/2014/main" id="{63E3DF30-2E3A-4505-AD20-2B09C3A64E4A}"/>
              </a:ext>
            </a:extLst>
          </p:cNvPr>
          <p:cNvGrpSpPr/>
          <p:nvPr/>
        </p:nvGrpSpPr>
        <p:grpSpPr>
          <a:xfrm>
            <a:off x="4434204" y="2201593"/>
            <a:ext cx="3323592" cy="3323592"/>
            <a:chOff x="4475970" y="2243359"/>
            <a:chExt cx="3240060" cy="3240060"/>
          </a:xfrm>
        </p:grpSpPr>
        <p:cxnSp>
          <p:nvCxnSpPr>
            <p:cNvPr id="166" name="直接连接符 165">
              <a:extLst>
                <a:ext uri="{FF2B5EF4-FFF2-40B4-BE49-F238E27FC236}">
                  <a16:creationId xmlns:a16="http://schemas.microsoft.com/office/drawing/2014/main" id="{9BCE3543-CE4D-4518-A1F4-6F583826467F}"/>
                </a:ext>
              </a:extLst>
            </p:cNvPr>
            <p:cNvCxnSpPr>
              <a:cxnSpLocks/>
            </p:cNvCxnSpPr>
            <p:nvPr/>
          </p:nvCxnSpPr>
          <p:spPr>
            <a:xfrm rot="-5400000">
              <a:off x="4572923" y="3766436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>
              <a:extLst>
                <a:ext uri="{FF2B5EF4-FFF2-40B4-BE49-F238E27FC236}">
                  <a16:creationId xmlns:a16="http://schemas.microsoft.com/office/drawing/2014/main" id="{0BA34820-EA52-4D75-A3C3-72E79A7EFF84}"/>
                </a:ext>
              </a:extLst>
            </p:cNvPr>
            <p:cNvCxnSpPr>
              <a:cxnSpLocks/>
            </p:cNvCxnSpPr>
            <p:nvPr/>
          </p:nvCxnSpPr>
          <p:spPr>
            <a:xfrm rot="-5184000">
              <a:off x="4575928" y="367080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14ACD4B3-9D62-4403-ABE8-7E251C201C4C}"/>
                </a:ext>
              </a:extLst>
            </p:cNvPr>
            <p:cNvCxnSpPr>
              <a:cxnSpLocks/>
            </p:cNvCxnSpPr>
            <p:nvPr/>
          </p:nvCxnSpPr>
          <p:spPr>
            <a:xfrm rot="-4968000">
              <a:off x="4584933" y="357554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>
              <a:extLst>
                <a:ext uri="{FF2B5EF4-FFF2-40B4-BE49-F238E27FC236}">
                  <a16:creationId xmlns:a16="http://schemas.microsoft.com/office/drawing/2014/main" id="{7650AEEA-B40D-4D14-A67D-9315D8724DFD}"/>
                </a:ext>
              </a:extLst>
            </p:cNvPr>
            <p:cNvCxnSpPr>
              <a:cxnSpLocks/>
            </p:cNvCxnSpPr>
            <p:nvPr/>
          </p:nvCxnSpPr>
          <p:spPr>
            <a:xfrm rot="-4752000">
              <a:off x="4599901" y="348104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>
              <a:extLst>
                <a:ext uri="{FF2B5EF4-FFF2-40B4-BE49-F238E27FC236}">
                  <a16:creationId xmlns:a16="http://schemas.microsoft.com/office/drawing/2014/main" id="{8EF9FDA2-EC19-4B73-B50F-68010143BCEA}"/>
                </a:ext>
              </a:extLst>
            </p:cNvPr>
            <p:cNvCxnSpPr>
              <a:cxnSpLocks/>
            </p:cNvCxnSpPr>
            <p:nvPr/>
          </p:nvCxnSpPr>
          <p:spPr>
            <a:xfrm rot="-4536000">
              <a:off x="4620773" y="338766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>
              <a:extLst>
                <a:ext uri="{FF2B5EF4-FFF2-40B4-BE49-F238E27FC236}">
                  <a16:creationId xmlns:a16="http://schemas.microsoft.com/office/drawing/2014/main" id="{5A0E9BEF-11C7-4CAC-ABE1-6D4568DBC5FA}"/>
                </a:ext>
              </a:extLst>
            </p:cNvPr>
            <p:cNvCxnSpPr>
              <a:cxnSpLocks/>
            </p:cNvCxnSpPr>
            <p:nvPr/>
          </p:nvCxnSpPr>
          <p:spPr>
            <a:xfrm rot="-4320000">
              <a:off x="4647468" y="329577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>
              <a:extLst>
                <a:ext uri="{FF2B5EF4-FFF2-40B4-BE49-F238E27FC236}">
                  <a16:creationId xmlns:a16="http://schemas.microsoft.com/office/drawing/2014/main" id="{E3872C8A-B9EB-42E5-9DBD-79C6D178D9B7}"/>
                </a:ext>
              </a:extLst>
            </p:cNvPr>
            <p:cNvCxnSpPr>
              <a:cxnSpLocks/>
            </p:cNvCxnSpPr>
            <p:nvPr/>
          </p:nvCxnSpPr>
          <p:spPr>
            <a:xfrm rot="-4104000">
              <a:off x="4679879" y="320575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>
              <a:extLst>
                <a:ext uri="{FF2B5EF4-FFF2-40B4-BE49-F238E27FC236}">
                  <a16:creationId xmlns:a16="http://schemas.microsoft.com/office/drawing/2014/main" id="{25135860-FD89-4CE0-B24D-1989F5AE2A35}"/>
                </a:ext>
              </a:extLst>
            </p:cNvPr>
            <p:cNvCxnSpPr>
              <a:cxnSpLocks/>
            </p:cNvCxnSpPr>
            <p:nvPr/>
          </p:nvCxnSpPr>
          <p:spPr>
            <a:xfrm rot="-3888000">
              <a:off x="4717879" y="311794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>
              <a:extLst>
                <a:ext uri="{FF2B5EF4-FFF2-40B4-BE49-F238E27FC236}">
                  <a16:creationId xmlns:a16="http://schemas.microsoft.com/office/drawing/2014/main" id="{F173B290-FAF7-4CB7-A1FB-32CC19E84A41}"/>
                </a:ext>
              </a:extLst>
            </p:cNvPr>
            <p:cNvCxnSpPr>
              <a:cxnSpLocks/>
            </p:cNvCxnSpPr>
            <p:nvPr/>
          </p:nvCxnSpPr>
          <p:spPr>
            <a:xfrm rot="-3672000">
              <a:off x="4761318" y="303268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>
              <a:extLst>
                <a:ext uri="{FF2B5EF4-FFF2-40B4-BE49-F238E27FC236}">
                  <a16:creationId xmlns:a16="http://schemas.microsoft.com/office/drawing/2014/main" id="{C5821519-7CC2-4D58-B113-12E80A820B62}"/>
                </a:ext>
              </a:extLst>
            </p:cNvPr>
            <p:cNvCxnSpPr>
              <a:cxnSpLocks/>
            </p:cNvCxnSpPr>
            <p:nvPr/>
          </p:nvCxnSpPr>
          <p:spPr>
            <a:xfrm rot="-3456000">
              <a:off x="4810023" y="295033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>
              <a:extLst>
                <a:ext uri="{FF2B5EF4-FFF2-40B4-BE49-F238E27FC236}">
                  <a16:creationId xmlns:a16="http://schemas.microsoft.com/office/drawing/2014/main" id="{E6F8935D-2110-4673-83C9-FA90F64E8BC1}"/>
                </a:ext>
              </a:extLst>
            </p:cNvPr>
            <p:cNvCxnSpPr>
              <a:cxnSpLocks/>
            </p:cNvCxnSpPr>
            <p:nvPr/>
          </p:nvCxnSpPr>
          <p:spPr>
            <a:xfrm rot="-3240000">
              <a:off x="4863805" y="287119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5D2179A3-C6E6-4834-9948-E14A265A6439}"/>
                </a:ext>
              </a:extLst>
            </p:cNvPr>
            <p:cNvCxnSpPr>
              <a:cxnSpLocks/>
            </p:cNvCxnSpPr>
            <p:nvPr/>
          </p:nvCxnSpPr>
          <p:spPr>
            <a:xfrm rot="-3024000">
              <a:off x="4922449" y="279559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>
              <a:extLst>
                <a:ext uri="{FF2B5EF4-FFF2-40B4-BE49-F238E27FC236}">
                  <a16:creationId xmlns:a16="http://schemas.microsoft.com/office/drawing/2014/main" id="{57982575-9584-4321-A43E-254C2AF8C48A}"/>
                </a:ext>
              </a:extLst>
            </p:cNvPr>
            <p:cNvCxnSpPr>
              <a:cxnSpLocks/>
            </p:cNvCxnSpPr>
            <p:nvPr/>
          </p:nvCxnSpPr>
          <p:spPr>
            <a:xfrm rot="-2808000">
              <a:off x="4985725" y="272381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2AC4FA25-25F6-4723-918D-10E9DE1B37A6}"/>
                </a:ext>
              </a:extLst>
            </p:cNvPr>
            <p:cNvCxnSpPr>
              <a:cxnSpLocks/>
            </p:cNvCxnSpPr>
            <p:nvPr/>
          </p:nvCxnSpPr>
          <p:spPr>
            <a:xfrm rot="-2592000">
              <a:off x="5053382" y="265616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>
              <a:extLst>
                <a:ext uri="{FF2B5EF4-FFF2-40B4-BE49-F238E27FC236}">
                  <a16:creationId xmlns:a16="http://schemas.microsoft.com/office/drawing/2014/main" id="{F03ABDF5-E034-4295-B1DF-4D3E9442D171}"/>
                </a:ext>
              </a:extLst>
            </p:cNvPr>
            <p:cNvCxnSpPr>
              <a:cxnSpLocks/>
            </p:cNvCxnSpPr>
            <p:nvPr/>
          </p:nvCxnSpPr>
          <p:spPr>
            <a:xfrm rot="-2376000">
              <a:off x="5125154" y="259288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>
              <a:extLst>
                <a:ext uri="{FF2B5EF4-FFF2-40B4-BE49-F238E27FC236}">
                  <a16:creationId xmlns:a16="http://schemas.microsoft.com/office/drawing/2014/main" id="{3F7BBEFB-155B-481C-BE7F-213B9ABC3602}"/>
                </a:ext>
              </a:extLst>
            </p:cNvPr>
            <p:cNvCxnSpPr>
              <a:cxnSpLocks/>
            </p:cNvCxnSpPr>
            <p:nvPr/>
          </p:nvCxnSpPr>
          <p:spPr>
            <a:xfrm rot="-2160000">
              <a:off x="5200758" y="253424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>
              <a:extLst>
                <a:ext uri="{FF2B5EF4-FFF2-40B4-BE49-F238E27FC236}">
                  <a16:creationId xmlns:a16="http://schemas.microsoft.com/office/drawing/2014/main" id="{C74A0794-7DDB-4640-9A72-E79D1D2BA079}"/>
                </a:ext>
              </a:extLst>
            </p:cNvPr>
            <p:cNvCxnSpPr>
              <a:cxnSpLocks/>
            </p:cNvCxnSpPr>
            <p:nvPr/>
          </p:nvCxnSpPr>
          <p:spPr>
            <a:xfrm rot="-1944000">
              <a:off x="5279894" y="248046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>
              <a:extLst>
                <a:ext uri="{FF2B5EF4-FFF2-40B4-BE49-F238E27FC236}">
                  <a16:creationId xmlns:a16="http://schemas.microsoft.com/office/drawing/2014/main" id="{7A9F16A3-C428-4D4D-9992-22C611C32C3E}"/>
                </a:ext>
              </a:extLst>
            </p:cNvPr>
            <p:cNvCxnSpPr>
              <a:cxnSpLocks/>
            </p:cNvCxnSpPr>
            <p:nvPr/>
          </p:nvCxnSpPr>
          <p:spPr>
            <a:xfrm rot="-1728000">
              <a:off x="5362252" y="243175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>
              <a:extLst>
                <a:ext uri="{FF2B5EF4-FFF2-40B4-BE49-F238E27FC236}">
                  <a16:creationId xmlns:a16="http://schemas.microsoft.com/office/drawing/2014/main" id="{6B78D161-8D13-470A-AB12-859AD8ECCFD0}"/>
                </a:ext>
              </a:extLst>
            </p:cNvPr>
            <p:cNvCxnSpPr>
              <a:cxnSpLocks/>
            </p:cNvCxnSpPr>
            <p:nvPr/>
          </p:nvCxnSpPr>
          <p:spPr>
            <a:xfrm rot="-1512000">
              <a:off x="5447505" y="238831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>
              <a:extLst>
                <a:ext uri="{FF2B5EF4-FFF2-40B4-BE49-F238E27FC236}">
                  <a16:creationId xmlns:a16="http://schemas.microsoft.com/office/drawing/2014/main" id="{CA4FDFDA-66E8-433C-B7C5-1E8083521287}"/>
                </a:ext>
              </a:extLst>
            </p:cNvPr>
            <p:cNvCxnSpPr>
              <a:cxnSpLocks/>
            </p:cNvCxnSpPr>
            <p:nvPr/>
          </p:nvCxnSpPr>
          <p:spPr>
            <a:xfrm rot="-1296000">
              <a:off x="5535318" y="235031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>
              <a:extLst>
                <a:ext uri="{FF2B5EF4-FFF2-40B4-BE49-F238E27FC236}">
                  <a16:creationId xmlns:a16="http://schemas.microsoft.com/office/drawing/2014/main" id="{88C0E0A2-15B1-4154-B0F5-69761080A1B6}"/>
                </a:ext>
              </a:extLst>
            </p:cNvPr>
            <p:cNvCxnSpPr>
              <a:cxnSpLocks/>
            </p:cNvCxnSpPr>
            <p:nvPr/>
          </p:nvCxnSpPr>
          <p:spPr>
            <a:xfrm rot="-1080000">
              <a:off x="5625343" y="231790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>
              <a:extLst>
                <a:ext uri="{FF2B5EF4-FFF2-40B4-BE49-F238E27FC236}">
                  <a16:creationId xmlns:a16="http://schemas.microsoft.com/office/drawing/2014/main" id="{64E764FE-C9C8-47AC-99EF-C79A29B5A0E1}"/>
                </a:ext>
              </a:extLst>
            </p:cNvPr>
            <p:cNvCxnSpPr>
              <a:cxnSpLocks/>
            </p:cNvCxnSpPr>
            <p:nvPr/>
          </p:nvCxnSpPr>
          <p:spPr>
            <a:xfrm rot="-864000">
              <a:off x="5717226" y="229120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>
              <a:extLst>
                <a:ext uri="{FF2B5EF4-FFF2-40B4-BE49-F238E27FC236}">
                  <a16:creationId xmlns:a16="http://schemas.microsoft.com/office/drawing/2014/main" id="{570CFA70-F9B0-4516-BA65-9B5A5BA099F0}"/>
                </a:ext>
              </a:extLst>
            </p:cNvPr>
            <p:cNvCxnSpPr>
              <a:cxnSpLocks/>
            </p:cNvCxnSpPr>
            <p:nvPr/>
          </p:nvCxnSpPr>
          <p:spPr>
            <a:xfrm rot="-648000">
              <a:off x="5810604" y="227033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>
              <a:extLst>
                <a:ext uri="{FF2B5EF4-FFF2-40B4-BE49-F238E27FC236}">
                  <a16:creationId xmlns:a16="http://schemas.microsoft.com/office/drawing/2014/main" id="{665F4A76-5A95-46E6-B3BF-64F161B1F5AE}"/>
                </a:ext>
              </a:extLst>
            </p:cNvPr>
            <p:cNvCxnSpPr>
              <a:cxnSpLocks/>
            </p:cNvCxnSpPr>
            <p:nvPr/>
          </p:nvCxnSpPr>
          <p:spPr>
            <a:xfrm rot="-432000">
              <a:off x="5905108" y="225536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>
              <a:extLst>
                <a:ext uri="{FF2B5EF4-FFF2-40B4-BE49-F238E27FC236}">
                  <a16:creationId xmlns:a16="http://schemas.microsoft.com/office/drawing/2014/main" id="{01B55691-EFF0-49A0-B88A-508CE9095EEC}"/>
                </a:ext>
              </a:extLst>
            </p:cNvPr>
            <p:cNvCxnSpPr>
              <a:cxnSpLocks/>
            </p:cNvCxnSpPr>
            <p:nvPr/>
          </p:nvCxnSpPr>
          <p:spPr>
            <a:xfrm rot="-216000">
              <a:off x="6000365" y="224636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>
              <a:extLst>
                <a:ext uri="{FF2B5EF4-FFF2-40B4-BE49-F238E27FC236}">
                  <a16:creationId xmlns:a16="http://schemas.microsoft.com/office/drawing/2014/main" id="{ACF666DF-4C20-4C10-8A9A-7EDC81DE096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24335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>
              <a:extLst>
                <a:ext uri="{FF2B5EF4-FFF2-40B4-BE49-F238E27FC236}">
                  <a16:creationId xmlns:a16="http://schemas.microsoft.com/office/drawing/2014/main" id="{089EC4F4-51AE-4251-BA82-E18CC7292FC0}"/>
                </a:ext>
              </a:extLst>
            </p:cNvPr>
            <p:cNvCxnSpPr>
              <a:cxnSpLocks/>
            </p:cNvCxnSpPr>
            <p:nvPr/>
          </p:nvCxnSpPr>
          <p:spPr>
            <a:xfrm rot="216000">
              <a:off x="6191635" y="224636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>
              <a:extLst>
                <a:ext uri="{FF2B5EF4-FFF2-40B4-BE49-F238E27FC236}">
                  <a16:creationId xmlns:a16="http://schemas.microsoft.com/office/drawing/2014/main" id="{63A5C607-DAAC-4006-B86D-93DEB3E9F624}"/>
                </a:ext>
              </a:extLst>
            </p:cNvPr>
            <p:cNvCxnSpPr>
              <a:cxnSpLocks/>
            </p:cNvCxnSpPr>
            <p:nvPr/>
          </p:nvCxnSpPr>
          <p:spPr>
            <a:xfrm rot="432000">
              <a:off x="6286892" y="225536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AE247343-4C57-4387-860E-9EC70B2F80A1}"/>
                </a:ext>
              </a:extLst>
            </p:cNvPr>
            <p:cNvCxnSpPr>
              <a:cxnSpLocks/>
            </p:cNvCxnSpPr>
            <p:nvPr/>
          </p:nvCxnSpPr>
          <p:spPr>
            <a:xfrm rot="648000">
              <a:off x="6381396" y="227033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>
              <a:extLst>
                <a:ext uri="{FF2B5EF4-FFF2-40B4-BE49-F238E27FC236}">
                  <a16:creationId xmlns:a16="http://schemas.microsoft.com/office/drawing/2014/main" id="{1E4AAF7A-0B67-4537-B8A6-205C9E912731}"/>
                </a:ext>
              </a:extLst>
            </p:cNvPr>
            <p:cNvCxnSpPr>
              <a:cxnSpLocks/>
            </p:cNvCxnSpPr>
            <p:nvPr/>
          </p:nvCxnSpPr>
          <p:spPr>
            <a:xfrm rot="864000">
              <a:off x="6474774" y="229120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>
              <a:extLst>
                <a:ext uri="{FF2B5EF4-FFF2-40B4-BE49-F238E27FC236}">
                  <a16:creationId xmlns:a16="http://schemas.microsoft.com/office/drawing/2014/main" id="{F9875661-DB83-4B9A-9735-6A40FAC3FE50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6566657" y="231790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>
              <a:extLst>
                <a:ext uri="{FF2B5EF4-FFF2-40B4-BE49-F238E27FC236}">
                  <a16:creationId xmlns:a16="http://schemas.microsoft.com/office/drawing/2014/main" id="{DE4FC11B-6B6D-42FA-B3CC-890E2B811A52}"/>
                </a:ext>
              </a:extLst>
            </p:cNvPr>
            <p:cNvCxnSpPr>
              <a:cxnSpLocks/>
            </p:cNvCxnSpPr>
            <p:nvPr/>
          </p:nvCxnSpPr>
          <p:spPr>
            <a:xfrm rot="1296000">
              <a:off x="6656682" y="235031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>
              <a:extLst>
                <a:ext uri="{FF2B5EF4-FFF2-40B4-BE49-F238E27FC236}">
                  <a16:creationId xmlns:a16="http://schemas.microsoft.com/office/drawing/2014/main" id="{541CC3E8-E8A9-436F-A036-AD30D950C384}"/>
                </a:ext>
              </a:extLst>
            </p:cNvPr>
            <p:cNvCxnSpPr>
              <a:cxnSpLocks/>
            </p:cNvCxnSpPr>
            <p:nvPr/>
          </p:nvCxnSpPr>
          <p:spPr>
            <a:xfrm rot="1512000">
              <a:off x="6744495" y="238831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7B86F37E-0D1D-410B-B55F-1DF6BADB8975}"/>
                </a:ext>
              </a:extLst>
            </p:cNvPr>
            <p:cNvCxnSpPr>
              <a:cxnSpLocks/>
            </p:cNvCxnSpPr>
            <p:nvPr/>
          </p:nvCxnSpPr>
          <p:spPr>
            <a:xfrm rot="1728000">
              <a:off x="6829748" y="243175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>
              <a:extLst>
                <a:ext uri="{FF2B5EF4-FFF2-40B4-BE49-F238E27FC236}">
                  <a16:creationId xmlns:a16="http://schemas.microsoft.com/office/drawing/2014/main" id="{7439A943-9B45-44F2-8598-5D33EA5BCE32}"/>
                </a:ext>
              </a:extLst>
            </p:cNvPr>
            <p:cNvCxnSpPr>
              <a:cxnSpLocks/>
            </p:cNvCxnSpPr>
            <p:nvPr/>
          </p:nvCxnSpPr>
          <p:spPr>
            <a:xfrm rot="1944000">
              <a:off x="6912105" y="248046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>
              <a:extLst>
                <a:ext uri="{FF2B5EF4-FFF2-40B4-BE49-F238E27FC236}">
                  <a16:creationId xmlns:a16="http://schemas.microsoft.com/office/drawing/2014/main" id="{E714B844-41B0-4E27-9EE5-0D1790B30855}"/>
                </a:ext>
              </a:extLst>
            </p:cNvPr>
            <p:cNvCxnSpPr>
              <a:cxnSpLocks/>
            </p:cNvCxnSpPr>
            <p:nvPr/>
          </p:nvCxnSpPr>
          <p:spPr>
            <a:xfrm rot="2160000">
              <a:off x="6991242" y="253424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>
              <a:extLst>
                <a:ext uri="{FF2B5EF4-FFF2-40B4-BE49-F238E27FC236}">
                  <a16:creationId xmlns:a16="http://schemas.microsoft.com/office/drawing/2014/main" id="{35F424FB-09D6-4845-B658-8E9E14469FA0}"/>
                </a:ext>
              </a:extLst>
            </p:cNvPr>
            <p:cNvCxnSpPr>
              <a:cxnSpLocks/>
            </p:cNvCxnSpPr>
            <p:nvPr/>
          </p:nvCxnSpPr>
          <p:spPr>
            <a:xfrm rot="2376000">
              <a:off x="7066845" y="259288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36C1A91A-31FA-4A4E-8268-121F54A160DA}"/>
                </a:ext>
              </a:extLst>
            </p:cNvPr>
            <p:cNvCxnSpPr>
              <a:cxnSpLocks/>
            </p:cNvCxnSpPr>
            <p:nvPr/>
          </p:nvCxnSpPr>
          <p:spPr>
            <a:xfrm rot="2592000">
              <a:off x="7138618" y="265616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>
              <a:extLst>
                <a:ext uri="{FF2B5EF4-FFF2-40B4-BE49-F238E27FC236}">
                  <a16:creationId xmlns:a16="http://schemas.microsoft.com/office/drawing/2014/main" id="{57B9F19E-B991-48EB-9626-B3873F3E7C68}"/>
                </a:ext>
              </a:extLst>
            </p:cNvPr>
            <p:cNvCxnSpPr>
              <a:cxnSpLocks/>
            </p:cNvCxnSpPr>
            <p:nvPr/>
          </p:nvCxnSpPr>
          <p:spPr>
            <a:xfrm rot="2808000">
              <a:off x="7206276" y="272381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>
              <a:extLst>
                <a:ext uri="{FF2B5EF4-FFF2-40B4-BE49-F238E27FC236}">
                  <a16:creationId xmlns:a16="http://schemas.microsoft.com/office/drawing/2014/main" id="{1899E0BD-2A2B-4CE1-BD19-9E6A237C960D}"/>
                </a:ext>
              </a:extLst>
            </p:cNvPr>
            <p:cNvCxnSpPr>
              <a:cxnSpLocks/>
            </p:cNvCxnSpPr>
            <p:nvPr/>
          </p:nvCxnSpPr>
          <p:spPr>
            <a:xfrm rot="3024000">
              <a:off x="7269551" y="279559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>
              <a:extLst>
                <a:ext uri="{FF2B5EF4-FFF2-40B4-BE49-F238E27FC236}">
                  <a16:creationId xmlns:a16="http://schemas.microsoft.com/office/drawing/2014/main" id="{D195739B-F988-4D26-9E07-9D4C72DE17EC}"/>
                </a:ext>
              </a:extLst>
            </p:cNvPr>
            <p:cNvCxnSpPr>
              <a:cxnSpLocks/>
            </p:cNvCxnSpPr>
            <p:nvPr/>
          </p:nvCxnSpPr>
          <p:spPr>
            <a:xfrm rot="3240000">
              <a:off x="7328195" y="287119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>
              <a:extLst>
                <a:ext uri="{FF2B5EF4-FFF2-40B4-BE49-F238E27FC236}">
                  <a16:creationId xmlns:a16="http://schemas.microsoft.com/office/drawing/2014/main" id="{864F5F79-442A-4FCE-995A-23B8F7AB63A5}"/>
                </a:ext>
              </a:extLst>
            </p:cNvPr>
            <p:cNvCxnSpPr>
              <a:cxnSpLocks/>
            </p:cNvCxnSpPr>
            <p:nvPr/>
          </p:nvCxnSpPr>
          <p:spPr>
            <a:xfrm rot="3456000">
              <a:off x="7381977" y="295033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>
              <a:extLst>
                <a:ext uri="{FF2B5EF4-FFF2-40B4-BE49-F238E27FC236}">
                  <a16:creationId xmlns:a16="http://schemas.microsoft.com/office/drawing/2014/main" id="{65167385-9CC2-4D8C-ACE4-2BFFAA4E231C}"/>
                </a:ext>
              </a:extLst>
            </p:cNvPr>
            <p:cNvCxnSpPr>
              <a:cxnSpLocks/>
            </p:cNvCxnSpPr>
            <p:nvPr/>
          </p:nvCxnSpPr>
          <p:spPr>
            <a:xfrm rot="3672000">
              <a:off x="7430682" y="303268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>
              <a:extLst>
                <a:ext uri="{FF2B5EF4-FFF2-40B4-BE49-F238E27FC236}">
                  <a16:creationId xmlns:a16="http://schemas.microsoft.com/office/drawing/2014/main" id="{32D94062-0EE5-427F-BB9E-B4D5D85721FA}"/>
                </a:ext>
              </a:extLst>
            </p:cNvPr>
            <p:cNvCxnSpPr>
              <a:cxnSpLocks/>
            </p:cNvCxnSpPr>
            <p:nvPr/>
          </p:nvCxnSpPr>
          <p:spPr>
            <a:xfrm rot="3888000">
              <a:off x="7474121" y="311794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10E9B0C3-31A8-41CB-8D9A-96837D83A59D}"/>
                </a:ext>
              </a:extLst>
            </p:cNvPr>
            <p:cNvCxnSpPr>
              <a:cxnSpLocks/>
            </p:cNvCxnSpPr>
            <p:nvPr/>
          </p:nvCxnSpPr>
          <p:spPr>
            <a:xfrm rot="4104000">
              <a:off x="7512121" y="320575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9561734F-8E20-47E3-A8C9-738EB9A76C0E}"/>
                </a:ext>
              </a:extLst>
            </p:cNvPr>
            <p:cNvCxnSpPr>
              <a:cxnSpLocks/>
            </p:cNvCxnSpPr>
            <p:nvPr/>
          </p:nvCxnSpPr>
          <p:spPr>
            <a:xfrm rot="4320000">
              <a:off x="7544533" y="3295779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6E1028E3-72C4-40C2-90FC-C1FA3D5D48AD}"/>
                </a:ext>
              </a:extLst>
            </p:cNvPr>
            <p:cNvCxnSpPr>
              <a:cxnSpLocks/>
            </p:cNvCxnSpPr>
            <p:nvPr/>
          </p:nvCxnSpPr>
          <p:spPr>
            <a:xfrm rot="4536000">
              <a:off x="7571227" y="338766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91AC5CA0-4733-4D03-B984-EF8EC6CC9305}"/>
                </a:ext>
              </a:extLst>
            </p:cNvPr>
            <p:cNvCxnSpPr>
              <a:cxnSpLocks/>
            </p:cNvCxnSpPr>
            <p:nvPr/>
          </p:nvCxnSpPr>
          <p:spPr>
            <a:xfrm rot="4752000">
              <a:off x="7592099" y="348104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>
              <a:extLst>
                <a:ext uri="{FF2B5EF4-FFF2-40B4-BE49-F238E27FC236}">
                  <a16:creationId xmlns:a16="http://schemas.microsoft.com/office/drawing/2014/main" id="{A321D8F5-D640-4EF3-8690-4A4B178BA6D2}"/>
                </a:ext>
              </a:extLst>
            </p:cNvPr>
            <p:cNvCxnSpPr>
              <a:cxnSpLocks/>
            </p:cNvCxnSpPr>
            <p:nvPr/>
          </p:nvCxnSpPr>
          <p:spPr>
            <a:xfrm rot="4968000">
              <a:off x="7607067" y="357554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>
              <a:extLst>
                <a:ext uri="{FF2B5EF4-FFF2-40B4-BE49-F238E27FC236}">
                  <a16:creationId xmlns:a16="http://schemas.microsoft.com/office/drawing/2014/main" id="{5AD29145-B111-4BBF-ABF7-259305A907A2}"/>
                </a:ext>
              </a:extLst>
            </p:cNvPr>
            <p:cNvCxnSpPr>
              <a:cxnSpLocks/>
            </p:cNvCxnSpPr>
            <p:nvPr/>
          </p:nvCxnSpPr>
          <p:spPr>
            <a:xfrm rot="5184000">
              <a:off x="7616072" y="367080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>
              <a:extLst>
                <a:ext uri="{FF2B5EF4-FFF2-40B4-BE49-F238E27FC236}">
                  <a16:creationId xmlns:a16="http://schemas.microsoft.com/office/drawing/2014/main" id="{98AB21E5-35A4-4BDB-A115-B2EB388D96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19077" y="3766436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>
              <a:extLst>
                <a:ext uri="{FF2B5EF4-FFF2-40B4-BE49-F238E27FC236}">
                  <a16:creationId xmlns:a16="http://schemas.microsoft.com/office/drawing/2014/main" id="{9D9DEE43-9EA3-420F-89C6-C8C576463604}"/>
                </a:ext>
              </a:extLst>
            </p:cNvPr>
            <p:cNvCxnSpPr>
              <a:cxnSpLocks/>
            </p:cNvCxnSpPr>
            <p:nvPr/>
          </p:nvCxnSpPr>
          <p:spPr>
            <a:xfrm rot="5616000">
              <a:off x="7616072" y="386207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>
              <a:extLst>
                <a:ext uri="{FF2B5EF4-FFF2-40B4-BE49-F238E27FC236}">
                  <a16:creationId xmlns:a16="http://schemas.microsoft.com/office/drawing/2014/main" id="{74613058-8FA7-4916-BC6B-74AB14AAE159}"/>
                </a:ext>
              </a:extLst>
            </p:cNvPr>
            <p:cNvCxnSpPr>
              <a:cxnSpLocks/>
            </p:cNvCxnSpPr>
            <p:nvPr/>
          </p:nvCxnSpPr>
          <p:spPr>
            <a:xfrm rot="5832000">
              <a:off x="7607067" y="395732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>
              <a:extLst>
                <a:ext uri="{FF2B5EF4-FFF2-40B4-BE49-F238E27FC236}">
                  <a16:creationId xmlns:a16="http://schemas.microsoft.com/office/drawing/2014/main" id="{01FD37F2-951F-4E97-8E2D-8BC4C387B700}"/>
                </a:ext>
              </a:extLst>
            </p:cNvPr>
            <p:cNvCxnSpPr>
              <a:cxnSpLocks/>
            </p:cNvCxnSpPr>
            <p:nvPr/>
          </p:nvCxnSpPr>
          <p:spPr>
            <a:xfrm rot="6048000">
              <a:off x="7592099" y="405183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>
              <a:extLst>
                <a:ext uri="{FF2B5EF4-FFF2-40B4-BE49-F238E27FC236}">
                  <a16:creationId xmlns:a16="http://schemas.microsoft.com/office/drawing/2014/main" id="{E1DE4B2D-B57C-4F74-8A40-10D93F9DA89B}"/>
                </a:ext>
              </a:extLst>
            </p:cNvPr>
            <p:cNvCxnSpPr>
              <a:cxnSpLocks/>
            </p:cNvCxnSpPr>
            <p:nvPr/>
          </p:nvCxnSpPr>
          <p:spPr>
            <a:xfrm rot="6264000">
              <a:off x="7571227" y="414521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>
              <a:extLst>
                <a:ext uri="{FF2B5EF4-FFF2-40B4-BE49-F238E27FC236}">
                  <a16:creationId xmlns:a16="http://schemas.microsoft.com/office/drawing/2014/main" id="{ED75574C-BB87-42B4-BAC0-C8768A846388}"/>
                </a:ext>
              </a:extLst>
            </p:cNvPr>
            <p:cNvCxnSpPr>
              <a:cxnSpLocks/>
            </p:cNvCxnSpPr>
            <p:nvPr/>
          </p:nvCxnSpPr>
          <p:spPr>
            <a:xfrm rot="6480000">
              <a:off x="7544533" y="423709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>
              <a:extLst>
                <a:ext uri="{FF2B5EF4-FFF2-40B4-BE49-F238E27FC236}">
                  <a16:creationId xmlns:a16="http://schemas.microsoft.com/office/drawing/2014/main" id="{FE4E77C0-F578-43BB-B934-9E7B9E3CED1D}"/>
                </a:ext>
              </a:extLst>
            </p:cNvPr>
            <p:cNvCxnSpPr>
              <a:cxnSpLocks/>
            </p:cNvCxnSpPr>
            <p:nvPr/>
          </p:nvCxnSpPr>
          <p:spPr>
            <a:xfrm rot="6696000">
              <a:off x="7512121" y="432711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>
              <a:extLst>
                <a:ext uri="{FF2B5EF4-FFF2-40B4-BE49-F238E27FC236}">
                  <a16:creationId xmlns:a16="http://schemas.microsoft.com/office/drawing/2014/main" id="{8655659C-B06A-4FDF-8FD1-84AD33FA15A1}"/>
                </a:ext>
              </a:extLst>
            </p:cNvPr>
            <p:cNvCxnSpPr>
              <a:cxnSpLocks/>
            </p:cNvCxnSpPr>
            <p:nvPr/>
          </p:nvCxnSpPr>
          <p:spPr>
            <a:xfrm rot="6912000">
              <a:off x="7474121" y="441493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>
              <a:extLst>
                <a:ext uri="{FF2B5EF4-FFF2-40B4-BE49-F238E27FC236}">
                  <a16:creationId xmlns:a16="http://schemas.microsoft.com/office/drawing/2014/main" id="{22D7888A-F693-44E1-B010-1CA9D45CD068}"/>
                </a:ext>
              </a:extLst>
            </p:cNvPr>
            <p:cNvCxnSpPr>
              <a:cxnSpLocks/>
            </p:cNvCxnSpPr>
            <p:nvPr/>
          </p:nvCxnSpPr>
          <p:spPr>
            <a:xfrm rot="7128000">
              <a:off x="7430682" y="450018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>
              <a:extLst>
                <a:ext uri="{FF2B5EF4-FFF2-40B4-BE49-F238E27FC236}">
                  <a16:creationId xmlns:a16="http://schemas.microsoft.com/office/drawing/2014/main" id="{45B60F1D-9776-4032-918E-435EEFB1AF6C}"/>
                </a:ext>
              </a:extLst>
            </p:cNvPr>
            <p:cNvCxnSpPr>
              <a:cxnSpLocks/>
            </p:cNvCxnSpPr>
            <p:nvPr/>
          </p:nvCxnSpPr>
          <p:spPr>
            <a:xfrm rot="7344000">
              <a:off x="7381977" y="458254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F8F6DC66-4A9D-4048-9AD4-5F26DD29347C}"/>
                </a:ext>
              </a:extLst>
            </p:cNvPr>
            <p:cNvCxnSpPr>
              <a:cxnSpLocks/>
            </p:cNvCxnSpPr>
            <p:nvPr/>
          </p:nvCxnSpPr>
          <p:spPr>
            <a:xfrm rot="7560000">
              <a:off x="7328195" y="466167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>
              <a:extLst>
                <a:ext uri="{FF2B5EF4-FFF2-40B4-BE49-F238E27FC236}">
                  <a16:creationId xmlns:a16="http://schemas.microsoft.com/office/drawing/2014/main" id="{08AC0160-2316-4AD0-ADC6-116D17C85C30}"/>
                </a:ext>
              </a:extLst>
            </p:cNvPr>
            <p:cNvCxnSpPr>
              <a:cxnSpLocks/>
            </p:cNvCxnSpPr>
            <p:nvPr/>
          </p:nvCxnSpPr>
          <p:spPr>
            <a:xfrm rot="7776000">
              <a:off x="7269551" y="473728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>
              <a:extLst>
                <a:ext uri="{FF2B5EF4-FFF2-40B4-BE49-F238E27FC236}">
                  <a16:creationId xmlns:a16="http://schemas.microsoft.com/office/drawing/2014/main" id="{C1D7F168-7D62-4425-B048-348F82231120}"/>
                </a:ext>
              </a:extLst>
            </p:cNvPr>
            <p:cNvCxnSpPr>
              <a:cxnSpLocks/>
            </p:cNvCxnSpPr>
            <p:nvPr/>
          </p:nvCxnSpPr>
          <p:spPr>
            <a:xfrm rot="7992000">
              <a:off x="7206276" y="480905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>
              <a:extLst>
                <a:ext uri="{FF2B5EF4-FFF2-40B4-BE49-F238E27FC236}">
                  <a16:creationId xmlns:a16="http://schemas.microsoft.com/office/drawing/2014/main" id="{CA7E236F-57FA-4335-94CF-4492EACA90E4}"/>
                </a:ext>
              </a:extLst>
            </p:cNvPr>
            <p:cNvCxnSpPr>
              <a:cxnSpLocks/>
            </p:cNvCxnSpPr>
            <p:nvPr/>
          </p:nvCxnSpPr>
          <p:spPr>
            <a:xfrm rot="8208000">
              <a:off x="7138618" y="487671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>
              <a:extLst>
                <a:ext uri="{FF2B5EF4-FFF2-40B4-BE49-F238E27FC236}">
                  <a16:creationId xmlns:a16="http://schemas.microsoft.com/office/drawing/2014/main" id="{66433227-79F8-4EC6-AFCB-7A992F740449}"/>
                </a:ext>
              </a:extLst>
            </p:cNvPr>
            <p:cNvCxnSpPr>
              <a:cxnSpLocks/>
            </p:cNvCxnSpPr>
            <p:nvPr/>
          </p:nvCxnSpPr>
          <p:spPr>
            <a:xfrm rot="8424000">
              <a:off x="7066845" y="493998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>
              <a:extLst>
                <a:ext uri="{FF2B5EF4-FFF2-40B4-BE49-F238E27FC236}">
                  <a16:creationId xmlns:a16="http://schemas.microsoft.com/office/drawing/2014/main" id="{EEA06726-BD33-45DA-B863-636D9CBB0394}"/>
                </a:ext>
              </a:extLst>
            </p:cNvPr>
            <p:cNvCxnSpPr>
              <a:cxnSpLocks/>
            </p:cNvCxnSpPr>
            <p:nvPr/>
          </p:nvCxnSpPr>
          <p:spPr>
            <a:xfrm rot="8640000">
              <a:off x="6991242" y="499863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>
              <a:extLst>
                <a:ext uri="{FF2B5EF4-FFF2-40B4-BE49-F238E27FC236}">
                  <a16:creationId xmlns:a16="http://schemas.microsoft.com/office/drawing/2014/main" id="{E408C7B5-0036-4B34-A5FF-F239998DEBC6}"/>
                </a:ext>
              </a:extLst>
            </p:cNvPr>
            <p:cNvCxnSpPr>
              <a:cxnSpLocks/>
            </p:cNvCxnSpPr>
            <p:nvPr/>
          </p:nvCxnSpPr>
          <p:spPr>
            <a:xfrm rot="8856000">
              <a:off x="6912105" y="505241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>
              <a:extLst>
                <a:ext uri="{FF2B5EF4-FFF2-40B4-BE49-F238E27FC236}">
                  <a16:creationId xmlns:a16="http://schemas.microsoft.com/office/drawing/2014/main" id="{3BC2F600-4B05-4DDA-9F6A-F4FD620D5F3C}"/>
                </a:ext>
              </a:extLst>
            </p:cNvPr>
            <p:cNvCxnSpPr>
              <a:cxnSpLocks/>
            </p:cNvCxnSpPr>
            <p:nvPr/>
          </p:nvCxnSpPr>
          <p:spPr>
            <a:xfrm rot="9072000">
              <a:off x="6829748" y="510111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>
              <a:extLst>
                <a:ext uri="{FF2B5EF4-FFF2-40B4-BE49-F238E27FC236}">
                  <a16:creationId xmlns:a16="http://schemas.microsoft.com/office/drawing/2014/main" id="{61F0F8FC-0BEE-4571-850D-05308171F233}"/>
                </a:ext>
              </a:extLst>
            </p:cNvPr>
            <p:cNvCxnSpPr>
              <a:cxnSpLocks/>
            </p:cNvCxnSpPr>
            <p:nvPr/>
          </p:nvCxnSpPr>
          <p:spPr>
            <a:xfrm rot="9288000">
              <a:off x="6744495" y="514455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>
              <a:extLst>
                <a:ext uri="{FF2B5EF4-FFF2-40B4-BE49-F238E27FC236}">
                  <a16:creationId xmlns:a16="http://schemas.microsoft.com/office/drawing/2014/main" id="{80D7500A-0909-4AE5-AB4A-3B4FC14BC97A}"/>
                </a:ext>
              </a:extLst>
            </p:cNvPr>
            <p:cNvCxnSpPr>
              <a:cxnSpLocks/>
            </p:cNvCxnSpPr>
            <p:nvPr/>
          </p:nvCxnSpPr>
          <p:spPr>
            <a:xfrm rot="9504000">
              <a:off x="6656682" y="518255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>
              <a:extLst>
                <a:ext uri="{FF2B5EF4-FFF2-40B4-BE49-F238E27FC236}">
                  <a16:creationId xmlns:a16="http://schemas.microsoft.com/office/drawing/2014/main" id="{14554AB9-C8AF-479F-8AD9-A4C91481C251}"/>
                </a:ext>
              </a:extLst>
            </p:cNvPr>
            <p:cNvCxnSpPr>
              <a:cxnSpLocks/>
            </p:cNvCxnSpPr>
            <p:nvPr/>
          </p:nvCxnSpPr>
          <p:spPr>
            <a:xfrm rot="9720000">
              <a:off x="6566657" y="521496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>
              <a:extLst>
                <a:ext uri="{FF2B5EF4-FFF2-40B4-BE49-F238E27FC236}">
                  <a16:creationId xmlns:a16="http://schemas.microsoft.com/office/drawing/2014/main" id="{6F5D43A6-336D-4375-B39F-97BF58DC070D}"/>
                </a:ext>
              </a:extLst>
            </p:cNvPr>
            <p:cNvCxnSpPr>
              <a:cxnSpLocks/>
            </p:cNvCxnSpPr>
            <p:nvPr/>
          </p:nvCxnSpPr>
          <p:spPr>
            <a:xfrm rot="9936000">
              <a:off x="6474774" y="524166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>
              <a:extLst>
                <a:ext uri="{FF2B5EF4-FFF2-40B4-BE49-F238E27FC236}">
                  <a16:creationId xmlns:a16="http://schemas.microsoft.com/office/drawing/2014/main" id="{F4EAEF06-00ED-4851-9ACE-FC5267948C89}"/>
                </a:ext>
              </a:extLst>
            </p:cNvPr>
            <p:cNvCxnSpPr>
              <a:cxnSpLocks/>
            </p:cNvCxnSpPr>
            <p:nvPr/>
          </p:nvCxnSpPr>
          <p:spPr>
            <a:xfrm rot="10152000">
              <a:off x="6381396" y="526253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>
              <a:extLst>
                <a:ext uri="{FF2B5EF4-FFF2-40B4-BE49-F238E27FC236}">
                  <a16:creationId xmlns:a16="http://schemas.microsoft.com/office/drawing/2014/main" id="{8CFCF4E7-DF44-4977-BF5C-DD867BC9C329}"/>
                </a:ext>
              </a:extLst>
            </p:cNvPr>
            <p:cNvCxnSpPr>
              <a:cxnSpLocks/>
            </p:cNvCxnSpPr>
            <p:nvPr/>
          </p:nvCxnSpPr>
          <p:spPr>
            <a:xfrm rot="10368000">
              <a:off x="6286892" y="527750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>
              <a:extLst>
                <a:ext uri="{FF2B5EF4-FFF2-40B4-BE49-F238E27FC236}">
                  <a16:creationId xmlns:a16="http://schemas.microsoft.com/office/drawing/2014/main" id="{C36B3565-7C91-40FD-9C5C-7F65E1C80DF8}"/>
                </a:ext>
              </a:extLst>
            </p:cNvPr>
            <p:cNvCxnSpPr>
              <a:cxnSpLocks/>
            </p:cNvCxnSpPr>
            <p:nvPr/>
          </p:nvCxnSpPr>
          <p:spPr>
            <a:xfrm rot="10584000">
              <a:off x="6191635" y="528650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>
              <a:extLst>
                <a:ext uri="{FF2B5EF4-FFF2-40B4-BE49-F238E27FC236}">
                  <a16:creationId xmlns:a16="http://schemas.microsoft.com/office/drawing/2014/main" id="{88C550DE-AEFF-4B27-AD26-0DDC3382630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528951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>
              <a:extLst>
                <a:ext uri="{FF2B5EF4-FFF2-40B4-BE49-F238E27FC236}">
                  <a16:creationId xmlns:a16="http://schemas.microsoft.com/office/drawing/2014/main" id="{4EBDBC4F-3F5E-4817-9289-3CA7B980AFF0}"/>
                </a:ext>
              </a:extLst>
            </p:cNvPr>
            <p:cNvCxnSpPr>
              <a:cxnSpLocks/>
            </p:cNvCxnSpPr>
            <p:nvPr/>
          </p:nvCxnSpPr>
          <p:spPr>
            <a:xfrm rot="11016000">
              <a:off x="6000365" y="528650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>
              <a:extLst>
                <a:ext uri="{FF2B5EF4-FFF2-40B4-BE49-F238E27FC236}">
                  <a16:creationId xmlns:a16="http://schemas.microsoft.com/office/drawing/2014/main" id="{1DCBE875-ED07-471E-ADC8-A212419DF49F}"/>
                </a:ext>
              </a:extLst>
            </p:cNvPr>
            <p:cNvCxnSpPr>
              <a:cxnSpLocks/>
            </p:cNvCxnSpPr>
            <p:nvPr/>
          </p:nvCxnSpPr>
          <p:spPr>
            <a:xfrm rot="11232000">
              <a:off x="5905108" y="527750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>
              <a:extLst>
                <a:ext uri="{FF2B5EF4-FFF2-40B4-BE49-F238E27FC236}">
                  <a16:creationId xmlns:a16="http://schemas.microsoft.com/office/drawing/2014/main" id="{DB614963-B08D-45C6-8062-5A5254FA929C}"/>
                </a:ext>
              </a:extLst>
            </p:cNvPr>
            <p:cNvCxnSpPr>
              <a:cxnSpLocks/>
            </p:cNvCxnSpPr>
            <p:nvPr/>
          </p:nvCxnSpPr>
          <p:spPr>
            <a:xfrm rot="11448000">
              <a:off x="5810604" y="5262535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>
              <a:extLst>
                <a:ext uri="{FF2B5EF4-FFF2-40B4-BE49-F238E27FC236}">
                  <a16:creationId xmlns:a16="http://schemas.microsoft.com/office/drawing/2014/main" id="{F7A903DF-04AB-4F61-9113-830908B7FE61}"/>
                </a:ext>
              </a:extLst>
            </p:cNvPr>
            <p:cNvCxnSpPr>
              <a:cxnSpLocks/>
            </p:cNvCxnSpPr>
            <p:nvPr/>
          </p:nvCxnSpPr>
          <p:spPr>
            <a:xfrm rot="11664000">
              <a:off x="5717226" y="524166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>
              <a:extLst>
                <a:ext uri="{FF2B5EF4-FFF2-40B4-BE49-F238E27FC236}">
                  <a16:creationId xmlns:a16="http://schemas.microsoft.com/office/drawing/2014/main" id="{CF8DCC40-77EF-4A61-9979-D81261A0FA5B}"/>
                </a:ext>
              </a:extLst>
            </p:cNvPr>
            <p:cNvCxnSpPr>
              <a:cxnSpLocks/>
            </p:cNvCxnSpPr>
            <p:nvPr/>
          </p:nvCxnSpPr>
          <p:spPr>
            <a:xfrm rot="11880000">
              <a:off x="5625343" y="521496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>
              <a:extLst>
                <a:ext uri="{FF2B5EF4-FFF2-40B4-BE49-F238E27FC236}">
                  <a16:creationId xmlns:a16="http://schemas.microsoft.com/office/drawing/2014/main" id="{9A470929-1100-4C0F-B773-D88D6F3DA606}"/>
                </a:ext>
              </a:extLst>
            </p:cNvPr>
            <p:cNvCxnSpPr>
              <a:cxnSpLocks/>
            </p:cNvCxnSpPr>
            <p:nvPr/>
          </p:nvCxnSpPr>
          <p:spPr>
            <a:xfrm rot="12096000">
              <a:off x="5535318" y="518255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79319B7-4B61-4015-B17F-F218AEC44DC0}"/>
                </a:ext>
              </a:extLst>
            </p:cNvPr>
            <p:cNvCxnSpPr>
              <a:cxnSpLocks/>
            </p:cNvCxnSpPr>
            <p:nvPr/>
          </p:nvCxnSpPr>
          <p:spPr>
            <a:xfrm rot="12312000">
              <a:off x="5447505" y="514455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>
              <a:extLst>
                <a:ext uri="{FF2B5EF4-FFF2-40B4-BE49-F238E27FC236}">
                  <a16:creationId xmlns:a16="http://schemas.microsoft.com/office/drawing/2014/main" id="{6EAC1F35-1C37-4CE6-BB80-28383EED3F59}"/>
                </a:ext>
              </a:extLst>
            </p:cNvPr>
            <p:cNvCxnSpPr>
              <a:cxnSpLocks/>
            </p:cNvCxnSpPr>
            <p:nvPr/>
          </p:nvCxnSpPr>
          <p:spPr>
            <a:xfrm rot="12528000">
              <a:off x="5362252" y="510111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>
              <a:extLst>
                <a:ext uri="{FF2B5EF4-FFF2-40B4-BE49-F238E27FC236}">
                  <a16:creationId xmlns:a16="http://schemas.microsoft.com/office/drawing/2014/main" id="{61C0392E-1233-4CD5-82FF-0B04029244CE}"/>
                </a:ext>
              </a:extLst>
            </p:cNvPr>
            <p:cNvCxnSpPr>
              <a:cxnSpLocks/>
            </p:cNvCxnSpPr>
            <p:nvPr/>
          </p:nvCxnSpPr>
          <p:spPr>
            <a:xfrm rot="12744000">
              <a:off x="5279894" y="505241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>
              <a:extLst>
                <a:ext uri="{FF2B5EF4-FFF2-40B4-BE49-F238E27FC236}">
                  <a16:creationId xmlns:a16="http://schemas.microsoft.com/office/drawing/2014/main" id="{643F2FAF-5479-4846-A768-7C55F4EEFB24}"/>
                </a:ext>
              </a:extLst>
            </p:cNvPr>
            <p:cNvCxnSpPr>
              <a:cxnSpLocks/>
            </p:cNvCxnSpPr>
            <p:nvPr/>
          </p:nvCxnSpPr>
          <p:spPr>
            <a:xfrm rot="12960000">
              <a:off x="5200758" y="499863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>
              <a:extLst>
                <a:ext uri="{FF2B5EF4-FFF2-40B4-BE49-F238E27FC236}">
                  <a16:creationId xmlns:a16="http://schemas.microsoft.com/office/drawing/2014/main" id="{AA1A6914-9DE2-4176-AC32-7B1D44286E1A}"/>
                </a:ext>
              </a:extLst>
            </p:cNvPr>
            <p:cNvCxnSpPr>
              <a:cxnSpLocks/>
            </p:cNvCxnSpPr>
            <p:nvPr/>
          </p:nvCxnSpPr>
          <p:spPr>
            <a:xfrm rot="13176000">
              <a:off x="5125154" y="4939987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>
              <a:extLst>
                <a:ext uri="{FF2B5EF4-FFF2-40B4-BE49-F238E27FC236}">
                  <a16:creationId xmlns:a16="http://schemas.microsoft.com/office/drawing/2014/main" id="{95ABDEEA-E901-4B5A-859A-89A50C886A4B}"/>
                </a:ext>
              </a:extLst>
            </p:cNvPr>
            <p:cNvCxnSpPr>
              <a:cxnSpLocks/>
            </p:cNvCxnSpPr>
            <p:nvPr/>
          </p:nvCxnSpPr>
          <p:spPr>
            <a:xfrm rot="13392000">
              <a:off x="5053382" y="487671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>
              <a:extLst>
                <a:ext uri="{FF2B5EF4-FFF2-40B4-BE49-F238E27FC236}">
                  <a16:creationId xmlns:a16="http://schemas.microsoft.com/office/drawing/2014/main" id="{05B9584A-A377-4D77-9A87-CA5A983B0F10}"/>
                </a:ext>
              </a:extLst>
            </p:cNvPr>
            <p:cNvCxnSpPr>
              <a:cxnSpLocks/>
            </p:cNvCxnSpPr>
            <p:nvPr/>
          </p:nvCxnSpPr>
          <p:spPr>
            <a:xfrm rot="13608000">
              <a:off x="4985725" y="480905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>
              <a:extLst>
                <a:ext uri="{FF2B5EF4-FFF2-40B4-BE49-F238E27FC236}">
                  <a16:creationId xmlns:a16="http://schemas.microsoft.com/office/drawing/2014/main" id="{97E2F729-67D9-40DD-AEA0-21688031A18B}"/>
                </a:ext>
              </a:extLst>
            </p:cNvPr>
            <p:cNvCxnSpPr>
              <a:cxnSpLocks/>
            </p:cNvCxnSpPr>
            <p:nvPr/>
          </p:nvCxnSpPr>
          <p:spPr>
            <a:xfrm rot="13824000">
              <a:off x="4922449" y="473728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>
              <a:extLst>
                <a:ext uri="{FF2B5EF4-FFF2-40B4-BE49-F238E27FC236}">
                  <a16:creationId xmlns:a16="http://schemas.microsoft.com/office/drawing/2014/main" id="{2967A625-82BD-4810-BDC9-F737BAAA5B31}"/>
                </a:ext>
              </a:extLst>
            </p:cNvPr>
            <p:cNvCxnSpPr>
              <a:cxnSpLocks/>
            </p:cNvCxnSpPr>
            <p:nvPr/>
          </p:nvCxnSpPr>
          <p:spPr>
            <a:xfrm rot="14040000">
              <a:off x="4863805" y="466167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>
              <a:extLst>
                <a:ext uri="{FF2B5EF4-FFF2-40B4-BE49-F238E27FC236}">
                  <a16:creationId xmlns:a16="http://schemas.microsoft.com/office/drawing/2014/main" id="{1CDE0BF5-2705-4072-A572-B233648FFCE3}"/>
                </a:ext>
              </a:extLst>
            </p:cNvPr>
            <p:cNvCxnSpPr>
              <a:cxnSpLocks/>
            </p:cNvCxnSpPr>
            <p:nvPr/>
          </p:nvCxnSpPr>
          <p:spPr>
            <a:xfrm rot="14256000">
              <a:off x="4810023" y="458254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>
              <a:extLst>
                <a:ext uri="{FF2B5EF4-FFF2-40B4-BE49-F238E27FC236}">
                  <a16:creationId xmlns:a16="http://schemas.microsoft.com/office/drawing/2014/main" id="{079F0A6F-8023-40FC-B681-2A6472E64C39}"/>
                </a:ext>
              </a:extLst>
            </p:cNvPr>
            <p:cNvCxnSpPr>
              <a:cxnSpLocks/>
            </p:cNvCxnSpPr>
            <p:nvPr/>
          </p:nvCxnSpPr>
          <p:spPr>
            <a:xfrm rot="14472000">
              <a:off x="4761318" y="4500184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>
              <a:extLst>
                <a:ext uri="{FF2B5EF4-FFF2-40B4-BE49-F238E27FC236}">
                  <a16:creationId xmlns:a16="http://schemas.microsoft.com/office/drawing/2014/main" id="{B8BA49F9-FBAB-42E3-9F4F-24E99163EB21}"/>
                </a:ext>
              </a:extLst>
            </p:cNvPr>
            <p:cNvCxnSpPr>
              <a:cxnSpLocks/>
            </p:cNvCxnSpPr>
            <p:nvPr/>
          </p:nvCxnSpPr>
          <p:spPr>
            <a:xfrm rot="14688000">
              <a:off x="4717879" y="441493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>
              <a:extLst>
                <a:ext uri="{FF2B5EF4-FFF2-40B4-BE49-F238E27FC236}">
                  <a16:creationId xmlns:a16="http://schemas.microsoft.com/office/drawing/2014/main" id="{CF1C44BD-2B33-40A5-8912-BF50E690363A}"/>
                </a:ext>
              </a:extLst>
            </p:cNvPr>
            <p:cNvCxnSpPr>
              <a:cxnSpLocks/>
            </p:cNvCxnSpPr>
            <p:nvPr/>
          </p:nvCxnSpPr>
          <p:spPr>
            <a:xfrm rot="14904000">
              <a:off x="4679879" y="432711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>
              <a:extLst>
                <a:ext uri="{FF2B5EF4-FFF2-40B4-BE49-F238E27FC236}">
                  <a16:creationId xmlns:a16="http://schemas.microsoft.com/office/drawing/2014/main" id="{66B913F3-48EF-4EB5-BF09-639B5C4595B9}"/>
                </a:ext>
              </a:extLst>
            </p:cNvPr>
            <p:cNvCxnSpPr>
              <a:cxnSpLocks/>
            </p:cNvCxnSpPr>
            <p:nvPr/>
          </p:nvCxnSpPr>
          <p:spPr>
            <a:xfrm rot="15120000">
              <a:off x="4647468" y="4237093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>
              <a:extLst>
                <a:ext uri="{FF2B5EF4-FFF2-40B4-BE49-F238E27FC236}">
                  <a16:creationId xmlns:a16="http://schemas.microsoft.com/office/drawing/2014/main" id="{768227A2-9D1A-4FA5-A374-EF519CED0D72}"/>
                </a:ext>
              </a:extLst>
            </p:cNvPr>
            <p:cNvCxnSpPr>
              <a:cxnSpLocks/>
            </p:cNvCxnSpPr>
            <p:nvPr/>
          </p:nvCxnSpPr>
          <p:spPr>
            <a:xfrm rot="15336000">
              <a:off x="4620773" y="4145210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>
              <a:extLst>
                <a:ext uri="{FF2B5EF4-FFF2-40B4-BE49-F238E27FC236}">
                  <a16:creationId xmlns:a16="http://schemas.microsoft.com/office/drawing/2014/main" id="{C13F956C-9AE7-4883-A797-507D7F6A1203}"/>
                </a:ext>
              </a:extLst>
            </p:cNvPr>
            <p:cNvCxnSpPr>
              <a:cxnSpLocks/>
            </p:cNvCxnSpPr>
            <p:nvPr/>
          </p:nvCxnSpPr>
          <p:spPr>
            <a:xfrm rot="15552001">
              <a:off x="4599901" y="4051832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>
              <a:extLst>
                <a:ext uri="{FF2B5EF4-FFF2-40B4-BE49-F238E27FC236}">
                  <a16:creationId xmlns:a16="http://schemas.microsoft.com/office/drawing/2014/main" id="{8D0BDFD6-10B3-4CE1-9177-F8377007C63F}"/>
                </a:ext>
              </a:extLst>
            </p:cNvPr>
            <p:cNvCxnSpPr>
              <a:cxnSpLocks/>
            </p:cNvCxnSpPr>
            <p:nvPr/>
          </p:nvCxnSpPr>
          <p:spPr>
            <a:xfrm rot="15767999">
              <a:off x="4584933" y="3957328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>
              <a:extLst>
                <a:ext uri="{FF2B5EF4-FFF2-40B4-BE49-F238E27FC236}">
                  <a16:creationId xmlns:a16="http://schemas.microsoft.com/office/drawing/2014/main" id="{19279906-BC32-466C-B3F9-BF2A5F0D8378}"/>
                </a:ext>
              </a:extLst>
            </p:cNvPr>
            <p:cNvCxnSpPr>
              <a:cxnSpLocks/>
            </p:cNvCxnSpPr>
            <p:nvPr/>
          </p:nvCxnSpPr>
          <p:spPr>
            <a:xfrm rot="15984000">
              <a:off x="4575928" y="3862071"/>
              <a:ext cx="0" cy="193906"/>
            </a:xfrm>
            <a:prstGeom prst="line">
              <a:avLst/>
            </a:prstGeom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679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4F03D918-5074-4772-92B6-9AEE776FC944}"/>
              </a:ext>
            </a:extLst>
          </p:cNvPr>
          <p:cNvSpPr/>
          <p:nvPr/>
        </p:nvSpPr>
        <p:spPr>
          <a:xfrm>
            <a:off x="265459" y="0"/>
            <a:ext cx="4585889" cy="6858000"/>
          </a:xfrm>
          <a:custGeom>
            <a:avLst/>
            <a:gdLst>
              <a:gd name="connsiteX0" fmla="*/ 0 w 4585889"/>
              <a:gd name="connsiteY0" fmla="*/ 0 h 6858000"/>
              <a:gd name="connsiteX1" fmla="*/ 3077386 w 4585889"/>
              <a:gd name="connsiteY1" fmla="*/ 0 h 6858000"/>
              <a:gd name="connsiteX2" fmla="*/ 3223093 w 4585889"/>
              <a:gd name="connsiteY2" fmla="*/ 138918 h 6858000"/>
              <a:gd name="connsiteX3" fmla="*/ 4585889 w 4585889"/>
              <a:gd name="connsiteY3" fmla="*/ 3429001 h 6858000"/>
              <a:gd name="connsiteX4" fmla="*/ 3223093 w 4585889"/>
              <a:gd name="connsiteY4" fmla="*/ 6719084 h 6858000"/>
              <a:gd name="connsiteX5" fmla="*/ 3077388 w 4585889"/>
              <a:gd name="connsiteY5" fmla="*/ 6858000 h 6858000"/>
              <a:gd name="connsiteX6" fmla="*/ 0 w 4585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5889" h="6858000">
                <a:moveTo>
                  <a:pt x="0" y="0"/>
                </a:moveTo>
                <a:lnTo>
                  <a:pt x="3077386" y="0"/>
                </a:lnTo>
                <a:lnTo>
                  <a:pt x="3223093" y="138918"/>
                </a:lnTo>
                <a:cubicBezTo>
                  <a:pt x="4065098" y="980924"/>
                  <a:pt x="4585889" y="2144144"/>
                  <a:pt x="4585889" y="3429001"/>
                </a:cubicBezTo>
                <a:cubicBezTo>
                  <a:pt x="4585889" y="4713859"/>
                  <a:pt x="4065098" y="5877079"/>
                  <a:pt x="3223093" y="6719084"/>
                </a:cubicBezTo>
                <a:lnTo>
                  <a:pt x="30773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D7FAA1-62A6-442A-8F89-9147248CDDD0}"/>
              </a:ext>
            </a:extLst>
          </p:cNvPr>
          <p:cNvSpPr/>
          <p:nvPr/>
        </p:nvSpPr>
        <p:spPr>
          <a:xfrm>
            <a:off x="5310566" y="1132250"/>
            <a:ext cx="5939237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/>
              <a:t>在没有危险的情况下，可极力反抗和保护自己的人身和财物安全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CFD142-C745-4F8A-AC3C-88CA85DD4FE7}"/>
              </a:ext>
            </a:extLst>
          </p:cNvPr>
          <p:cNvSpPr/>
          <p:nvPr/>
        </p:nvSpPr>
        <p:spPr>
          <a:xfrm>
            <a:off x="5310566" y="4128251"/>
            <a:ext cx="6754434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/>
              <a:t>当劫匪有刀棍、枪支等，应放弃财物，设法逃离，并及时打</a:t>
            </a:r>
            <a:r>
              <a:rPr lang="en-US" altLang="zh-CN" sz="1600" dirty="0"/>
              <a:t>110</a:t>
            </a:r>
            <a:r>
              <a:rPr lang="zh-CN" altLang="en-US" sz="1600" dirty="0"/>
              <a:t>报警 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0B448ED6-0AB1-4B11-9C74-1B2210962907}"/>
              </a:ext>
            </a:extLst>
          </p:cNvPr>
          <p:cNvSpPr/>
          <p:nvPr/>
        </p:nvSpPr>
        <p:spPr>
          <a:xfrm>
            <a:off x="0" y="0"/>
            <a:ext cx="4585889" cy="6858000"/>
          </a:xfrm>
          <a:custGeom>
            <a:avLst/>
            <a:gdLst>
              <a:gd name="connsiteX0" fmla="*/ 0 w 4585889"/>
              <a:gd name="connsiteY0" fmla="*/ 0 h 6858000"/>
              <a:gd name="connsiteX1" fmla="*/ 3077386 w 4585889"/>
              <a:gd name="connsiteY1" fmla="*/ 0 h 6858000"/>
              <a:gd name="connsiteX2" fmla="*/ 3223093 w 4585889"/>
              <a:gd name="connsiteY2" fmla="*/ 138918 h 6858000"/>
              <a:gd name="connsiteX3" fmla="*/ 4585889 w 4585889"/>
              <a:gd name="connsiteY3" fmla="*/ 3429001 h 6858000"/>
              <a:gd name="connsiteX4" fmla="*/ 3223093 w 4585889"/>
              <a:gd name="connsiteY4" fmla="*/ 6719084 h 6858000"/>
              <a:gd name="connsiteX5" fmla="*/ 3077388 w 4585889"/>
              <a:gd name="connsiteY5" fmla="*/ 6858000 h 6858000"/>
              <a:gd name="connsiteX6" fmla="*/ 0 w 4585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5889" h="6858000">
                <a:moveTo>
                  <a:pt x="0" y="0"/>
                </a:moveTo>
                <a:lnTo>
                  <a:pt x="3077386" y="0"/>
                </a:lnTo>
                <a:lnTo>
                  <a:pt x="3223093" y="138918"/>
                </a:lnTo>
                <a:cubicBezTo>
                  <a:pt x="4065098" y="980924"/>
                  <a:pt x="4585889" y="2144144"/>
                  <a:pt x="4585889" y="3429001"/>
                </a:cubicBezTo>
                <a:cubicBezTo>
                  <a:pt x="4585889" y="4713859"/>
                  <a:pt x="4065098" y="5877079"/>
                  <a:pt x="3223093" y="6719084"/>
                </a:cubicBezTo>
                <a:lnTo>
                  <a:pt x="307738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76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1319D3-8CFC-4F4A-876F-6385CF0903C3}"/>
              </a:ext>
            </a:extLst>
          </p:cNvPr>
          <p:cNvSpPr/>
          <p:nvPr/>
        </p:nvSpPr>
        <p:spPr>
          <a:xfrm>
            <a:off x="598913" y="2318355"/>
            <a:ext cx="1954381" cy="221599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3800" dirty="0">
                <a:solidFill>
                  <a:schemeClr val="bg1"/>
                </a:solidFill>
                <a:latin typeface="+mj-ea"/>
                <a:ea typeface="+mj-ea"/>
              </a:rPr>
              <a:t>防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D804E0-4A7F-42C6-8BC2-947A5F6103E0}"/>
              </a:ext>
            </a:extLst>
          </p:cNvPr>
          <p:cNvSpPr/>
          <p:nvPr/>
        </p:nvSpPr>
        <p:spPr>
          <a:xfrm>
            <a:off x="2387532" y="2486790"/>
            <a:ext cx="1723549" cy="101566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抢劫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3A746FF-3E45-4B2B-93F0-6FC8F7CB4AC6}"/>
              </a:ext>
            </a:extLst>
          </p:cNvPr>
          <p:cNvSpPr/>
          <p:nvPr/>
        </p:nvSpPr>
        <p:spPr>
          <a:xfrm>
            <a:off x="2372888" y="3328032"/>
            <a:ext cx="1723549" cy="101566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抢夺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06B5658-4FED-402E-9F6C-1F542408DA80}"/>
              </a:ext>
            </a:extLst>
          </p:cNvPr>
          <p:cNvSpPr txBox="1"/>
          <p:nvPr/>
        </p:nvSpPr>
        <p:spPr>
          <a:xfrm>
            <a:off x="4392908" y="732951"/>
            <a:ext cx="3724096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3800" dirty="0">
                <a:solidFill>
                  <a:schemeClr val="tx1">
                    <a:alpha val="7000"/>
                  </a:schemeClr>
                </a:solidFill>
                <a:latin typeface="+mj-ea"/>
                <a:ea typeface="+mj-ea"/>
              </a:rPr>
              <a:t>抢劫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B51E0C-B595-4F1E-83F0-4EFC783EA600}"/>
              </a:ext>
            </a:extLst>
          </p:cNvPr>
          <p:cNvSpPr/>
          <p:nvPr/>
        </p:nvSpPr>
        <p:spPr>
          <a:xfrm>
            <a:off x="680127" y="4343695"/>
            <a:ext cx="3385522" cy="523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不要随身携带贵重物品且在公共场所“炫耀”，以防成为抢劫的目标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34F804C-61B8-424C-9E8C-4CF5557A8A82}"/>
              </a:ext>
            </a:extLst>
          </p:cNvPr>
          <p:cNvSpPr txBox="1"/>
          <p:nvPr/>
        </p:nvSpPr>
        <p:spPr>
          <a:xfrm>
            <a:off x="4392908" y="3912918"/>
            <a:ext cx="3724096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3800" dirty="0">
                <a:solidFill>
                  <a:schemeClr val="tx1">
                    <a:alpha val="7000"/>
                  </a:schemeClr>
                </a:solidFill>
                <a:latin typeface="+mj-ea"/>
                <a:ea typeface="+mj-ea"/>
              </a:rPr>
              <a:t>凶器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3D52384-C087-4FF9-A91D-24FF27128A0A}"/>
              </a:ext>
            </a:extLst>
          </p:cNvPr>
          <p:cNvSpPr txBox="1">
            <a:spLocks noChangeArrowheads="1"/>
          </p:cNvSpPr>
          <p:nvPr/>
        </p:nvSpPr>
        <p:spPr>
          <a:xfrm>
            <a:off x="745231" y="846095"/>
            <a:ext cx="1693914" cy="527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公共安全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EEE61DAA-7A0B-4953-AD8C-2E2C5290CB7C}"/>
              </a:ext>
            </a:extLst>
          </p:cNvPr>
          <p:cNvGrpSpPr/>
          <p:nvPr/>
        </p:nvGrpSpPr>
        <p:grpSpPr>
          <a:xfrm>
            <a:off x="803275" y="2247900"/>
            <a:ext cx="3195859" cy="181692"/>
            <a:chOff x="776470" y="2247900"/>
            <a:chExt cx="3195859" cy="181692"/>
          </a:xfrm>
        </p:grpSpPr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26436948-8345-4847-95A9-F151660624EF}"/>
                </a:ext>
              </a:extLst>
            </p:cNvPr>
            <p:cNvSpPr/>
            <p:nvPr/>
          </p:nvSpPr>
          <p:spPr>
            <a:xfrm>
              <a:off x="2282042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36E930B8-5D65-4C06-B12B-708765E29EB9}"/>
                </a:ext>
              </a:extLst>
            </p:cNvPr>
            <p:cNvSpPr/>
            <p:nvPr/>
          </p:nvSpPr>
          <p:spPr>
            <a:xfrm>
              <a:off x="2419187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F604859D-5DA5-48AB-9BAD-DDB61FE4FB73}"/>
                </a:ext>
              </a:extLst>
            </p:cNvPr>
            <p:cNvSpPr/>
            <p:nvPr/>
          </p:nvSpPr>
          <p:spPr>
            <a:xfrm>
              <a:off x="2556332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A249DE11-6784-465C-8172-5C1530CE5BE3}"/>
                </a:ext>
              </a:extLst>
            </p:cNvPr>
            <p:cNvSpPr/>
            <p:nvPr/>
          </p:nvSpPr>
          <p:spPr>
            <a:xfrm>
              <a:off x="2693477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箭头: V 形 19">
              <a:extLst>
                <a:ext uri="{FF2B5EF4-FFF2-40B4-BE49-F238E27FC236}">
                  <a16:creationId xmlns:a16="http://schemas.microsoft.com/office/drawing/2014/main" id="{67BB3BC3-249E-474E-A531-748FCA094C41}"/>
                </a:ext>
              </a:extLst>
            </p:cNvPr>
            <p:cNvSpPr/>
            <p:nvPr/>
          </p:nvSpPr>
          <p:spPr>
            <a:xfrm>
              <a:off x="2830622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42AEAF2F-973F-477B-9739-9EA635B58332}"/>
                </a:ext>
              </a:extLst>
            </p:cNvPr>
            <p:cNvSpPr/>
            <p:nvPr/>
          </p:nvSpPr>
          <p:spPr>
            <a:xfrm>
              <a:off x="2967767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A2B7F662-8F58-4430-BBAD-437028E4136D}"/>
                </a:ext>
              </a:extLst>
            </p:cNvPr>
            <p:cNvSpPr/>
            <p:nvPr/>
          </p:nvSpPr>
          <p:spPr>
            <a:xfrm>
              <a:off x="3104912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箭头: V 形 22">
              <a:extLst>
                <a:ext uri="{FF2B5EF4-FFF2-40B4-BE49-F238E27FC236}">
                  <a16:creationId xmlns:a16="http://schemas.microsoft.com/office/drawing/2014/main" id="{ABAB76D2-8192-4670-BFF9-33ED8ECC1E07}"/>
                </a:ext>
              </a:extLst>
            </p:cNvPr>
            <p:cNvSpPr/>
            <p:nvPr/>
          </p:nvSpPr>
          <p:spPr>
            <a:xfrm>
              <a:off x="3242057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箭头: V 形 23">
              <a:extLst>
                <a:ext uri="{FF2B5EF4-FFF2-40B4-BE49-F238E27FC236}">
                  <a16:creationId xmlns:a16="http://schemas.microsoft.com/office/drawing/2014/main" id="{55672243-27DD-4B96-A6A8-9674F287AC33}"/>
                </a:ext>
              </a:extLst>
            </p:cNvPr>
            <p:cNvSpPr/>
            <p:nvPr/>
          </p:nvSpPr>
          <p:spPr>
            <a:xfrm>
              <a:off x="3379202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箭头: V 形 24">
              <a:extLst>
                <a:ext uri="{FF2B5EF4-FFF2-40B4-BE49-F238E27FC236}">
                  <a16:creationId xmlns:a16="http://schemas.microsoft.com/office/drawing/2014/main" id="{7AA39E00-D0FF-4187-B394-493649657C1E}"/>
                </a:ext>
              </a:extLst>
            </p:cNvPr>
            <p:cNvSpPr/>
            <p:nvPr/>
          </p:nvSpPr>
          <p:spPr>
            <a:xfrm>
              <a:off x="3516347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箭头: V 形 25">
              <a:extLst>
                <a:ext uri="{FF2B5EF4-FFF2-40B4-BE49-F238E27FC236}">
                  <a16:creationId xmlns:a16="http://schemas.microsoft.com/office/drawing/2014/main" id="{ECA5947F-78DC-4523-891D-0139951A3A51}"/>
                </a:ext>
              </a:extLst>
            </p:cNvPr>
            <p:cNvSpPr/>
            <p:nvPr/>
          </p:nvSpPr>
          <p:spPr>
            <a:xfrm>
              <a:off x="3653492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箭头: V 形 26">
              <a:extLst>
                <a:ext uri="{FF2B5EF4-FFF2-40B4-BE49-F238E27FC236}">
                  <a16:creationId xmlns:a16="http://schemas.microsoft.com/office/drawing/2014/main" id="{B0EF056A-D0A1-4194-B4C5-99669AC79E00}"/>
                </a:ext>
              </a:extLst>
            </p:cNvPr>
            <p:cNvSpPr/>
            <p:nvPr/>
          </p:nvSpPr>
          <p:spPr>
            <a:xfrm>
              <a:off x="3790637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箭头: V 形 28">
              <a:extLst>
                <a:ext uri="{FF2B5EF4-FFF2-40B4-BE49-F238E27FC236}">
                  <a16:creationId xmlns:a16="http://schemas.microsoft.com/office/drawing/2014/main" id="{C18B6E72-5282-4D3D-B315-98B729F0EE47}"/>
                </a:ext>
              </a:extLst>
            </p:cNvPr>
            <p:cNvSpPr/>
            <p:nvPr/>
          </p:nvSpPr>
          <p:spPr>
            <a:xfrm>
              <a:off x="776470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箭头: V 形 29">
              <a:extLst>
                <a:ext uri="{FF2B5EF4-FFF2-40B4-BE49-F238E27FC236}">
                  <a16:creationId xmlns:a16="http://schemas.microsoft.com/office/drawing/2014/main" id="{204277B7-D598-4B50-81D4-BB1A53B0EAB6}"/>
                </a:ext>
              </a:extLst>
            </p:cNvPr>
            <p:cNvSpPr/>
            <p:nvPr/>
          </p:nvSpPr>
          <p:spPr>
            <a:xfrm>
              <a:off x="913615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箭头: V 形 30">
              <a:extLst>
                <a:ext uri="{FF2B5EF4-FFF2-40B4-BE49-F238E27FC236}">
                  <a16:creationId xmlns:a16="http://schemas.microsoft.com/office/drawing/2014/main" id="{BD45D10B-C870-497D-B8F2-EEE020FE85B9}"/>
                </a:ext>
              </a:extLst>
            </p:cNvPr>
            <p:cNvSpPr/>
            <p:nvPr/>
          </p:nvSpPr>
          <p:spPr>
            <a:xfrm>
              <a:off x="1050760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箭头: V 形 31">
              <a:extLst>
                <a:ext uri="{FF2B5EF4-FFF2-40B4-BE49-F238E27FC236}">
                  <a16:creationId xmlns:a16="http://schemas.microsoft.com/office/drawing/2014/main" id="{F022E797-42D7-4644-B8D6-A0169C6519CC}"/>
                </a:ext>
              </a:extLst>
            </p:cNvPr>
            <p:cNvSpPr/>
            <p:nvPr/>
          </p:nvSpPr>
          <p:spPr>
            <a:xfrm>
              <a:off x="1187905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箭头: V 形 32">
              <a:extLst>
                <a:ext uri="{FF2B5EF4-FFF2-40B4-BE49-F238E27FC236}">
                  <a16:creationId xmlns:a16="http://schemas.microsoft.com/office/drawing/2014/main" id="{9D15A078-AFC5-4529-B25E-19A5F0A7B160}"/>
                </a:ext>
              </a:extLst>
            </p:cNvPr>
            <p:cNvSpPr/>
            <p:nvPr/>
          </p:nvSpPr>
          <p:spPr>
            <a:xfrm>
              <a:off x="1325050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箭头: V 形 33">
              <a:extLst>
                <a:ext uri="{FF2B5EF4-FFF2-40B4-BE49-F238E27FC236}">
                  <a16:creationId xmlns:a16="http://schemas.microsoft.com/office/drawing/2014/main" id="{FF18B5DF-CFFB-4D1E-B794-FF6CAB4FA61D}"/>
                </a:ext>
              </a:extLst>
            </p:cNvPr>
            <p:cNvSpPr/>
            <p:nvPr/>
          </p:nvSpPr>
          <p:spPr>
            <a:xfrm>
              <a:off x="1462195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箭头: V 形 34">
              <a:extLst>
                <a:ext uri="{FF2B5EF4-FFF2-40B4-BE49-F238E27FC236}">
                  <a16:creationId xmlns:a16="http://schemas.microsoft.com/office/drawing/2014/main" id="{2DC8BAEB-6736-4B2A-B81E-F66885456031}"/>
                </a:ext>
              </a:extLst>
            </p:cNvPr>
            <p:cNvSpPr/>
            <p:nvPr/>
          </p:nvSpPr>
          <p:spPr>
            <a:xfrm>
              <a:off x="1599340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箭头: V 形 35">
              <a:extLst>
                <a:ext uri="{FF2B5EF4-FFF2-40B4-BE49-F238E27FC236}">
                  <a16:creationId xmlns:a16="http://schemas.microsoft.com/office/drawing/2014/main" id="{30336C88-CDBA-4512-B78E-97B70B4021DB}"/>
                </a:ext>
              </a:extLst>
            </p:cNvPr>
            <p:cNvSpPr/>
            <p:nvPr/>
          </p:nvSpPr>
          <p:spPr>
            <a:xfrm>
              <a:off x="1736485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箭头: V 形 36">
              <a:extLst>
                <a:ext uri="{FF2B5EF4-FFF2-40B4-BE49-F238E27FC236}">
                  <a16:creationId xmlns:a16="http://schemas.microsoft.com/office/drawing/2014/main" id="{D0E4D510-0AFD-4A83-98B4-4BAF468C6791}"/>
                </a:ext>
              </a:extLst>
            </p:cNvPr>
            <p:cNvSpPr/>
            <p:nvPr/>
          </p:nvSpPr>
          <p:spPr>
            <a:xfrm>
              <a:off x="1873630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箭头: V 形 37">
              <a:extLst>
                <a:ext uri="{FF2B5EF4-FFF2-40B4-BE49-F238E27FC236}">
                  <a16:creationId xmlns:a16="http://schemas.microsoft.com/office/drawing/2014/main" id="{9BC763D2-060B-4D8A-BF5B-419D9FABE4D0}"/>
                </a:ext>
              </a:extLst>
            </p:cNvPr>
            <p:cNvSpPr/>
            <p:nvPr/>
          </p:nvSpPr>
          <p:spPr>
            <a:xfrm>
              <a:off x="2010775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箭头: V 形 38">
              <a:extLst>
                <a:ext uri="{FF2B5EF4-FFF2-40B4-BE49-F238E27FC236}">
                  <a16:creationId xmlns:a16="http://schemas.microsoft.com/office/drawing/2014/main" id="{BA656B74-2B5E-4D30-A8A2-8C9FAF92F0A9}"/>
                </a:ext>
              </a:extLst>
            </p:cNvPr>
            <p:cNvSpPr/>
            <p:nvPr/>
          </p:nvSpPr>
          <p:spPr>
            <a:xfrm>
              <a:off x="2147920" y="2247900"/>
              <a:ext cx="181692" cy="181692"/>
            </a:xfrm>
            <a:prstGeom prst="chevron">
              <a:avLst>
                <a:gd name="adj" fmla="val 47379"/>
              </a:avLst>
            </a:pr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箭头: 虚尾 40">
            <a:extLst>
              <a:ext uri="{FF2B5EF4-FFF2-40B4-BE49-F238E27FC236}">
                <a16:creationId xmlns:a16="http://schemas.microsoft.com/office/drawing/2014/main" id="{36CF4108-5938-4B35-935F-8194A939382B}"/>
              </a:ext>
            </a:extLst>
          </p:cNvPr>
          <p:cNvSpPr/>
          <p:nvPr/>
        </p:nvSpPr>
        <p:spPr>
          <a:xfrm>
            <a:off x="-312529" y="1492413"/>
            <a:ext cx="2578100" cy="527143"/>
          </a:xfrm>
          <a:prstGeom prst="stripedRightArrow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2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虚尾 41">
            <a:extLst>
              <a:ext uri="{FF2B5EF4-FFF2-40B4-BE49-F238E27FC236}">
                <a16:creationId xmlns:a16="http://schemas.microsoft.com/office/drawing/2014/main" id="{3CA5BB95-7A40-4B96-A598-A219F5AAACB3}"/>
              </a:ext>
            </a:extLst>
          </p:cNvPr>
          <p:cNvSpPr/>
          <p:nvPr/>
        </p:nvSpPr>
        <p:spPr>
          <a:xfrm>
            <a:off x="2007320" y="1193614"/>
            <a:ext cx="1908916" cy="390314"/>
          </a:xfrm>
          <a:prstGeom prst="stripedRightArrow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2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箭头: 虚尾 42">
            <a:extLst>
              <a:ext uri="{FF2B5EF4-FFF2-40B4-BE49-F238E27FC236}">
                <a16:creationId xmlns:a16="http://schemas.microsoft.com/office/drawing/2014/main" id="{0DD53085-B31E-407A-BE67-1DF6BC08C381}"/>
              </a:ext>
            </a:extLst>
          </p:cNvPr>
          <p:cNvSpPr/>
          <p:nvPr/>
        </p:nvSpPr>
        <p:spPr>
          <a:xfrm>
            <a:off x="1944982" y="5058148"/>
            <a:ext cx="1908916" cy="645363"/>
          </a:xfrm>
          <a:prstGeom prst="stripedRightArrow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2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BD62894-B316-421F-82BB-096080CF74CD}"/>
              </a:ext>
            </a:extLst>
          </p:cNvPr>
          <p:cNvSpPr/>
          <p:nvPr/>
        </p:nvSpPr>
        <p:spPr>
          <a:xfrm>
            <a:off x="5133771" y="601907"/>
            <a:ext cx="1733563" cy="51408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88900" dir="5400000" sx="92000" sy="92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箭头: 虚尾 43">
            <a:extLst>
              <a:ext uri="{FF2B5EF4-FFF2-40B4-BE49-F238E27FC236}">
                <a16:creationId xmlns:a16="http://schemas.microsoft.com/office/drawing/2014/main" id="{C4EC85F5-30B4-4339-9175-4A9D4D2D9DBD}"/>
              </a:ext>
            </a:extLst>
          </p:cNvPr>
          <p:cNvSpPr/>
          <p:nvPr/>
        </p:nvSpPr>
        <p:spPr>
          <a:xfrm>
            <a:off x="-677666" y="5443982"/>
            <a:ext cx="2594641" cy="877192"/>
          </a:xfrm>
          <a:prstGeom prst="stripedRightArrow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2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A2663F1F-A307-4C15-9A4E-5EF2D9EFE837}"/>
              </a:ext>
            </a:extLst>
          </p:cNvPr>
          <p:cNvSpPr/>
          <p:nvPr/>
        </p:nvSpPr>
        <p:spPr>
          <a:xfrm>
            <a:off x="5160639" y="3599381"/>
            <a:ext cx="2009979" cy="51408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88900" dir="5400000" sx="92000" sy="92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箭头: 虚尾 44">
            <a:extLst>
              <a:ext uri="{FF2B5EF4-FFF2-40B4-BE49-F238E27FC236}">
                <a16:creationId xmlns:a16="http://schemas.microsoft.com/office/drawing/2014/main" id="{DCD735DF-E361-449D-9F94-87083570366E}"/>
              </a:ext>
            </a:extLst>
          </p:cNvPr>
          <p:cNvSpPr/>
          <p:nvPr/>
        </p:nvSpPr>
        <p:spPr>
          <a:xfrm>
            <a:off x="144915" y="5058148"/>
            <a:ext cx="856304" cy="289498"/>
          </a:xfrm>
          <a:prstGeom prst="stripedRightArrow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  <a:alpha val="2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DFE188F-B04C-4E91-979F-96204CF00820}"/>
              </a:ext>
            </a:extLst>
          </p:cNvPr>
          <p:cNvSpPr/>
          <p:nvPr/>
        </p:nvSpPr>
        <p:spPr>
          <a:xfrm>
            <a:off x="5310566" y="682651"/>
            <a:ext cx="146706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gradFill flip="none" rotWithShape="1">
                  <a:gsLst>
                    <a:gs pos="76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  <a:tileRect/>
                </a:gradFill>
                <a:latin typeface="+mj-ea"/>
                <a:ea typeface="+mj-ea"/>
              </a:rPr>
              <a:t>遇到抢劫时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7008D32-8013-4B9E-B02B-2CFD6CD6C43D}"/>
              </a:ext>
            </a:extLst>
          </p:cNvPr>
          <p:cNvSpPr/>
          <p:nvPr/>
        </p:nvSpPr>
        <p:spPr>
          <a:xfrm>
            <a:off x="5310566" y="3678546"/>
            <a:ext cx="1723549" cy="707886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gradFill flip="none" rotWithShape="1">
                  <a:gsLst>
                    <a:gs pos="76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  <a:tileRect/>
                </a:gradFill>
                <a:latin typeface="+mj-ea"/>
                <a:ea typeface="+mj-ea"/>
              </a:rPr>
              <a:t>劫匪有凶器时</a:t>
            </a:r>
          </a:p>
          <a:p>
            <a:endParaRPr lang="zh-CN" altLang="en-US" sz="2000" dirty="0">
              <a:gradFill flip="none" rotWithShape="1">
                <a:gsLst>
                  <a:gs pos="76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5400000" scaled="0"/>
                <a:tileRect/>
              </a:gradFill>
              <a:latin typeface="+mj-ea"/>
              <a:ea typeface="+mj-ea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59B4324C-4041-4129-BAFD-378637E6D218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585889" y="3429001"/>
            <a:ext cx="7606111" cy="0"/>
          </a:xfrm>
          <a:prstGeom prst="line">
            <a:avLst/>
          </a:prstGeom>
          <a:ln w="50800">
            <a:solidFill>
              <a:schemeClr val="tx1">
                <a:alpha val="1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1D96E250-09C7-42BF-823E-141AADFE2E71}"/>
              </a:ext>
            </a:extLst>
          </p:cNvPr>
          <p:cNvSpPr/>
          <p:nvPr/>
        </p:nvSpPr>
        <p:spPr>
          <a:xfrm>
            <a:off x="5337669" y="1473865"/>
            <a:ext cx="5912134" cy="15310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面对拦路抢劫的歹徒</a:t>
            </a:r>
            <a:r>
              <a:rPr lang="en-US" altLang="zh-CN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,</a:t>
            </a: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一般先不要跑</a:t>
            </a:r>
            <a:r>
              <a:rPr lang="en-US" altLang="zh-CN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,</a:t>
            </a: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因为歹徒的目的是为了抢劫钱财</a:t>
            </a:r>
            <a:r>
              <a:rPr lang="en-US" altLang="zh-CN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,</a:t>
            </a: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如果急于 逃走可能会遭到歹徒的伤害。应与歹徒巧妙周旋</a:t>
            </a:r>
            <a:r>
              <a:rPr lang="en-US" altLang="zh-CN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,</a:t>
            </a: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寻找机会求救</a:t>
            </a:r>
            <a:r>
              <a:rPr lang="en-US" altLang="zh-CN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,</a:t>
            </a: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可将随身携带的少量钱财、 物品交给歹徒</a:t>
            </a:r>
            <a:r>
              <a:rPr lang="en-US" altLang="zh-CN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,</a:t>
            </a: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并注意记下歹徒的相貌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50F9D34-85B8-4270-8011-4CFA568EEBF6}"/>
              </a:ext>
            </a:extLst>
          </p:cNvPr>
          <p:cNvSpPr/>
          <p:nvPr/>
        </p:nvSpPr>
        <p:spPr>
          <a:xfrm>
            <a:off x="5337669" y="4466805"/>
            <a:ext cx="6171024" cy="15310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333333">
                    <a:alpha val="46000"/>
                  </a:srgbClr>
                </a:solidFill>
                <a:latin typeface="+mn-ea"/>
              </a:rPr>
              <a:t>面对凶残的劫匪，自认为无力抵抗，则要迅速逃离现场，但应侧身跑，以防背后袭击。假如劫匪快速追上，可以仰面倒地，双腿弯曲，不停地交替踹蹬，这样既能够使劫匪难以下手行刺，又可以趁势踢掉其手中的凶器。</a:t>
            </a:r>
          </a:p>
        </p:txBody>
      </p:sp>
    </p:spTree>
    <p:extLst>
      <p:ext uri="{BB962C8B-B14F-4D97-AF65-F5344CB8AC3E}">
        <p14:creationId xmlns:p14="http://schemas.microsoft.com/office/powerpoint/2010/main" val="2462949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9A7699EA-34FE-4555-BF41-152FA9E551CA}"/>
              </a:ext>
            </a:extLst>
          </p:cNvPr>
          <p:cNvGrpSpPr/>
          <p:nvPr/>
        </p:nvGrpSpPr>
        <p:grpSpPr>
          <a:xfrm>
            <a:off x="5596894" y="4041654"/>
            <a:ext cx="5828344" cy="2077257"/>
            <a:chOff x="5596894" y="1736725"/>
            <a:chExt cx="5828344" cy="2077257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FBFF9E06-007A-4EFE-94F3-72FA1A62009B}"/>
                </a:ext>
              </a:extLst>
            </p:cNvPr>
            <p:cNvSpPr/>
            <p:nvPr/>
          </p:nvSpPr>
          <p:spPr>
            <a:xfrm>
              <a:off x="5776547" y="1999428"/>
              <a:ext cx="5489956" cy="1814554"/>
            </a:xfrm>
            <a:prstGeom prst="roundRect">
              <a:avLst>
                <a:gd name="adj" fmla="val 7283"/>
              </a:avLst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4981B568-8A01-4179-A489-3D58E08945B5}"/>
                </a:ext>
              </a:extLst>
            </p:cNvPr>
            <p:cNvSpPr/>
            <p:nvPr/>
          </p:nvSpPr>
          <p:spPr>
            <a:xfrm>
              <a:off x="5701131" y="1857698"/>
              <a:ext cx="5622190" cy="1858260"/>
            </a:xfrm>
            <a:prstGeom prst="roundRect">
              <a:avLst>
                <a:gd name="adj" fmla="val 7283"/>
              </a:avLst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858599F-180F-4A11-B5F5-C02694013A75}"/>
                </a:ext>
              </a:extLst>
            </p:cNvPr>
            <p:cNvSpPr/>
            <p:nvPr/>
          </p:nvSpPr>
          <p:spPr>
            <a:xfrm>
              <a:off x="5596894" y="1736725"/>
              <a:ext cx="5826025" cy="1925633"/>
            </a:xfrm>
            <a:prstGeom prst="roundRect">
              <a:avLst>
                <a:gd name="adj" fmla="val 4513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B881FF0E-DADB-469A-B4EF-75AD8DF61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213" y="1790065"/>
              <a:ext cx="5826025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001A32F-66E1-4819-977E-81FCED66A3B0}"/>
              </a:ext>
            </a:extLst>
          </p:cNvPr>
          <p:cNvGrpSpPr/>
          <p:nvPr/>
        </p:nvGrpSpPr>
        <p:grpSpPr>
          <a:xfrm>
            <a:off x="5596894" y="1736725"/>
            <a:ext cx="5828344" cy="2077257"/>
            <a:chOff x="5596894" y="1736725"/>
            <a:chExt cx="5828344" cy="2077257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02E17B08-1D21-4D42-99BE-F6EA3CDA362D}"/>
                </a:ext>
              </a:extLst>
            </p:cNvPr>
            <p:cNvSpPr/>
            <p:nvPr/>
          </p:nvSpPr>
          <p:spPr>
            <a:xfrm>
              <a:off x="5776547" y="1999428"/>
              <a:ext cx="5489956" cy="1814554"/>
            </a:xfrm>
            <a:prstGeom prst="roundRect">
              <a:avLst>
                <a:gd name="adj" fmla="val 7283"/>
              </a:avLst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3C4D4B8B-976F-41C8-9DB2-B68AB0E20E9A}"/>
                </a:ext>
              </a:extLst>
            </p:cNvPr>
            <p:cNvSpPr/>
            <p:nvPr/>
          </p:nvSpPr>
          <p:spPr>
            <a:xfrm>
              <a:off x="5701131" y="1857698"/>
              <a:ext cx="5622190" cy="1858260"/>
            </a:xfrm>
            <a:prstGeom prst="roundRect">
              <a:avLst>
                <a:gd name="adj" fmla="val 7283"/>
              </a:avLst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DB75EAD4-EF21-4236-A84F-EB880516B735}"/>
                </a:ext>
              </a:extLst>
            </p:cNvPr>
            <p:cNvSpPr/>
            <p:nvPr/>
          </p:nvSpPr>
          <p:spPr>
            <a:xfrm>
              <a:off x="5596894" y="1736725"/>
              <a:ext cx="5826025" cy="1925633"/>
            </a:xfrm>
            <a:prstGeom prst="roundRect">
              <a:avLst>
                <a:gd name="adj" fmla="val 4513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D5C70D02-7D70-4CC3-AAC2-894571AE4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213" y="1790065"/>
              <a:ext cx="5826025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D7BA6F9-E856-4B25-801F-89660D91CCF4}"/>
              </a:ext>
            </a:extLst>
          </p:cNvPr>
          <p:cNvSpPr/>
          <p:nvPr/>
        </p:nvSpPr>
        <p:spPr>
          <a:xfrm>
            <a:off x="1031331" y="2320201"/>
            <a:ext cx="4153272" cy="3803882"/>
          </a:xfrm>
          <a:prstGeom prst="roundRect">
            <a:avLst>
              <a:gd name="adj" fmla="val 4090"/>
            </a:avLst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2E3991C-1FEB-42BE-B1F8-EB425772ED99}"/>
              </a:ext>
            </a:extLst>
          </p:cNvPr>
          <p:cNvSpPr/>
          <p:nvPr/>
        </p:nvSpPr>
        <p:spPr>
          <a:xfrm>
            <a:off x="945245" y="2075622"/>
            <a:ext cx="4325444" cy="3961570"/>
          </a:xfrm>
          <a:prstGeom prst="roundRect">
            <a:avLst>
              <a:gd name="adj" fmla="val 4090"/>
            </a:avLst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4048653-4862-408C-9531-6605CCF69F6B}"/>
              </a:ext>
            </a:extLst>
          </p:cNvPr>
          <p:cNvSpPr/>
          <p:nvPr/>
        </p:nvSpPr>
        <p:spPr>
          <a:xfrm>
            <a:off x="803276" y="1736725"/>
            <a:ext cx="4609382" cy="4221623"/>
          </a:xfrm>
          <a:prstGeom prst="roundRect">
            <a:avLst>
              <a:gd name="adj" fmla="val 409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FC642362-1A9C-4B9D-A6AB-72D49AFB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6" y="1736725"/>
            <a:ext cx="4592441" cy="422162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8EFDEEC-6D55-482C-A104-714896CD1025}"/>
              </a:ext>
            </a:extLst>
          </p:cNvPr>
          <p:cNvSpPr txBox="1">
            <a:spLocks noChangeArrowheads="1"/>
          </p:cNvSpPr>
          <p:nvPr/>
        </p:nvSpPr>
        <p:spPr>
          <a:xfrm>
            <a:off x="8898193" y="5254009"/>
            <a:ext cx="8229600" cy="4953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24A699F-7982-4425-9673-072AC0852624}"/>
              </a:ext>
            </a:extLst>
          </p:cNvPr>
          <p:cNvSpPr/>
          <p:nvPr/>
        </p:nvSpPr>
        <p:spPr>
          <a:xfrm>
            <a:off x="1359855" y="2313858"/>
            <a:ext cx="1723549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防绑架勒索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48410EB-0AB5-4C0B-AC95-4C8FFB214674}"/>
              </a:ext>
            </a:extLst>
          </p:cNvPr>
          <p:cNvSpPr/>
          <p:nvPr/>
        </p:nvSpPr>
        <p:spPr>
          <a:xfrm>
            <a:off x="1359856" y="3380888"/>
            <a:ext cx="3536610" cy="14282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不要透露个人信息和家庭信息给陌生人，不要单独和陌生人外出或单独相处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012B62-DBD7-4EF2-9B77-E0279F006260}"/>
              </a:ext>
            </a:extLst>
          </p:cNvPr>
          <p:cNvSpPr/>
          <p:nvPr/>
        </p:nvSpPr>
        <p:spPr>
          <a:xfrm>
            <a:off x="5916020" y="1999428"/>
            <a:ext cx="95410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</a:rPr>
              <a:t>遇险后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906703-DC75-4381-B11D-ABA2ACF3579B}"/>
              </a:ext>
            </a:extLst>
          </p:cNvPr>
          <p:cNvSpPr/>
          <p:nvPr/>
        </p:nvSpPr>
        <p:spPr>
          <a:xfrm>
            <a:off x="5930625" y="4380796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</a:rPr>
              <a:t>等待营救时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FFC2BE1-3A14-4BE9-919B-9BA3F2C653CD}"/>
              </a:ext>
            </a:extLst>
          </p:cNvPr>
          <p:cNvSpPr/>
          <p:nvPr/>
        </p:nvSpPr>
        <p:spPr>
          <a:xfrm>
            <a:off x="5925527" y="5021411"/>
            <a:ext cx="5099583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tx1">
                    <a:alpha val="67000"/>
                  </a:schemeClr>
                </a:solidFill>
              </a:rPr>
              <a:t>要设法将自己的处境和地点通知家人、老师或对自己有帮助的人。不与绑匪发生正面冲突，尽量想法缓解局势，寻找自救机会；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53C2DAA-EB73-48C0-BFC3-2716025DE576}"/>
              </a:ext>
            </a:extLst>
          </p:cNvPr>
          <p:cNvSpPr/>
          <p:nvPr/>
        </p:nvSpPr>
        <p:spPr>
          <a:xfrm>
            <a:off x="5916020" y="2845964"/>
            <a:ext cx="5109091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600" dirty="0">
                <a:solidFill>
                  <a:schemeClr val="tx1">
                    <a:alpha val="67000"/>
                  </a:schemeClr>
                </a:solidFill>
              </a:rPr>
              <a:t>应保证自身安全并机智地与绑匪周旋，为营救争取时间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D47D25F-12B1-4458-B8C8-1F53B01EB43F}"/>
              </a:ext>
            </a:extLst>
          </p:cNvPr>
          <p:cNvSpPr txBox="1">
            <a:spLocks noChangeArrowheads="1"/>
          </p:cNvSpPr>
          <p:nvPr/>
        </p:nvSpPr>
        <p:spPr>
          <a:xfrm>
            <a:off x="745231" y="846095"/>
            <a:ext cx="1693914" cy="527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800" dirty="0">
                <a:solidFill>
                  <a:schemeClr val="accent1"/>
                </a:solidFill>
              </a:rPr>
              <a:t>公共</a:t>
            </a:r>
            <a:r>
              <a:rPr lang="zh-CN" altLang="en-US" sz="2800" dirty="0"/>
              <a:t>安全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AF19A0E6-FC45-4F14-950A-1031E3ADB43E}"/>
              </a:ext>
            </a:extLst>
          </p:cNvPr>
          <p:cNvCxnSpPr>
            <a:cxnSpLocks/>
          </p:cNvCxnSpPr>
          <p:nvPr/>
        </p:nvCxnSpPr>
        <p:spPr>
          <a:xfrm>
            <a:off x="5596894" y="2544690"/>
            <a:ext cx="58283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>
            <a:extLst>
              <a:ext uri="{FF2B5EF4-FFF2-40B4-BE49-F238E27FC236}">
                <a16:creationId xmlns:a16="http://schemas.microsoft.com/office/drawing/2014/main" id="{C57714A1-3200-4CF6-9CA7-BA65D8E02F41}"/>
              </a:ext>
            </a:extLst>
          </p:cNvPr>
          <p:cNvSpPr/>
          <p:nvPr/>
        </p:nvSpPr>
        <p:spPr>
          <a:xfrm>
            <a:off x="11103637" y="2086755"/>
            <a:ext cx="112728" cy="1127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770A026-1A3E-4136-9BF0-D5DCDB7509C4}"/>
              </a:ext>
            </a:extLst>
          </p:cNvPr>
          <p:cNvCxnSpPr>
            <a:cxnSpLocks/>
          </p:cNvCxnSpPr>
          <p:nvPr/>
        </p:nvCxnSpPr>
        <p:spPr>
          <a:xfrm>
            <a:off x="5596894" y="4916195"/>
            <a:ext cx="582834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椭圆 52">
            <a:extLst>
              <a:ext uri="{FF2B5EF4-FFF2-40B4-BE49-F238E27FC236}">
                <a16:creationId xmlns:a16="http://schemas.microsoft.com/office/drawing/2014/main" id="{3F954A17-D99F-44B5-9824-D0486C262FEB}"/>
              </a:ext>
            </a:extLst>
          </p:cNvPr>
          <p:cNvSpPr/>
          <p:nvPr/>
        </p:nvSpPr>
        <p:spPr>
          <a:xfrm>
            <a:off x="11103637" y="4476442"/>
            <a:ext cx="112728" cy="1127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4C1DFA60-0238-4CEF-BC66-FAFAB0984AC8}"/>
              </a:ext>
            </a:extLst>
          </p:cNvPr>
          <p:cNvCxnSpPr>
            <a:cxnSpLocks/>
          </p:cNvCxnSpPr>
          <p:nvPr/>
        </p:nvCxnSpPr>
        <p:spPr>
          <a:xfrm>
            <a:off x="1477888" y="3087257"/>
            <a:ext cx="455687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85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DCDE0C1-0153-428D-8D28-070962D1ED9E}"/>
              </a:ext>
            </a:extLst>
          </p:cNvPr>
          <p:cNvGrpSpPr/>
          <p:nvPr/>
        </p:nvGrpSpPr>
        <p:grpSpPr>
          <a:xfrm>
            <a:off x="6170858" y="3774332"/>
            <a:ext cx="5212840" cy="2376914"/>
            <a:chOff x="6170858" y="3774332"/>
            <a:chExt cx="5212840" cy="2376914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EBCF4491-67E7-4C91-A5FE-50B6B3A3D034}"/>
                </a:ext>
              </a:extLst>
            </p:cNvPr>
            <p:cNvSpPr/>
            <p:nvPr/>
          </p:nvSpPr>
          <p:spPr>
            <a:xfrm>
              <a:off x="6170858" y="3977712"/>
              <a:ext cx="5197475" cy="1997075"/>
            </a:xfrm>
            <a:prstGeom prst="roundRect">
              <a:avLst>
                <a:gd name="adj" fmla="val 4266"/>
              </a:avLst>
            </a:prstGeom>
            <a:solidFill>
              <a:schemeClr val="bg1"/>
            </a:solidFill>
            <a:ln>
              <a:noFill/>
            </a:ln>
            <a:effectLst>
              <a:outerShdw blurRad="279400" dist="190500" dir="5400000" sx="95000" sy="95000" algn="t" rotWithShape="0">
                <a:srgbClr val="37725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35789075-C09D-4F6A-B153-EE62931DE289}"/>
                </a:ext>
              </a:extLst>
            </p:cNvPr>
            <p:cNvSpPr/>
            <p:nvPr/>
          </p:nvSpPr>
          <p:spPr>
            <a:xfrm rot="21358458">
              <a:off x="6175824" y="5592876"/>
              <a:ext cx="5186436" cy="558370"/>
            </a:xfrm>
            <a:custGeom>
              <a:avLst/>
              <a:gdLst>
                <a:gd name="connsiteX0" fmla="*/ 2914849 w 5186436"/>
                <a:gd name="connsiteY0" fmla="*/ 69177 h 558370"/>
                <a:gd name="connsiteX1" fmla="*/ 4787192 w 5186436"/>
                <a:gd name="connsiteY1" fmla="*/ 504606 h 558370"/>
                <a:gd name="connsiteX2" fmla="*/ 5125670 w 5186436"/>
                <a:gd name="connsiteY2" fmla="*/ 475464 h 558370"/>
                <a:gd name="connsiteX3" fmla="*/ 5186436 w 5186436"/>
                <a:gd name="connsiteY3" fmla="*/ 456831 h 558370"/>
                <a:gd name="connsiteX4" fmla="*/ 5184865 w 5186436"/>
                <a:gd name="connsiteY4" fmla="*/ 479153 h 558370"/>
                <a:gd name="connsiteX5" fmla="*/ 5093900 w 5186436"/>
                <a:gd name="connsiteY5" fmla="*/ 558157 h 558370"/>
                <a:gd name="connsiteX6" fmla="*/ 79218 w 5186436"/>
                <a:gd name="connsiteY6" fmla="*/ 205236 h 558370"/>
                <a:gd name="connsiteX7" fmla="*/ 214 w 5186436"/>
                <a:gd name="connsiteY7" fmla="*/ 114270 h 558370"/>
                <a:gd name="connsiteX8" fmla="*/ 8256 w 5186436"/>
                <a:gd name="connsiteY8" fmla="*/ 0 h 558370"/>
                <a:gd name="connsiteX9" fmla="*/ 86732 w 5186436"/>
                <a:gd name="connsiteY9" fmla="*/ 1709 h 558370"/>
                <a:gd name="connsiteX10" fmla="*/ 1753706 w 5186436"/>
                <a:gd name="connsiteY10" fmla="*/ 272377 h 558370"/>
                <a:gd name="connsiteX11" fmla="*/ 2914849 w 5186436"/>
                <a:gd name="connsiteY11" fmla="*/ 69177 h 55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6436" h="558370">
                  <a:moveTo>
                    <a:pt x="2914849" y="69177"/>
                  </a:moveTo>
                  <a:cubicBezTo>
                    <a:pt x="3420430" y="107882"/>
                    <a:pt x="4300963" y="456225"/>
                    <a:pt x="4787192" y="504606"/>
                  </a:cubicBezTo>
                  <a:cubicBezTo>
                    <a:pt x="4908749" y="516701"/>
                    <a:pt x="5021537" y="501733"/>
                    <a:pt x="5125670" y="475464"/>
                  </a:cubicBezTo>
                  <a:lnTo>
                    <a:pt x="5186436" y="456831"/>
                  </a:lnTo>
                  <a:lnTo>
                    <a:pt x="5184865" y="479153"/>
                  </a:lnTo>
                  <a:cubicBezTo>
                    <a:pt x="5181562" y="526089"/>
                    <a:pt x="5140835" y="561460"/>
                    <a:pt x="5093900" y="558157"/>
                  </a:cubicBezTo>
                  <a:lnTo>
                    <a:pt x="79218" y="205236"/>
                  </a:lnTo>
                  <a:cubicBezTo>
                    <a:pt x="32282" y="201933"/>
                    <a:pt x="-3089" y="161206"/>
                    <a:pt x="214" y="114270"/>
                  </a:cubicBezTo>
                  <a:lnTo>
                    <a:pt x="8256" y="0"/>
                  </a:lnTo>
                  <a:lnTo>
                    <a:pt x="86732" y="1709"/>
                  </a:lnTo>
                  <a:cubicBezTo>
                    <a:pt x="649336" y="41925"/>
                    <a:pt x="1307090" y="261794"/>
                    <a:pt x="1753706" y="272377"/>
                  </a:cubicBezTo>
                  <a:cubicBezTo>
                    <a:pt x="2264125" y="284472"/>
                    <a:pt x="2409268" y="30472"/>
                    <a:pt x="2914849" y="69177"/>
                  </a:cubicBez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25512F6D-6102-43FF-ABF6-E2346147114E}"/>
                </a:ext>
              </a:extLst>
            </p:cNvPr>
            <p:cNvSpPr/>
            <p:nvPr/>
          </p:nvSpPr>
          <p:spPr>
            <a:xfrm>
              <a:off x="6170859" y="5534547"/>
              <a:ext cx="5197475" cy="440241"/>
            </a:xfrm>
            <a:custGeom>
              <a:avLst/>
              <a:gdLst>
                <a:gd name="connsiteX0" fmla="*/ 1054523 w 5197475"/>
                <a:gd name="connsiteY0" fmla="*/ 1184 h 440241"/>
                <a:gd name="connsiteX1" fmla="*/ 2955894 w 5197475"/>
                <a:gd name="connsiteY1" fmla="*/ 276955 h 440241"/>
                <a:gd name="connsiteX2" fmla="*/ 4117037 w 5197475"/>
                <a:gd name="connsiteY2" fmla="*/ 73755 h 440241"/>
                <a:gd name="connsiteX3" fmla="*/ 5060466 w 5197475"/>
                <a:gd name="connsiteY3" fmla="*/ 287841 h 440241"/>
                <a:gd name="connsiteX4" fmla="*/ 5197475 w 5197475"/>
                <a:gd name="connsiteY4" fmla="*/ 326631 h 440241"/>
                <a:gd name="connsiteX5" fmla="*/ 5197475 w 5197475"/>
                <a:gd name="connsiteY5" fmla="*/ 355046 h 440241"/>
                <a:gd name="connsiteX6" fmla="*/ 5112280 w 5197475"/>
                <a:gd name="connsiteY6" fmla="*/ 440241 h 440241"/>
                <a:gd name="connsiteX7" fmla="*/ 85195 w 5197475"/>
                <a:gd name="connsiteY7" fmla="*/ 440241 h 440241"/>
                <a:gd name="connsiteX8" fmla="*/ 0 w 5197475"/>
                <a:gd name="connsiteY8" fmla="*/ 355046 h 440241"/>
                <a:gd name="connsiteX9" fmla="*/ 0 w 5197475"/>
                <a:gd name="connsiteY9" fmla="*/ 174724 h 440241"/>
                <a:gd name="connsiteX10" fmla="*/ 54852 w 5197475"/>
                <a:gd name="connsiteY10" fmla="*/ 159934 h 440241"/>
                <a:gd name="connsiteX11" fmla="*/ 1054523 w 5197475"/>
                <a:gd name="connsiteY11" fmla="*/ 1184 h 44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97475" h="440241">
                  <a:moveTo>
                    <a:pt x="1054523" y="1184"/>
                  </a:moveTo>
                  <a:cubicBezTo>
                    <a:pt x="1659285" y="-20588"/>
                    <a:pt x="2445475" y="264860"/>
                    <a:pt x="2955894" y="276955"/>
                  </a:cubicBezTo>
                  <a:cubicBezTo>
                    <a:pt x="3466313" y="289050"/>
                    <a:pt x="3611456" y="35050"/>
                    <a:pt x="4117037" y="73755"/>
                  </a:cubicBezTo>
                  <a:cubicBezTo>
                    <a:pt x="4369828" y="93108"/>
                    <a:pt x="4716356" y="189870"/>
                    <a:pt x="5060466" y="287841"/>
                  </a:cubicBezTo>
                  <a:lnTo>
                    <a:pt x="5197475" y="326631"/>
                  </a:lnTo>
                  <a:lnTo>
                    <a:pt x="5197475" y="355046"/>
                  </a:lnTo>
                  <a:cubicBezTo>
                    <a:pt x="5197475" y="402098"/>
                    <a:pt x="5159332" y="440241"/>
                    <a:pt x="5112280" y="440241"/>
                  </a:cubicBezTo>
                  <a:lnTo>
                    <a:pt x="85195" y="440241"/>
                  </a:lnTo>
                  <a:cubicBezTo>
                    <a:pt x="38143" y="440241"/>
                    <a:pt x="0" y="402098"/>
                    <a:pt x="0" y="355046"/>
                  </a:cubicBezTo>
                  <a:lnTo>
                    <a:pt x="0" y="174724"/>
                  </a:lnTo>
                  <a:lnTo>
                    <a:pt x="54852" y="159934"/>
                  </a:lnTo>
                  <a:cubicBezTo>
                    <a:pt x="380818" y="78593"/>
                    <a:pt x="752142" y="12070"/>
                    <a:pt x="1054523" y="118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1B8DBF9-9967-4159-AFBF-2F2DB35B3681}"/>
                </a:ext>
              </a:extLst>
            </p:cNvPr>
            <p:cNvGrpSpPr/>
            <p:nvPr/>
          </p:nvGrpSpPr>
          <p:grpSpPr>
            <a:xfrm>
              <a:off x="9796107" y="3774332"/>
              <a:ext cx="1587591" cy="2201107"/>
              <a:chOff x="4425903" y="1533345"/>
              <a:chExt cx="1587591" cy="2201107"/>
            </a:xfrm>
          </p:grpSpPr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D86385F6-9E77-4F2C-8C4A-40D90B573971}"/>
                  </a:ext>
                </a:extLst>
              </p:cNvPr>
              <p:cNvSpPr/>
              <p:nvPr/>
            </p:nvSpPr>
            <p:spPr>
              <a:xfrm rot="1298845">
                <a:off x="4798608" y="1533345"/>
                <a:ext cx="792712" cy="2201107"/>
              </a:xfrm>
              <a:custGeom>
                <a:avLst/>
                <a:gdLst>
                  <a:gd name="connsiteX0" fmla="*/ 0 w 792712"/>
                  <a:gd name="connsiteY0" fmla="*/ 292611 h 2201107"/>
                  <a:gd name="connsiteX1" fmla="*/ 722070 w 792712"/>
                  <a:gd name="connsiteY1" fmla="*/ 6032 h 2201107"/>
                  <a:gd name="connsiteX2" fmla="*/ 787268 w 792712"/>
                  <a:gd name="connsiteY2" fmla="*/ 7002 h 2201107"/>
                  <a:gd name="connsiteX3" fmla="*/ 792712 w 792712"/>
                  <a:gd name="connsiteY3" fmla="*/ 10725 h 2201107"/>
                  <a:gd name="connsiteX4" fmla="*/ 792712 w 792712"/>
                  <a:gd name="connsiteY4" fmla="*/ 2126609 h 2201107"/>
                  <a:gd name="connsiteX5" fmla="*/ 605005 w 792712"/>
                  <a:gd name="connsiteY5" fmla="*/ 2201107 h 2201107"/>
                  <a:gd name="connsiteX6" fmla="*/ 0 w 792712"/>
                  <a:gd name="connsiteY6" fmla="*/ 2201107 h 220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712" h="2201107">
                    <a:moveTo>
                      <a:pt x="0" y="292611"/>
                    </a:moveTo>
                    <a:lnTo>
                      <a:pt x="722070" y="6032"/>
                    </a:lnTo>
                    <a:cubicBezTo>
                      <a:pt x="743936" y="-2646"/>
                      <a:pt x="767250" y="-1640"/>
                      <a:pt x="787268" y="7002"/>
                    </a:cubicBezTo>
                    <a:lnTo>
                      <a:pt x="792712" y="10725"/>
                    </a:lnTo>
                    <a:lnTo>
                      <a:pt x="792712" y="2126609"/>
                    </a:lnTo>
                    <a:lnTo>
                      <a:pt x="605005" y="2201107"/>
                    </a:lnTo>
                    <a:lnTo>
                      <a:pt x="0" y="2201107"/>
                    </a:lnTo>
                    <a:close/>
                  </a:path>
                </a:pathLst>
              </a:custGeom>
              <a:gradFill flip="none" rotWithShape="1">
                <a:gsLst>
                  <a:gs pos="3600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853DD601-815B-4E14-AAF6-66CC51335B38}"/>
                  </a:ext>
                </a:extLst>
              </p:cNvPr>
              <p:cNvSpPr/>
              <p:nvPr/>
            </p:nvSpPr>
            <p:spPr>
              <a:xfrm rot="1298845">
                <a:off x="4425903" y="1602108"/>
                <a:ext cx="416751" cy="1637580"/>
              </a:xfrm>
              <a:custGeom>
                <a:avLst/>
                <a:gdLst>
                  <a:gd name="connsiteX0" fmla="*/ 0 w 416751"/>
                  <a:gd name="connsiteY0" fmla="*/ 165402 h 1637580"/>
                  <a:gd name="connsiteX1" fmla="*/ 416751 w 416751"/>
                  <a:gd name="connsiteY1" fmla="*/ 0 h 1637580"/>
                  <a:gd name="connsiteX2" fmla="*/ 416751 w 416751"/>
                  <a:gd name="connsiteY2" fmla="*/ 1637580 h 1637580"/>
                  <a:gd name="connsiteX3" fmla="*/ 0 w 416751"/>
                  <a:gd name="connsiteY3" fmla="*/ 1637580 h 163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751" h="1637580">
                    <a:moveTo>
                      <a:pt x="0" y="165402"/>
                    </a:moveTo>
                    <a:lnTo>
                      <a:pt x="416751" y="0"/>
                    </a:lnTo>
                    <a:lnTo>
                      <a:pt x="416751" y="1637580"/>
                    </a:lnTo>
                    <a:lnTo>
                      <a:pt x="0" y="16375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48C46632-7B5D-4E18-8B0E-EFF205170F6C}"/>
                  </a:ext>
                </a:extLst>
              </p:cNvPr>
              <p:cNvSpPr/>
              <p:nvPr/>
            </p:nvSpPr>
            <p:spPr>
              <a:xfrm rot="1298845">
                <a:off x="5596743" y="1765784"/>
                <a:ext cx="416751" cy="1940589"/>
              </a:xfrm>
              <a:custGeom>
                <a:avLst/>
                <a:gdLst>
                  <a:gd name="connsiteX0" fmla="*/ 0 w 416751"/>
                  <a:gd name="connsiteY0" fmla="*/ 0 h 1940589"/>
                  <a:gd name="connsiteX1" fmla="*/ 7566 w 416751"/>
                  <a:gd name="connsiteY1" fmla="*/ 1656 h 1940589"/>
                  <a:gd name="connsiteX2" fmla="*/ 52982 w 416751"/>
                  <a:gd name="connsiteY2" fmla="*/ 48444 h 1940589"/>
                  <a:gd name="connsiteX3" fmla="*/ 416751 w 416751"/>
                  <a:gd name="connsiteY3" fmla="*/ 965002 h 1940589"/>
                  <a:gd name="connsiteX4" fmla="*/ 416751 w 416751"/>
                  <a:gd name="connsiteY4" fmla="*/ 1940589 h 1940589"/>
                  <a:gd name="connsiteX5" fmla="*/ 0 w 416751"/>
                  <a:gd name="connsiteY5" fmla="*/ 1940589 h 19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6751" h="1940589">
                    <a:moveTo>
                      <a:pt x="0" y="0"/>
                    </a:moveTo>
                    <a:lnTo>
                      <a:pt x="7566" y="1656"/>
                    </a:lnTo>
                    <a:cubicBezTo>
                      <a:pt x="27584" y="10298"/>
                      <a:pt x="44304" y="26577"/>
                      <a:pt x="52982" y="48444"/>
                    </a:cubicBezTo>
                    <a:lnTo>
                      <a:pt x="416751" y="965002"/>
                    </a:lnTo>
                    <a:lnTo>
                      <a:pt x="416751" y="1940589"/>
                    </a:lnTo>
                    <a:lnTo>
                      <a:pt x="0" y="194058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D7EE0692-33EE-401E-BAC5-5C9C6CA8D4D6}"/>
              </a:ext>
            </a:extLst>
          </p:cNvPr>
          <p:cNvSpPr/>
          <p:nvPr/>
        </p:nvSpPr>
        <p:spPr>
          <a:xfrm>
            <a:off x="734705" y="778531"/>
            <a:ext cx="3775393" cy="4801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体育课</a:t>
            </a:r>
            <a:r>
              <a:rPr lang="zh-CN" altLang="en-US" sz="2800" dirty="0">
                <a:latin typeface="+mj-lt"/>
                <a:ea typeface="+mj-ea"/>
                <a:cs typeface="+mj-cs"/>
              </a:rPr>
              <a:t>和</a:t>
            </a: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劳动课</a:t>
            </a:r>
            <a:r>
              <a:rPr lang="zh-CN" altLang="en-US" sz="2800" dirty="0">
                <a:latin typeface="+mj-lt"/>
                <a:ea typeface="+mj-ea"/>
                <a:cs typeface="+mj-cs"/>
              </a:rPr>
              <a:t>的安全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7CA597B2-C8E8-4FE7-B6A8-17C0D5511105}"/>
              </a:ext>
            </a:extLst>
          </p:cNvPr>
          <p:cNvSpPr/>
          <p:nvPr/>
        </p:nvSpPr>
        <p:spPr>
          <a:xfrm rot="21358458">
            <a:off x="808241" y="3351889"/>
            <a:ext cx="5186436" cy="558370"/>
          </a:xfrm>
          <a:custGeom>
            <a:avLst/>
            <a:gdLst>
              <a:gd name="connsiteX0" fmla="*/ 2914849 w 5186436"/>
              <a:gd name="connsiteY0" fmla="*/ 69177 h 558370"/>
              <a:gd name="connsiteX1" fmla="*/ 4787192 w 5186436"/>
              <a:gd name="connsiteY1" fmla="*/ 504606 h 558370"/>
              <a:gd name="connsiteX2" fmla="*/ 5125670 w 5186436"/>
              <a:gd name="connsiteY2" fmla="*/ 475464 h 558370"/>
              <a:gd name="connsiteX3" fmla="*/ 5186436 w 5186436"/>
              <a:gd name="connsiteY3" fmla="*/ 456831 h 558370"/>
              <a:gd name="connsiteX4" fmla="*/ 5184865 w 5186436"/>
              <a:gd name="connsiteY4" fmla="*/ 479153 h 558370"/>
              <a:gd name="connsiteX5" fmla="*/ 5093900 w 5186436"/>
              <a:gd name="connsiteY5" fmla="*/ 558157 h 558370"/>
              <a:gd name="connsiteX6" fmla="*/ 79218 w 5186436"/>
              <a:gd name="connsiteY6" fmla="*/ 205236 h 558370"/>
              <a:gd name="connsiteX7" fmla="*/ 214 w 5186436"/>
              <a:gd name="connsiteY7" fmla="*/ 114270 h 558370"/>
              <a:gd name="connsiteX8" fmla="*/ 8256 w 5186436"/>
              <a:gd name="connsiteY8" fmla="*/ 0 h 558370"/>
              <a:gd name="connsiteX9" fmla="*/ 86732 w 5186436"/>
              <a:gd name="connsiteY9" fmla="*/ 1709 h 558370"/>
              <a:gd name="connsiteX10" fmla="*/ 1753706 w 5186436"/>
              <a:gd name="connsiteY10" fmla="*/ 272377 h 558370"/>
              <a:gd name="connsiteX11" fmla="*/ 2914849 w 5186436"/>
              <a:gd name="connsiteY11" fmla="*/ 69177 h 55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436" h="558370">
                <a:moveTo>
                  <a:pt x="2914849" y="69177"/>
                </a:moveTo>
                <a:cubicBezTo>
                  <a:pt x="3420430" y="107882"/>
                  <a:pt x="4300963" y="456225"/>
                  <a:pt x="4787192" y="504606"/>
                </a:cubicBezTo>
                <a:cubicBezTo>
                  <a:pt x="4908749" y="516701"/>
                  <a:pt x="5021537" y="501733"/>
                  <a:pt x="5125670" y="475464"/>
                </a:cubicBezTo>
                <a:lnTo>
                  <a:pt x="5186436" y="456831"/>
                </a:lnTo>
                <a:lnTo>
                  <a:pt x="5184865" y="479153"/>
                </a:lnTo>
                <a:cubicBezTo>
                  <a:pt x="5181562" y="526089"/>
                  <a:pt x="5140835" y="561460"/>
                  <a:pt x="5093900" y="558157"/>
                </a:cubicBezTo>
                <a:lnTo>
                  <a:pt x="79218" y="205236"/>
                </a:lnTo>
                <a:cubicBezTo>
                  <a:pt x="32282" y="201933"/>
                  <a:pt x="-3089" y="161206"/>
                  <a:pt x="214" y="114270"/>
                </a:cubicBezTo>
                <a:lnTo>
                  <a:pt x="8256" y="0"/>
                </a:lnTo>
                <a:lnTo>
                  <a:pt x="86732" y="1709"/>
                </a:lnTo>
                <a:cubicBezTo>
                  <a:pt x="649336" y="41925"/>
                  <a:pt x="1307090" y="261794"/>
                  <a:pt x="1753706" y="272377"/>
                </a:cubicBezTo>
                <a:cubicBezTo>
                  <a:pt x="2264125" y="284472"/>
                  <a:pt x="2409268" y="30472"/>
                  <a:pt x="2914849" y="69177"/>
                </a:cubicBezTo>
                <a:close/>
              </a:path>
            </a:pathLst>
          </a:cu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17A9EAC-4674-4DD1-A285-AA9C129A4F99}"/>
              </a:ext>
            </a:extLst>
          </p:cNvPr>
          <p:cNvGrpSpPr/>
          <p:nvPr/>
        </p:nvGrpSpPr>
        <p:grpSpPr>
          <a:xfrm>
            <a:off x="803275" y="1533345"/>
            <a:ext cx="5210219" cy="2201107"/>
            <a:chOff x="803275" y="1533345"/>
            <a:chExt cx="5210219" cy="2201107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1474D9E4-23B8-4F78-8B20-12658A99F350}"/>
                </a:ext>
              </a:extLst>
            </p:cNvPr>
            <p:cNvSpPr/>
            <p:nvPr/>
          </p:nvSpPr>
          <p:spPr>
            <a:xfrm>
              <a:off x="803275" y="1736725"/>
              <a:ext cx="5197475" cy="1997075"/>
            </a:xfrm>
            <a:prstGeom prst="roundRect">
              <a:avLst>
                <a:gd name="adj" fmla="val 4266"/>
              </a:avLst>
            </a:prstGeom>
            <a:solidFill>
              <a:schemeClr val="bg1"/>
            </a:solidFill>
            <a:ln>
              <a:noFill/>
            </a:ln>
            <a:effectLst>
              <a:outerShdw blurRad="279400" dist="190500" dir="5400000" sx="95000" sy="95000" algn="t" rotWithShape="0">
                <a:srgbClr val="37725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EB60108-D897-433F-861B-32122851A53F}"/>
                </a:ext>
              </a:extLst>
            </p:cNvPr>
            <p:cNvGrpSpPr/>
            <p:nvPr/>
          </p:nvGrpSpPr>
          <p:grpSpPr>
            <a:xfrm>
              <a:off x="4425903" y="1533345"/>
              <a:ext cx="1587591" cy="2201107"/>
              <a:chOff x="4425903" y="1533345"/>
              <a:chExt cx="1587591" cy="2201107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1528B9C2-1E13-47AD-8109-CBB520318186}"/>
                  </a:ext>
                </a:extLst>
              </p:cNvPr>
              <p:cNvSpPr/>
              <p:nvPr/>
            </p:nvSpPr>
            <p:spPr>
              <a:xfrm rot="1298845">
                <a:off x="4798608" y="1533345"/>
                <a:ext cx="792712" cy="2201107"/>
              </a:xfrm>
              <a:custGeom>
                <a:avLst/>
                <a:gdLst>
                  <a:gd name="connsiteX0" fmla="*/ 0 w 792712"/>
                  <a:gd name="connsiteY0" fmla="*/ 292611 h 2201107"/>
                  <a:gd name="connsiteX1" fmla="*/ 722070 w 792712"/>
                  <a:gd name="connsiteY1" fmla="*/ 6032 h 2201107"/>
                  <a:gd name="connsiteX2" fmla="*/ 787268 w 792712"/>
                  <a:gd name="connsiteY2" fmla="*/ 7002 h 2201107"/>
                  <a:gd name="connsiteX3" fmla="*/ 792712 w 792712"/>
                  <a:gd name="connsiteY3" fmla="*/ 10725 h 2201107"/>
                  <a:gd name="connsiteX4" fmla="*/ 792712 w 792712"/>
                  <a:gd name="connsiteY4" fmla="*/ 2126609 h 2201107"/>
                  <a:gd name="connsiteX5" fmla="*/ 605005 w 792712"/>
                  <a:gd name="connsiteY5" fmla="*/ 2201107 h 2201107"/>
                  <a:gd name="connsiteX6" fmla="*/ 0 w 792712"/>
                  <a:gd name="connsiteY6" fmla="*/ 2201107 h 220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712" h="2201107">
                    <a:moveTo>
                      <a:pt x="0" y="292611"/>
                    </a:moveTo>
                    <a:lnTo>
                      <a:pt x="722070" y="6032"/>
                    </a:lnTo>
                    <a:cubicBezTo>
                      <a:pt x="743936" y="-2646"/>
                      <a:pt x="767250" y="-1640"/>
                      <a:pt x="787268" y="7002"/>
                    </a:cubicBezTo>
                    <a:lnTo>
                      <a:pt x="792712" y="10725"/>
                    </a:lnTo>
                    <a:lnTo>
                      <a:pt x="792712" y="2126609"/>
                    </a:lnTo>
                    <a:lnTo>
                      <a:pt x="605005" y="2201107"/>
                    </a:lnTo>
                    <a:lnTo>
                      <a:pt x="0" y="2201107"/>
                    </a:lnTo>
                    <a:close/>
                  </a:path>
                </a:pathLst>
              </a:custGeom>
              <a:gradFill flip="none" rotWithShape="1">
                <a:gsLst>
                  <a:gs pos="3600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5D7EA383-10E6-4801-A308-422205E035CD}"/>
                  </a:ext>
                </a:extLst>
              </p:cNvPr>
              <p:cNvSpPr/>
              <p:nvPr/>
            </p:nvSpPr>
            <p:spPr>
              <a:xfrm rot="1298845">
                <a:off x="4425903" y="1602108"/>
                <a:ext cx="416751" cy="1637580"/>
              </a:xfrm>
              <a:custGeom>
                <a:avLst/>
                <a:gdLst>
                  <a:gd name="connsiteX0" fmla="*/ 0 w 416751"/>
                  <a:gd name="connsiteY0" fmla="*/ 165402 h 1637580"/>
                  <a:gd name="connsiteX1" fmla="*/ 416751 w 416751"/>
                  <a:gd name="connsiteY1" fmla="*/ 0 h 1637580"/>
                  <a:gd name="connsiteX2" fmla="*/ 416751 w 416751"/>
                  <a:gd name="connsiteY2" fmla="*/ 1637580 h 1637580"/>
                  <a:gd name="connsiteX3" fmla="*/ 0 w 416751"/>
                  <a:gd name="connsiteY3" fmla="*/ 1637580 h 163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751" h="1637580">
                    <a:moveTo>
                      <a:pt x="0" y="165402"/>
                    </a:moveTo>
                    <a:lnTo>
                      <a:pt x="416751" y="0"/>
                    </a:lnTo>
                    <a:lnTo>
                      <a:pt x="416751" y="1637580"/>
                    </a:lnTo>
                    <a:lnTo>
                      <a:pt x="0" y="16375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495D53C3-E361-489D-8B8B-2CBC694EB615}"/>
                  </a:ext>
                </a:extLst>
              </p:cNvPr>
              <p:cNvSpPr/>
              <p:nvPr/>
            </p:nvSpPr>
            <p:spPr>
              <a:xfrm rot="1298845">
                <a:off x="5596743" y="1765784"/>
                <a:ext cx="416751" cy="1940589"/>
              </a:xfrm>
              <a:custGeom>
                <a:avLst/>
                <a:gdLst>
                  <a:gd name="connsiteX0" fmla="*/ 0 w 416751"/>
                  <a:gd name="connsiteY0" fmla="*/ 0 h 1940589"/>
                  <a:gd name="connsiteX1" fmla="*/ 7566 w 416751"/>
                  <a:gd name="connsiteY1" fmla="*/ 1656 h 1940589"/>
                  <a:gd name="connsiteX2" fmla="*/ 52982 w 416751"/>
                  <a:gd name="connsiteY2" fmla="*/ 48444 h 1940589"/>
                  <a:gd name="connsiteX3" fmla="*/ 416751 w 416751"/>
                  <a:gd name="connsiteY3" fmla="*/ 965002 h 1940589"/>
                  <a:gd name="connsiteX4" fmla="*/ 416751 w 416751"/>
                  <a:gd name="connsiteY4" fmla="*/ 1940589 h 1940589"/>
                  <a:gd name="connsiteX5" fmla="*/ 0 w 416751"/>
                  <a:gd name="connsiteY5" fmla="*/ 1940589 h 19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6751" h="1940589">
                    <a:moveTo>
                      <a:pt x="0" y="0"/>
                    </a:moveTo>
                    <a:lnTo>
                      <a:pt x="7566" y="1656"/>
                    </a:lnTo>
                    <a:cubicBezTo>
                      <a:pt x="27584" y="10298"/>
                      <a:pt x="44304" y="26577"/>
                      <a:pt x="52982" y="48444"/>
                    </a:cubicBezTo>
                    <a:lnTo>
                      <a:pt x="416751" y="965002"/>
                    </a:lnTo>
                    <a:lnTo>
                      <a:pt x="416751" y="1940589"/>
                    </a:lnTo>
                    <a:lnTo>
                      <a:pt x="0" y="194058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678A1A8-DA26-4D29-A3FC-333B3941AE3D}"/>
                </a:ext>
              </a:extLst>
            </p:cNvPr>
            <p:cNvSpPr/>
            <p:nvPr/>
          </p:nvSpPr>
          <p:spPr>
            <a:xfrm>
              <a:off x="803276" y="3293560"/>
              <a:ext cx="5197475" cy="440241"/>
            </a:xfrm>
            <a:custGeom>
              <a:avLst/>
              <a:gdLst>
                <a:gd name="connsiteX0" fmla="*/ 1054523 w 5197475"/>
                <a:gd name="connsiteY0" fmla="*/ 1184 h 440241"/>
                <a:gd name="connsiteX1" fmla="*/ 2955894 w 5197475"/>
                <a:gd name="connsiteY1" fmla="*/ 276955 h 440241"/>
                <a:gd name="connsiteX2" fmla="*/ 4117037 w 5197475"/>
                <a:gd name="connsiteY2" fmla="*/ 73755 h 440241"/>
                <a:gd name="connsiteX3" fmla="*/ 5060466 w 5197475"/>
                <a:gd name="connsiteY3" fmla="*/ 287841 h 440241"/>
                <a:gd name="connsiteX4" fmla="*/ 5197475 w 5197475"/>
                <a:gd name="connsiteY4" fmla="*/ 326631 h 440241"/>
                <a:gd name="connsiteX5" fmla="*/ 5197475 w 5197475"/>
                <a:gd name="connsiteY5" fmla="*/ 355046 h 440241"/>
                <a:gd name="connsiteX6" fmla="*/ 5112280 w 5197475"/>
                <a:gd name="connsiteY6" fmla="*/ 440241 h 440241"/>
                <a:gd name="connsiteX7" fmla="*/ 85195 w 5197475"/>
                <a:gd name="connsiteY7" fmla="*/ 440241 h 440241"/>
                <a:gd name="connsiteX8" fmla="*/ 0 w 5197475"/>
                <a:gd name="connsiteY8" fmla="*/ 355046 h 440241"/>
                <a:gd name="connsiteX9" fmla="*/ 0 w 5197475"/>
                <a:gd name="connsiteY9" fmla="*/ 174724 h 440241"/>
                <a:gd name="connsiteX10" fmla="*/ 54852 w 5197475"/>
                <a:gd name="connsiteY10" fmla="*/ 159934 h 440241"/>
                <a:gd name="connsiteX11" fmla="*/ 1054523 w 5197475"/>
                <a:gd name="connsiteY11" fmla="*/ 1184 h 44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97475" h="440241">
                  <a:moveTo>
                    <a:pt x="1054523" y="1184"/>
                  </a:moveTo>
                  <a:cubicBezTo>
                    <a:pt x="1659285" y="-20588"/>
                    <a:pt x="2445475" y="264860"/>
                    <a:pt x="2955894" y="276955"/>
                  </a:cubicBezTo>
                  <a:cubicBezTo>
                    <a:pt x="3466313" y="289050"/>
                    <a:pt x="3611456" y="35050"/>
                    <a:pt x="4117037" y="73755"/>
                  </a:cubicBezTo>
                  <a:cubicBezTo>
                    <a:pt x="4369828" y="93108"/>
                    <a:pt x="4716356" y="189870"/>
                    <a:pt x="5060466" y="287841"/>
                  </a:cubicBezTo>
                  <a:lnTo>
                    <a:pt x="5197475" y="326631"/>
                  </a:lnTo>
                  <a:lnTo>
                    <a:pt x="5197475" y="355046"/>
                  </a:lnTo>
                  <a:cubicBezTo>
                    <a:pt x="5197475" y="402098"/>
                    <a:pt x="5159332" y="440241"/>
                    <a:pt x="5112280" y="440241"/>
                  </a:cubicBezTo>
                  <a:lnTo>
                    <a:pt x="85195" y="440241"/>
                  </a:lnTo>
                  <a:cubicBezTo>
                    <a:pt x="38143" y="440241"/>
                    <a:pt x="0" y="402098"/>
                    <a:pt x="0" y="355046"/>
                  </a:cubicBezTo>
                  <a:lnTo>
                    <a:pt x="0" y="174724"/>
                  </a:lnTo>
                  <a:lnTo>
                    <a:pt x="54852" y="159934"/>
                  </a:lnTo>
                  <a:cubicBezTo>
                    <a:pt x="380818" y="78593"/>
                    <a:pt x="752142" y="12070"/>
                    <a:pt x="1054523" y="118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A938D066-8BD3-4F62-9BF7-CDE62BA8F72D}"/>
              </a:ext>
            </a:extLst>
          </p:cNvPr>
          <p:cNvSpPr/>
          <p:nvPr/>
        </p:nvSpPr>
        <p:spPr>
          <a:xfrm>
            <a:off x="1885950" y="2262545"/>
            <a:ext cx="3748540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意外受伤时，要及时报告老师或同学，严重者要送医院救护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0C2F543-DA41-4C38-AFDD-5FDCBAD6037C}"/>
              </a:ext>
            </a:extLst>
          </p:cNvPr>
          <p:cNvSpPr txBox="1"/>
          <p:nvPr/>
        </p:nvSpPr>
        <p:spPr>
          <a:xfrm>
            <a:off x="1042142" y="2124045"/>
            <a:ext cx="97334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+mj-lt"/>
              </a:rPr>
              <a:t>01</a:t>
            </a:r>
            <a:endParaRPr lang="zh-CN" altLang="en-US" sz="54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987D14B-389C-429D-96ED-5F9D35E286C7}"/>
              </a:ext>
            </a:extLst>
          </p:cNvPr>
          <p:cNvGrpSpPr/>
          <p:nvPr/>
        </p:nvGrpSpPr>
        <p:grpSpPr>
          <a:xfrm>
            <a:off x="6200776" y="1539991"/>
            <a:ext cx="5216527" cy="2201107"/>
            <a:chOff x="6200776" y="1539991"/>
            <a:chExt cx="5216527" cy="2201107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B4D323B9-55A7-4004-9A97-E115A62655AE}"/>
                </a:ext>
              </a:extLst>
            </p:cNvPr>
            <p:cNvSpPr/>
            <p:nvPr/>
          </p:nvSpPr>
          <p:spPr>
            <a:xfrm>
              <a:off x="6200776" y="1736725"/>
              <a:ext cx="5197475" cy="1997075"/>
            </a:xfrm>
            <a:prstGeom prst="roundRect">
              <a:avLst>
                <a:gd name="adj" fmla="val 4266"/>
              </a:avLst>
            </a:prstGeom>
            <a:solidFill>
              <a:schemeClr val="bg1"/>
            </a:solidFill>
            <a:ln>
              <a:noFill/>
            </a:ln>
            <a:effectLst>
              <a:outerShdw blurRad="279400" dist="190500" dir="5400000" sx="95000" sy="95000" algn="t" rotWithShape="0">
                <a:srgbClr val="37725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CCDFDE10-7B24-49CE-9DC2-10DA3562578E}"/>
                </a:ext>
              </a:extLst>
            </p:cNvPr>
            <p:cNvGrpSpPr/>
            <p:nvPr/>
          </p:nvGrpSpPr>
          <p:grpSpPr>
            <a:xfrm>
              <a:off x="9829712" y="1539991"/>
              <a:ext cx="1587591" cy="2201107"/>
              <a:chOff x="4425903" y="1533345"/>
              <a:chExt cx="1587591" cy="2201107"/>
            </a:xfrm>
          </p:grpSpPr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7E143552-FF43-4D51-BC8E-09E1CD18402D}"/>
                  </a:ext>
                </a:extLst>
              </p:cNvPr>
              <p:cNvSpPr/>
              <p:nvPr/>
            </p:nvSpPr>
            <p:spPr>
              <a:xfrm rot="1298845">
                <a:off x="4798608" y="1533345"/>
                <a:ext cx="792712" cy="2201107"/>
              </a:xfrm>
              <a:custGeom>
                <a:avLst/>
                <a:gdLst>
                  <a:gd name="connsiteX0" fmla="*/ 0 w 792712"/>
                  <a:gd name="connsiteY0" fmla="*/ 292611 h 2201107"/>
                  <a:gd name="connsiteX1" fmla="*/ 722070 w 792712"/>
                  <a:gd name="connsiteY1" fmla="*/ 6032 h 2201107"/>
                  <a:gd name="connsiteX2" fmla="*/ 787268 w 792712"/>
                  <a:gd name="connsiteY2" fmla="*/ 7002 h 2201107"/>
                  <a:gd name="connsiteX3" fmla="*/ 792712 w 792712"/>
                  <a:gd name="connsiteY3" fmla="*/ 10725 h 2201107"/>
                  <a:gd name="connsiteX4" fmla="*/ 792712 w 792712"/>
                  <a:gd name="connsiteY4" fmla="*/ 2126609 h 2201107"/>
                  <a:gd name="connsiteX5" fmla="*/ 605005 w 792712"/>
                  <a:gd name="connsiteY5" fmla="*/ 2201107 h 2201107"/>
                  <a:gd name="connsiteX6" fmla="*/ 0 w 792712"/>
                  <a:gd name="connsiteY6" fmla="*/ 2201107 h 220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712" h="2201107">
                    <a:moveTo>
                      <a:pt x="0" y="292611"/>
                    </a:moveTo>
                    <a:lnTo>
                      <a:pt x="722070" y="6032"/>
                    </a:lnTo>
                    <a:cubicBezTo>
                      <a:pt x="743936" y="-2646"/>
                      <a:pt x="767250" y="-1640"/>
                      <a:pt x="787268" y="7002"/>
                    </a:cubicBezTo>
                    <a:lnTo>
                      <a:pt x="792712" y="10725"/>
                    </a:lnTo>
                    <a:lnTo>
                      <a:pt x="792712" y="2126609"/>
                    </a:lnTo>
                    <a:lnTo>
                      <a:pt x="605005" y="2201107"/>
                    </a:lnTo>
                    <a:lnTo>
                      <a:pt x="0" y="2201107"/>
                    </a:lnTo>
                    <a:close/>
                  </a:path>
                </a:pathLst>
              </a:custGeom>
              <a:gradFill flip="none" rotWithShape="1">
                <a:gsLst>
                  <a:gs pos="3600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E5D61DD4-E0C4-4FB8-B76B-7DCD3987AF11}"/>
                  </a:ext>
                </a:extLst>
              </p:cNvPr>
              <p:cNvSpPr/>
              <p:nvPr/>
            </p:nvSpPr>
            <p:spPr>
              <a:xfrm rot="1298845">
                <a:off x="4425903" y="1602108"/>
                <a:ext cx="416751" cy="1637580"/>
              </a:xfrm>
              <a:custGeom>
                <a:avLst/>
                <a:gdLst>
                  <a:gd name="connsiteX0" fmla="*/ 0 w 416751"/>
                  <a:gd name="connsiteY0" fmla="*/ 165402 h 1637580"/>
                  <a:gd name="connsiteX1" fmla="*/ 416751 w 416751"/>
                  <a:gd name="connsiteY1" fmla="*/ 0 h 1637580"/>
                  <a:gd name="connsiteX2" fmla="*/ 416751 w 416751"/>
                  <a:gd name="connsiteY2" fmla="*/ 1637580 h 1637580"/>
                  <a:gd name="connsiteX3" fmla="*/ 0 w 416751"/>
                  <a:gd name="connsiteY3" fmla="*/ 1637580 h 163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751" h="1637580">
                    <a:moveTo>
                      <a:pt x="0" y="165402"/>
                    </a:moveTo>
                    <a:lnTo>
                      <a:pt x="416751" y="0"/>
                    </a:lnTo>
                    <a:lnTo>
                      <a:pt x="416751" y="1637580"/>
                    </a:lnTo>
                    <a:lnTo>
                      <a:pt x="0" y="16375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9F4C90F2-BD7F-4C8B-81D5-0CDBC89B2523}"/>
                  </a:ext>
                </a:extLst>
              </p:cNvPr>
              <p:cNvSpPr/>
              <p:nvPr/>
            </p:nvSpPr>
            <p:spPr>
              <a:xfrm rot="1298845">
                <a:off x="5596743" y="1765784"/>
                <a:ext cx="416751" cy="1940589"/>
              </a:xfrm>
              <a:custGeom>
                <a:avLst/>
                <a:gdLst>
                  <a:gd name="connsiteX0" fmla="*/ 0 w 416751"/>
                  <a:gd name="connsiteY0" fmla="*/ 0 h 1940589"/>
                  <a:gd name="connsiteX1" fmla="*/ 7566 w 416751"/>
                  <a:gd name="connsiteY1" fmla="*/ 1656 h 1940589"/>
                  <a:gd name="connsiteX2" fmla="*/ 52982 w 416751"/>
                  <a:gd name="connsiteY2" fmla="*/ 48444 h 1940589"/>
                  <a:gd name="connsiteX3" fmla="*/ 416751 w 416751"/>
                  <a:gd name="connsiteY3" fmla="*/ 965002 h 1940589"/>
                  <a:gd name="connsiteX4" fmla="*/ 416751 w 416751"/>
                  <a:gd name="connsiteY4" fmla="*/ 1940589 h 1940589"/>
                  <a:gd name="connsiteX5" fmla="*/ 0 w 416751"/>
                  <a:gd name="connsiteY5" fmla="*/ 1940589 h 19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6751" h="1940589">
                    <a:moveTo>
                      <a:pt x="0" y="0"/>
                    </a:moveTo>
                    <a:lnTo>
                      <a:pt x="7566" y="1656"/>
                    </a:lnTo>
                    <a:cubicBezTo>
                      <a:pt x="27584" y="10298"/>
                      <a:pt x="44304" y="26577"/>
                      <a:pt x="52982" y="48444"/>
                    </a:cubicBezTo>
                    <a:lnTo>
                      <a:pt x="416751" y="965002"/>
                    </a:lnTo>
                    <a:lnTo>
                      <a:pt x="416751" y="1940589"/>
                    </a:lnTo>
                    <a:lnTo>
                      <a:pt x="0" y="194058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C068460-F6A6-4584-8200-62E63B3E431C}"/>
                </a:ext>
              </a:extLst>
            </p:cNvPr>
            <p:cNvSpPr/>
            <p:nvPr/>
          </p:nvSpPr>
          <p:spPr>
            <a:xfrm>
              <a:off x="6200777" y="3293560"/>
              <a:ext cx="5197475" cy="440241"/>
            </a:xfrm>
            <a:custGeom>
              <a:avLst/>
              <a:gdLst>
                <a:gd name="connsiteX0" fmla="*/ 1054523 w 5197475"/>
                <a:gd name="connsiteY0" fmla="*/ 1184 h 440241"/>
                <a:gd name="connsiteX1" fmla="*/ 2955894 w 5197475"/>
                <a:gd name="connsiteY1" fmla="*/ 276955 h 440241"/>
                <a:gd name="connsiteX2" fmla="*/ 4117037 w 5197475"/>
                <a:gd name="connsiteY2" fmla="*/ 73755 h 440241"/>
                <a:gd name="connsiteX3" fmla="*/ 5060466 w 5197475"/>
                <a:gd name="connsiteY3" fmla="*/ 287841 h 440241"/>
                <a:gd name="connsiteX4" fmla="*/ 5197475 w 5197475"/>
                <a:gd name="connsiteY4" fmla="*/ 326631 h 440241"/>
                <a:gd name="connsiteX5" fmla="*/ 5197475 w 5197475"/>
                <a:gd name="connsiteY5" fmla="*/ 355046 h 440241"/>
                <a:gd name="connsiteX6" fmla="*/ 5112280 w 5197475"/>
                <a:gd name="connsiteY6" fmla="*/ 440241 h 440241"/>
                <a:gd name="connsiteX7" fmla="*/ 85195 w 5197475"/>
                <a:gd name="connsiteY7" fmla="*/ 440241 h 440241"/>
                <a:gd name="connsiteX8" fmla="*/ 0 w 5197475"/>
                <a:gd name="connsiteY8" fmla="*/ 355046 h 440241"/>
                <a:gd name="connsiteX9" fmla="*/ 0 w 5197475"/>
                <a:gd name="connsiteY9" fmla="*/ 174724 h 440241"/>
                <a:gd name="connsiteX10" fmla="*/ 54852 w 5197475"/>
                <a:gd name="connsiteY10" fmla="*/ 159934 h 440241"/>
                <a:gd name="connsiteX11" fmla="*/ 1054523 w 5197475"/>
                <a:gd name="connsiteY11" fmla="*/ 1184 h 44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97475" h="440241">
                  <a:moveTo>
                    <a:pt x="1054523" y="1184"/>
                  </a:moveTo>
                  <a:cubicBezTo>
                    <a:pt x="1659285" y="-20588"/>
                    <a:pt x="2445475" y="264860"/>
                    <a:pt x="2955894" y="276955"/>
                  </a:cubicBezTo>
                  <a:cubicBezTo>
                    <a:pt x="3466313" y="289050"/>
                    <a:pt x="3611456" y="35050"/>
                    <a:pt x="4117037" y="73755"/>
                  </a:cubicBezTo>
                  <a:cubicBezTo>
                    <a:pt x="4369828" y="93108"/>
                    <a:pt x="4716356" y="189870"/>
                    <a:pt x="5060466" y="287841"/>
                  </a:cubicBezTo>
                  <a:lnTo>
                    <a:pt x="5197475" y="326631"/>
                  </a:lnTo>
                  <a:lnTo>
                    <a:pt x="5197475" y="355046"/>
                  </a:lnTo>
                  <a:cubicBezTo>
                    <a:pt x="5197475" y="402098"/>
                    <a:pt x="5159332" y="440241"/>
                    <a:pt x="5112280" y="440241"/>
                  </a:cubicBezTo>
                  <a:lnTo>
                    <a:pt x="85195" y="440241"/>
                  </a:lnTo>
                  <a:cubicBezTo>
                    <a:pt x="38143" y="440241"/>
                    <a:pt x="0" y="402098"/>
                    <a:pt x="0" y="355046"/>
                  </a:cubicBezTo>
                  <a:lnTo>
                    <a:pt x="0" y="174724"/>
                  </a:lnTo>
                  <a:lnTo>
                    <a:pt x="54852" y="159934"/>
                  </a:lnTo>
                  <a:cubicBezTo>
                    <a:pt x="380818" y="78593"/>
                    <a:pt x="752142" y="12070"/>
                    <a:pt x="1054523" y="118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D52FDE72-D157-4C62-AB0F-9431B30B0CEB}"/>
              </a:ext>
            </a:extLst>
          </p:cNvPr>
          <p:cNvSpPr txBox="1"/>
          <p:nvPr/>
        </p:nvSpPr>
        <p:spPr>
          <a:xfrm>
            <a:off x="6439643" y="2124045"/>
            <a:ext cx="97334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+mj-lt"/>
              </a:rPr>
              <a:t>02</a:t>
            </a:r>
            <a:endParaRPr lang="zh-CN" altLang="en-US" sz="5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6A5FD7-8A5B-4BC4-BB95-F15ECDDB8D82}"/>
              </a:ext>
            </a:extLst>
          </p:cNvPr>
          <p:cNvSpPr/>
          <p:nvPr/>
        </p:nvSpPr>
        <p:spPr>
          <a:xfrm>
            <a:off x="7412986" y="2195902"/>
            <a:ext cx="3975739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遵从老师的指挥，不单独进行运动项目和劳动实践，不擅自离开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EC2C7D-945D-4A2F-85DB-4610EA070FE4}"/>
              </a:ext>
            </a:extLst>
          </p:cNvPr>
          <p:cNvGrpSpPr/>
          <p:nvPr/>
        </p:nvGrpSpPr>
        <p:grpSpPr>
          <a:xfrm>
            <a:off x="803275" y="3774332"/>
            <a:ext cx="5210219" cy="2376914"/>
            <a:chOff x="803275" y="3774332"/>
            <a:chExt cx="5210219" cy="2376914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95D31C7A-13CD-413F-8568-E826D6584B77}"/>
                </a:ext>
              </a:extLst>
            </p:cNvPr>
            <p:cNvSpPr/>
            <p:nvPr/>
          </p:nvSpPr>
          <p:spPr>
            <a:xfrm>
              <a:off x="803275" y="3977712"/>
              <a:ext cx="5197475" cy="1997075"/>
            </a:xfrm>
            <a:prstGeom prst="roundRect">
              <a:avLst>
                <a:gd name="adj" fmla="val 4266"/>
              </a:avLst>
            </a:prstGeom>
            <a:solidFill>
              <a:schemeClr val="bg1"/>
            </a:solidFill>
            <a:ln>
              <a:noFill/>
            </a:ln>
            <a:effectLst>
              <a:outerShdw blurRad="279400" dist="190500" dir="5400000" sx="95000" sy="95000" algn="t" rotWithShape="0">
                <a:srgbClr val="37725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8BFD3159-6E0D-448A-B79D-47B1AC559FDB}"/>
                </a:ext>
              </a:extLst>
            </p:cNvPr>
            <p:cNvGrpSpPr/>
            <p:nvPr/>
          </p:nvGrpSpPr>
          <p:grpSpPr>
            <a:xfrm>
              <a:off x="4425903" y="3774332"/>
              <a:ext cx="1587591" cy="2201107"/>
              <a:chOff x="4425903" y="1533345"/>
              <a:chExt cx="1587591" cy="2201107"/>
            </a:xfrm>
          </p:grpSpPr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6E7AA914-3680-47D7-B98B-07D9C7D278F3}"/>
                  </a:ext>
                </a:extLst>
              </p:cNvPr>
              <p:cNvSpPr/>
              <p:nvPr/>
            </p:nvSpPr>
            <p:spPr>
              <a:xfrm rot="1298845">
                <a:off x="4798608" y="1533345"/>
                <a:ext cx="792712" cy="2201107"/>
              </a:xfrm>
              <a:custGeom>
                <a:avLst/>
                <a:gdLst>
                  <a:gd name="connsiteX0" fmla="*/ 0 w 792712"/>
                  <a:gd name="connsiteY0" fmla="*/ 292611 h 2201107"/>
                  <a:gd name="connsiteX1" fmla="*/ 722070 w 792712"/>
                  <a:gd name="connsiteY1" fmla="*/ 6032 h 2201107"/>
                  <a:gd name="connsiteX2" fmla="*/ 787268 w 792712"/>
                  <a:gd name="connsiteY2" fmla="*/ 7002 h 2201107"/>
                  <a:gd name="connsiteX3" fmla="*/ 792712 w 792712"/>
                  <a:gd name="connsiteY3" fmla="*/ 10725 h 2201107"/>
                  <a:gd name="connsiteX4" fmla="*/ 792712 w 792712"/>
                  <a:gd name="connsiteY4" fmla="*/ 2126609 h 2201107"/>
                  <a:gd name="connsiteX5" fmla="*/ 605005 w 792712"/>
                  <a:gd name="connsiteY5" fmla="*/ 2201107 h 2201107"/>
                  <a:gd name="connsiteX6" fmla="*/ 0 w 792712"/>
                  <a:gd name="connsiteY6" fmla="*/ 2201107 h 220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712" h="2201107">
                    <a:moveTo>
                      <a:pt x="0" y="292611"/>
                    </a:moveTo>
                    <a:lnTo>
                      <a:pt x="722070" y="6032"/>
                    </a:lnTo>
                    <a:cubicBezTo>
                      <a:pt x="743936" y="-2646"/>
                      <a:pt x="767250" y="-1640"/>
                      <a:pt x="787268" y="7002"/>
                    </a:cubicBezTo>
                    <a:lnTo>
                      <a:pt x="792712" y="10725"/>
                    </a:lnTo>
                    <a:lnTo>
                      <a:pt x="792712" y="2126609"/>
                    </a:lnTo>
                    <a:lnTo>
                      <a:pt x="605005" y="2201107"/>
                    </a:lnTo>
                    <a:lnTo>
                      <a:pt x="0" y="2201107"/>
                    </a:lnTo>
                    <a:close/>
                  </a:path>
                </a:pathLst>
              </a:custGeom>
              <a:gradFill flip="none" rotWithShape="1">
                <a:gsLst>
                  <a:gs pos="3600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D407A5A6-F305-4957-A872-151E07888993}"/>
                  </a:ext>
                </a:extLst>
              </p:cNvPr>
              <p:cNvSpPr/>
              <p:nvPr/>
            </p:nvSpPr>
            <p:spPr>
              <a:xfrm rot="1298845">
                <a:off x="4425903" y="1602108"/>
                <a:ext cx="416751" cy="1637580"/>
              </a:xfrm>
              <a:custGeom>
                <a:avLst/>
                <a:gdLst>
                  <a:gd name="connsiteX0" fmla="*/ 0 w 416751"/>
                  <a:gd name="connsiteY0" fmla="*/ 165402 h 1637580"/>
                  <a:gd name="connsiteX1" fmla="*/ 416751 w 416751"/>
                  <a:gd name="connsiteY1" fmla="*/ 0 h 1637580"/>
                  <a:gd name="connsiteX2" fmla="*/ 416751 w 416751"/>
                  <a:gd name="connsiteY2" fmla="*/ 1637580 h 1637580"/>
                  <a:gd name="connsiteX3" fmla="*/ 0 w 416751"/>
                  <a:gd name="connsiteY3" fmla="*/ 1637580 h 163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751" h="1637580">
                    <a:moveTo>
                      <a:pt x="0" y="165402"/>
                    </a:moveTo>
                    <a:lnTo>
                      <a:pt x="416751" y="0"/>
                    </a:lnTo>
                    <a:lnTo>
                      <a:pt x="416751" y="1637580"/>
                    </a:lnTo>
                    <a:lnTo>
                      <a:pt x="0" y="16375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C6821311-DD26-4417-9C61-9263ACFCDFB9}"/>
                  </a:ext>
                </a:extLst>
              </p:cNvPr>
              <p:cNvSpPr/>
              <p:nvPr/>
            </p:nvSpPr>
            <p:spPr>
              <a:xfrm rot="1298845">
                <a:off x="5596743" y="1765784"/>
                <a:ext cx="416751" cy="1940589"/>
              </a:xfrm>
              <a:custGeom>
                <a:avLst/>
                <a:gdLst>
                  <a:gd name="connsiteX0" fmla="*/ 0 w 416751"/>
                  <a:gd name="connsiteY0" fmla="*/ 0 h 1940589"/>
                  <a:gd name="connsiteX1" fmla="*/ 7566 w 416751"/>
                  <a:gd name="connsiteY1" fmla="*/ 1656 h 1940589"/>
                  <a:gd name="connsiteX2" fmla="*/ 52982 w 416751"/>
                  <a:gd name="connsiteY2" fmla="*/ 48444 h 1940589"/>
                  <a:gd name="connsiteX3" fmla="*/ 416751 w 416751"/>
                  <a:gd name="connsiteY3" fmla="*/ 965002 h 1940589"/>
                  <a:gd name="connsiteX4" fmla="*/ 416751 w 416751"/>
                  <a:gd name="connsiteY4" fmla="*/ 1940589 h 1940589"/>
                  <a:gd name="connsiteX5" fmla="*/ 0 w 416751"/>
                  <a:gd name="connsiteY5" fmla="*/ 1940589 h 19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6751" h="1940589">
                    <a:moveTo>
                      <a:pt x="0" y="0"/>
                    </a:moveTo>
                    <a:lnTo>
                      <a:pt x="7566" y="1656"/>
                    </a:lnTo>
                    <a:cubicBezTo>
                      <a:pt x="27584" y="10298"/>
                      <a:pt x="44304" y="26577"/>
                      <a:pt x="52982" y="48444"/>
                    </a:cubicBezTo>
                    <a:lnTo>
                      <a:pt x="416751" y="965002"/>
                    </a:lnTo>
                    <a:lnTo>
                      <a:pt x="416751" y="1940589"/>
                    </a:lnTo>
                    <a:lnTo>
                      <a:pt x="0" y="194058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692A30A-4010-487D-B620-F851804BEC66}"/>
                </a:ext>
              </a:extLst>
            </p:cNvPr>
            <p:cNvSpPr/>
            <p:nvPr/>
          </p:nvSpPr>
          <p:spPr>
            <a:xfrm rot="21358458">
              <a:off x="808241" y="5592876"/>
              <a:ext cx="5186436" cy="558370"/>
            </a:xfrm>
            <a:custGeom>
              <a:avLst/>
              <a:gdLst>
                <a:gd name="connsiteX0" fmla="*/ 2914849 w 5186436"/>
                <a:gd name="connsiteY0" fmla="*/ 69177 h 558370"/>
                <a:gd name="connsiteX1" fmla="*/ 4787192 w 5186436"/>
                <a:gd name="connsiteY1" fmla="*/ 504606 h 558370"/>
                <a:gd name="connsiteX2" fmla="*/ 5125670 w 5186436"/>
                <a:gd name="connsiteY2" fmla="*/ 475464 h 558370"/>
                <a:gd name="connsiteX3" fmla="*/ 5186436 w 5186436"/>
                <a:gd name="connsiteY3" fmla="*/ 456831 h 558370"/>
                <a:gd name="connsiteX4" fmla="*/ 5184865 w 5186436"/>
                <a:gd name="connsiteY4" fmla="*/ 479153 h 558370"/>
                <a:gd name="connsiteX5" fmla="*/ 5093900 w 5186436"/>
                <a:gd name="connsiteY5" fmla="*/ 558157 h 558370"/>
                <a:gd name="connsiteX6" fmla="*/ 79218 w 5186436"/>
                <a:gd name="connsiteY6" fmla="*/ 205236 h 558370"/>
                <a:gd name="connsiteX7" fmla="*/ 214 w 5186436"/>
                <a:gd name="connsiteY7" fmla="*/ 114270 h 558370"/>
                <a:gd name="connsiteX8" fmla="*/ 8256 w 5186436"/>
                <a:gd name="connsiteY8" fmla="*/ 0 h 558370"/>
                <a:gd name="connsiteX9" fmla="*/ 86732 w 5186436"/>
                <a:gd name="connsiteY9" fmla="*/ 1709 h 558370"/>
                <a:gd name="connsiteX10" fmla="*/ 1753706 w 5186436"/>
                <a:gd name="connsiteY10" fmla="*/ 272377 h 558370"/>
                <a:gd name="connsiteX11" fmla="*/ 2914849 w 5186436"/>
                <a:gd name="connsiteY11" fmla="*/ 69177 h 55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6436" h="558370">
                  <a:moveTo>
                    <a:pt x="2914849" y="69177"/>
                  </a:moveTo>
                  <a:cubicBezTo>
                    <a:pt x="3420430" y="107882"/>
                    <a:pt x="4300963" y="456225"/>
                    <a:pt x="4787192" y="504606"/>
                  </a:cubicBezTo>
                  <a:cubicBezTo>
                    <a:pt x="4908749" y="516701"/>
                    <a:pt x="5021537" y="501733"/>
                    <a:pt x="5125670" y="475464"/>
                  </a:cubicBezTo>
                  <a:lnTo>
                    <a:pt x="5186436" y="456831"/>
                  </a:lnTo>
                  <a:lnTo>
                    <a:pt x="5184865" y="479153"/>
                  </a:lnTo>
                  <a:cubicBezTo>
                    <a:pt x="5181562" y="526089"/>
                    <a:pt x="5140835" y="561460"/>
                    <a:pt x="5093900" y="558157"/>
                  </a:cubicBezTo>
                  <a:lnTo>
                    <a:pt x="79218" y="205236"/>
                  </a:lnTo>
                  <a:cubicBezTo>
                    <a:pt x="32282" y="201933"/>
                    <a:pt x="-3089" y="161206"/>
                    <a:pt x="214" y="114270"/>
                  </a:cubicBezTo>
                  <a:lnTo>
                    <a:pt x="8256" y="0"/>
                  </a:lnTo>
                  <a:lnTo>
                    <a:pt x="86732" y="1709"/>
                  </a:lnTo>
                  <a:cubicBezTo>
                    <a:pt x="649336" y="41925"/>
                    <a:pt x="1307090" y="261794"/>
                    <a:pt x="1753706" y="272377"/>
                  </a:cubicBezTo>
                  <a:cubicBezTo>
                    <a:pt x="2264125" y="284472"/>
                    <a:pt x="2409268" y="30472"/>
                    <a:pt x="2914849" y="69177"/>
                  </a:cubicBezTo>
                  <a:close/>
                </a:path>
              </a:pathLst>
            </a:cu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8FC3D212-A5EB-439A-995F-894A8216476A}"/>
                </a:ext>
              </a:extLst>
            </p:cNvPr>
            <p:cNvSpPr/>
            <p:nvPr/>
          </p:nvSpPr>
          <p:spPr>
            <a:xfrm>
              <a:off x="803276" y="5534547"/>
              <a:ext cx="5197475" cy="440241"/>
            </a:xfrm>
            <a:custGeom>
              <a:avLst/>
              <a:gdLst>
                <a:gd name="connsiteX0" fmla="*/ 1054523 w 5197475"/>
                <a:gd name="connsiteY0" fmla="*/ 1184 h 440241"/>
                <a:gd name="connsiteX1" fmla="*/ 2955894 w 5197475"/>
                <a:gd name="connsiteY1" fmla="*/ 276955 h 440241"/>
                <a:gd name="connsiteX2" fmla="*/ 4117037 w 5197475"/>
                <a:gd name="connsiteY2" fmla="*/ 73755 h 440241"/>
                <a:gd name="connsiteX3" fmla="*/ 5060466 w 5197475"/>
                <a:gd name="connsiteY3" fmla="*/ 287841 h 440241"/>
                <a:gd name="connsiteX4" fmla="*/ 5197475 w 5197475"/>
                <a:gd name="connsiteY4" fmla="*/ 326631 h 440241"/>
                <a:gd name="connsiteX5" fmla="*/ 5197475 w 5197475"/>
                <a:gd name="connsiteY5" fmla="*/ 355046 h 440241"/>
                <a:gd name="connsiteX6" fmla="*/ 5112280 w 5197475"/>
                <a:gd name="connsiteY6" fmla="*/ 440241 h 440241"/>
                <a:gd name="connsiteX7" fmla="*/ 85195 w 5197475"/>
                <a:gd name="connsiteY7" fmla="*/ 440241 h 440241"/>
                <a:gd name="connsiteX8" fmla="*/ 0 w 5197475"/>
                <a:gd name="connsiteY8" fmla="*/ 355046 h 440241"/>
                <a:gd name="connsiteX9" fmla="*/ 0 w 5197475"/>
                <a:gd name="connsiteY9" fmla="*/ 174724 h 440241"/>
                <a:gd name="connsiteX10" fmla="*/ 54852 w 5197475"/>
                <a:gd name="connsiteY10" fmla="*/ 159934 h 440241"/>
                <a:gd name="connsiteX11" fmla="*/ 1054523 w 5197475"/>
                <a:gd name="connsiteY11" fmla="*/ 1184 h 44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97475" h="440241">
                  <a:moveTo>
                    <a:pt x="1054523" y="1184"/>
                  </a:moveTo>
                  <a:cubicBezTo>
                    <a:pt x="1659285" y="-20588"/>
                    <a:pt x="2445475" y="264860"/>
                    <a:pt x="2955894" y="276955"/>
                  </a:cubicBezTo>
                  <a:cubicBezTo>
                    <a:pt x="3466313" y="289050"/>
                    <a:pt x="3611456" y="35050"/>
                    <a:pt x="4117037" y="73755"/>
                  </a:cubicBezTo>
                  <a:cubicBezTo>
                    <a:pt x="4369828" y="93108"/>
                    <a:pt x="4716356" y="189870"/>
                    <a:pt x="5060466" y="287841"/>
                  </a:cubicBezTo>
                  <a:lnTo>
                    <a:pt x="5197475" y="326631"/>
                  </a:lnTo>
                  <a:lnTo>
                    <a:pt x="5197475" y="355046"/>
                  </a:lnTo>
                  <a:cubicBezTo>
                    <a:pt x="5197475" y="402098"/>
                    <a:pt x="5159332" y="440241"/>
                    <a:pt x="5112280" y="440241"/>
                  </a:cubicBezTo>
                  <a:lnTo>
                    <a:pt x="85195" y="440241"/>
                  </a:lnTo>
                  <a:cubicBezTo>
                    <a:pt x="38143" y="440241"/>
                    <a:pt x="0" y="402098"/>
                    <a:pt x="0" y="355046"/>
                  </a:cubicBezTo>
                  <a:lnTo>
                    <a:pt x="0" y="174724"/>
                  </a:lnTo>
                  <a:lnTo>
                    <a:pt x="54852" y="159934"/>
                  </a:lnTo>
                  <a:cubicBezTo>
                    <a:pt x="380818" y="78593"/>
                    <a:pt x="752142" y="12070"/>
                    <a:pt x="1054523" y="118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2586FE61-8A10-4C4C-A22E-FA44BE39ADAE}"/>
              </a:ext>
            </a:extLst>
          </p:cNvPr>
          <p:cNvSpPr txBox="1"/>
          <p:nvPr/>
        </p:nvSpPr>
        <p:spPr>
          <a:xfrm>
            <a:off x="1042142" y="4365032"/>
            <a:ext cx="97334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+mj-lt"/>
              </a:rPr>
              <a:t>03</a:t>
            </a:r>
            <a:endParaRPr lang="zh-CN" altLang="en-US" sz="5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5D663A-E8AB-46F6-81D6-1B650524B044}"/>
              </a:ext>
            </a:extLst>
          </p:cNvPr>
          <p:cNvSpPr/>
          <p:nvPr/>
        </p:nvSpPr>
        <p:spPr>
          <a:xfrm>
            <a:off x="1981200" y="4507652"/>
            <a:ext cx="3746833" cy="646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不宜参加活动的学生要向老师报告，经批准后在指定的地点休息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C6AEA55-EDE0-4175-A3B9-3BD7B683D6B3}"/>
              </a:ext>
            </a:extLst>
          </p:cNvPr>
          <p:cNvSpPr txBox="1"/>
          <p:nvPr/>
        </p:nvSpPr>
        <p:spPr>
          <a:xfrm>
            <a:off x="6409725" y="4365032"/>
            <a:ext cx="97334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+mj-lt"/>
              </a:rPr>
              <a:t>04</a:t>
            </a:r>
            <a:endParaRPr lang="zh-CN" altLang="en-US" sz="5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F82084-0AA4-4C72-A9E4-AEFC16EAF621}"/>
              </a:ext>
            </a:extLst>
          </p:cNvPr>
          <p:cNvSpPr/>
          <p:nvPr/>
        </p:nvSpPr>
        <p:spPr>
          <a:xfrm>
            <a:off x="7412986" y="4527971"/>
            <a:ext cx="3736872" cy="79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不要携带钥匙等坚硬、尖锐物品，女生不要佩戴金属、玻璃等装饰品</a:t>
            </a: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0A5491F9-4C0A-4B6A-B643-569A98885206}"/>
              </a:ext>
            </a:extLst>
          </p:cNvPr>
          <p:cNvSpPr/>
          <p:nvPr/>
        </p:nvSpPr>
        <p:spPr>
          <a:xfrm flipH="1">
            <a:off x="9083596" y="657225"/>
            <a:ext cx="307982" cy="3079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80DDCECC-470F-4E13-9EC5-F327CC5A41B4}"/>
              </a:ext>
            </a:extLst>
          </p:cNvPr>
          <p:cNvSpPr/>
          <p:nvPr/>
        </p:nvSpPr>
        <p:spPr>
          <a:xfrm flipH="1">
            <a:off x="6664182" y="6697144"/>
            <a:ext cx="593119" cy="160856"/>
          </a:xfrm>
          <a:custGeom>
            <a:avLst/>
            <a:gdLst>
              <a:gd name="connsiteX0" fmla="*/ 296559 w 593119"/>
              <a:gd name="connsiteY0" fmla="*/ 0 h 160856"/>
              <a:gd name="connsiteX1" fmla="*/ 2423 w 593119"/>
              <a:gd name="connsiteY1" fmla="*/ 156391 h 160856"/>
              <a:gd name="connsiteX2" fmla="*/ 0 w 593119"/>
              <a:gd name="connsiteY2" fmla="*/ 160856 h 160856"/>
              <a:gd name="connsiteX3" fmla="*/ 593119 w 593119"/>
              <a:gd name="connsiteY3" fmla="*/ 160856 h 160856"/>
              <a:gd name="connsiteX4" fmla="*/ 590695 w 593119"/>
              <a:gd name="connsiteY4" fmla="*/ 156391 h 160856"/>
              <a:gd name="connsiteX5" fmla="*/ 296559 w 593119"/>
              <a:gd name="connsiteY5" fmla="*/ 0 h 16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119" h="160856">
                <a:moveTo>
                  <a:pt x="296559" y="0"/>
                </a:moveTo>
                <a:cubicBezTo>
                  <a:pt x="174119" y="0"/>
                  <a:pt x="66168" y="62036"/>
                  <a:pt x="2423" y="156391"/>
                </a:cubicBezTo>
                <a:lnTo>
                  <a:pt x="0" y="160856"/>
                </a:lnTo>
                <a:lnTo>
                  <a:pt x="593119" y="160856"/>
                </a:lnTo>
                <a:lnTo>
                  <a:pt x="590695" y="156391"/>
                </a:lnTo>
                <a:cubicBezTo>
                  <a:pt x="526950" y="62036"/>
                  <a:pt x="418999" y="0"/>
                  <a:pt x="2965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9B8BBB1-46E7-4D8F-84E1-7A31612D0E04}"/>
              </a:ext>
            </a:extLst>
          </p:cNvPr>
          <p:cNvSpPr/>
          <p:nvPr/>
        </p:nvSpPr>
        <p:spPr>
          <a:xfrm rot="21358458">
            <a:off x="6213978" y="3351889"/>
            <a:ext cx="5186436" cy="558370"/>
          </a:xfrm>
          <a:custGeom>
            <a:avLst/>
            <a:gdLst>
              <a:gd name="connsiteX0" fmla="*/ 2914849 w 5186436"/>
              <a:gd name="connsiteY0" fmla="*/ 69177 h 558370"/>
              <a:gd name="connsiteX1" fmla="*/ 4787192 w 5186436"/>
              <a:gd name="connsiteY1" fmla="*/ 504606 h 558370"/>
              <a:gd name="connsiteX2" fmla="*/ 5125670 w 5186436"/>
              <a:gd name="connsiteY2" fmla="*/ 475464 h 558370"/>
              <a:gd name="connsiteX3" fmla="*/ 5186436 w 5186436"/>
              <a:gd name="connsiteY3" fmla="*/ 456831 h 558370"/>
              <a:gd name="connsiteX4" fmla="*/ 5184865 w 5186436"/>
              <a:gd name="connsiteY4" fmla="*/ 479153 h 558370"/>
              <a:gd name="connsiteX5" fmla="*/ 5093900 w 5186436"/>
              <a:gd name="connsiteY5" fmla="*/ 558157 h 558370"/>
              <a:gd name="connsiteX6" fmla="*/ 79218 w 5186436"/>
              <a:gd name="connsiteY6" fmla="*/ 205236 h 558370"/>
              <a:gd name="connsiteX7" fmla="*/ 214 w 5186436"/>
              <a:gd name="connsiteY7" fmla="*/ 114270 h 558370"/>
              <a:gd name="connsiteX8" fmla="*/ 8256 w 5186436"/>
              <a:gd name="connsiteY8" fmla="*/ 0 h 558370"/>
              <a:gd name="connsiteX9" fmla="*/ 86732 w 5186436"/>
              <a:gd name="connsiteY9" fmla="*/ 1709 h 558370"/>
              <a:gd name="connsiteX10" fmla="*/ 1753706 w 5186436"/>
              <a:gd name="connsiteY10" fmla="*/ 272377 h 558370"/>
              <a:gd name="connsiteX11" fmla="*/ 2914849 w 5186436"/>
              <a:gd name="connsiteY11" fmla="*/ 69177 h 55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436" h="558370">
                <a:moveTo>
                  <a:pt x="2914849" y="69177"/>
                </a:moveTo>
                <a:cubicBezTo>
                  <a:pt x="3420430" y="107882"/>
                  <a:pt x="4300963" y="456225"/>
                  <a:pt x="4787192" y="504606"/>
                </a:cubicBezTo>
                <a:cubicBezTo>
                  <a:pt x="4908749" y="516701"/>
                  <a:pt x="5021537" y="501733"/>
                  <a:pt x="5125670" y="475464"/>
                </a:cubicBezTo>
                <a:lnTo>
                  <a:pt x="5186436" y="456831"/>
                </a:lnTo>
                <a:lnTo>
                  <a:pt x="5184865" y="479153"/>
                </a:lnTo>
                <a:cubicBezTo>
                  <a:pt x="5181562" y="526089"/>
                  <a:pt x="5140835" y="561460"/>
                  <a:pt x="5093900" y="558157"/>
                </a:cubicBezTo>
                <a:lnTo>
                  <a:pt x="79218" y="205236"/>
                </a:lnTo>
                <a:cubicBezTo>
                  <a:pt x="32282" y="201933"/>
                  <a:pt x="-3089" y="161206"/>
                  <a:pt x="214" y="114270"/>
                </a:cubicBezTo>
                <a:lnTo>
                  <a:pt x="8256" y="0"/>
                </a:lnTo>
                <a:lnTo>
                  <a:pt x="86732" y="1709"/>
                </a:lnTo>
                <a:cubicBezTo>
                  <a:pt x="649336" y="41925"/>
                  <a:pt x="1307090" y="261794"/>
                  <a:pt x="1753706" y="272377"/>
                </a:cubicBezTo>
                <a:cubicBezTo>
                  <a:pt x="2264125" y="284472"/>
                  <a:pt x="2409268" y="30472"/>
                  <a:pt x="2914849" y="69177"/>
                </a:cubicBezTo>
                <a:close/>
              </a:path>
            </a:pathLst>
          </a:cu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D8A8277A-351C-4294-EEF9-792B87B9D220}"/>
              </a:ext>
            </a:extLst>
          </p:cNvPr>
          <p:cNvSpPr/>
          <p:nvPr/>
        </p:nvSpPr>
        <p:spPr>
          <a:xfrm>
            <a:off x="9949247" y="-101471"/>
            <a:ext cx="2401222" cy="2307499"/>
          </a:xfrm>
          <a:custGeom>
            <a:avLst/>
            <a:gdLst>
              <a:gd name="connsiteX0" fmla="*/ 32074 w 2401222"/>
              <a:gd name="connsiteY0" fmla="*/ 0 h 2307499"/>
              <a:gd name="connsiteX1" fmla="*/ 2401222 w 2401222"/>
              <a:gd name="connsiteY1" fmla="*/ 0 h 2307499"/>
              <a:gd name="connsiteX2" fmla="*/ 2401222 w 2401222"/>
              <a:gd name="connsiteY2" fmla="*/ 2256673 h 2307499"/>
              <a:gd name="connsiteX3" fmla="*/ 2358659 w 2401222"/>
              <a:gd name="connsiteY3" fmla="*/ 2267617 h 2307499"/>
              <a:gd name="connsiteX4" fmla="*/ 1963038 w 2401222"/>
              <a:gd name="connsiteY4" fmla="*/ 2307499 h 2307499"/>
              <a:gd name="connsiteX5" fmla="*/ 0 w 2401222"/>
              <a:gd name="connsiteY5" fmla="*/ 344461 h 2307499"/>
              <a:gd name="connsiteX6" fmla="*/ 10135 w 2401222"/>
              <a:gd name="connsiteY6" fmla="*/ 143752 h 230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222" h="2307499">
                <a:moveTo>
                  <a:pt x="32074" y="0"/>
                </a:moveTo>
                <a:lnTo>
                  <a:pt x="2401222" y="0"/>
                </a:lnTo>
                <a:lnTo>
                  <a:pt x="2401222" y="2256673"/>
                </a:lnTo>
                <a:lnTo>
                  <a:pt x="2358659" y="2267617"/>
                </a:lnTo>
                <a:cubicBezTo>
                  <a:pt x="2230870" y="2293767"/>
                  <a:pt x="2098557" y="2307499"/>
                  <a:pt x="1963038" y="2307499"/>
                </a:cubicBezTo>
                <a:cubicBezTo>
                  <a:pt x="878882" y="2307499"/>
                  <a:pt x="0" y="1428617"/>
                  <a:pt x="0" y="344461"/>
                </a:cubicBezTo>
                <a:cubicBezTo>
                  <a:pt x="0" y="276701"/>
                  <a:pt x="3433" y="209744"/>
                  <a:pt x="10135" y="143752"/>
                </a:cubicBezTo>
                <a:close/>
              </a:path>
            </a:pathLst>
          </a:custGeom>
          <a:ln>
            <a:noFill/>
          </a:ln>
          <a:effectLst>
            <a:softEdge rad="723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CA0A3A7F-4F85-A9C3-D7EF-5F169FD99639}"/>
              </a:ext>
            </a:extLst>
          </p:cNvPr>
          <p:cNvSpPr/>
          <p:nvPr/>
        </p:nvSpPr>
        <p:spPr>
          <a:xfrm>
            <a:off x="-404887" y="5086443"/>
            <a:ext cx="2356487" cy="2264510"/>
          </a:xfrm>
          <a:custGeom>
            <a:avLst/>
            <a:gdLst>
              <a:gd name="connsiteX0" fmla="*/ 32074 w 2401222"/>
              <a:gd name="connsiteY0" fmla="*/ 0 h 2307499"/>
              <a:gd name="connsiteX1" fmla="*/ 2401222 w 2401222"/>
              <a:gd name="connsiteY1" fmla="*/ 0 h 2307499"/>
              <a:gd name="connsiteX2" fmla="*/ 2401222 w 2401222"/>
              <a:gd name="connsiteY2" fmla="*/ 2256673 h 2307499"/>
              <a:gd name="connsiteX3" fmla="*/ 2358659 w 2401222"/>
              <a:gd name="connsiteY3" fmla="*/ 2267617 h 2307499"/>
              <a:gd name="connsiteX4" fmla="*/ 1963038 w 2401222"/>
              <a:gd name="connsiteY4" fmla="*/ 2307499 h 2307499"/>
              <a:gd name="connsiteX5" fmla="*/ 0 w 2401222"/>
              <a:gd name="connsiteY5" fmla="*/ 344461 h 2307499"/>
              <a:gd name="connsiteX6" fmla="*/ 10135 w 2401222"/>
              <a:gd name="connsiteY6" fmla="*/ 143752 h 230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1222" h="2307499">
                <a:moveTo>
                  <a:pt x="32074" y="0"/>
                </a:moveTo>
                <a:lnTo>
                  <a:pt x="2401222" y="0"/>
                </a:lnTo>
                <a:lnTo>
                  <a:pt x="2401222" y="2256673"/>
                </a:lnTo>
                <a:lnTo>
                  <a:pt x="2358659" y="2267617"/>
                </a:lnTo>
                <a:cubicBezTo>
                  <a:pt x="2230870" y="2293767"/>
                  <a:pt x="2098557" y="2307499"/>
                  <a:pt x="1963038" y="2307499"/>
                </a:cubicBezTo>
                <a:cubicBezTo>
                  <a:pt x="878882" y="2307499"/>
                  <a:pt x="0" y="1428617"/>
                  <a:pt x="0" y="344461"/>
                </a:cubicBezTo>
                <a:cubicBezTo>
                  <a:pt x="0" y="276701"/>
                  <a:pt x="3433" y="209744"/>
                  <a:pt x="10135" y="143752"/>
                </a:cubicBezTo>
                <a:close/>
              </a:path>
            </a:pathLst>
          </a:custGeom>
          <a:ln>
            <a:noFill/>
          </a:ln>
          <a:effectLst>
            <a:softEdge rad="723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50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空心弧 3">
            <a:extLst>
              <a:ext uri="{FF2B5EF4-FFF2-40B4-BE49-F238E27FC236}">
                <a16:creationId xmlns:a16="http://schemas.microsoft.com/office/drawing/2014/main" id="{B064F795-1A40-41DB-ACB6-5CA8FF08C1EE}"/>
              </a:ext>
            </a:extLst>
          </p:cNvPr>
          <p:cNvSpPr/>
          <p:nvPr/>
        </p:nvSpPr>
        <p:spPr>
          <a:xfrm>
            <a:off x="3193143" y="201679"/>
            <a:ext cx="5805714" cy="5805714"/>
          </a:xfrm>
          <a:prstGeom prst="blockArc">
            <a:avLst>
              <a:gd name="adj1" fmla="val 305900"/>
              <a:gd name="adj2" fmla="val 18769243"/>
              <a:gd name="adj3" fmla="val 16846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F4FB2AD-9228-4EF4-93DF-1E7428807CDF}"/>
              </a:ext>
            </a:extLst>
          </p:cNvPr>
          <p:cNvSpPr/>
          <p:nvPr/>
        </p:nvSpPr>
        <p:spPr>
          <a:xfrm>
            <a:off x="4552950" y="1561486"/>
            <a:ext cx="3086100" cy="308610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36CB2E-4F35-4937-94DF-BEFCDCED0876}"/>
              </a:ext>
            </a:extLst>
          </p:cNvPr>
          <p:cNvSpPr/>
          <p:nvPr/>
        </p:nvSpPr>
        <p:spPr>
          <a:xfrm>
            <a:off x="4960015" y="3206128"/>
            <a:ext cx="2441694" cy="76944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交通安全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5CEE34-75EF-4699-B8A6-67DB9F51FDF9}"/>
              </a:ext>
            </a:extLst>
          </p:cNvPr>
          <p:cNvSpPr txBox="1"/>
          <p:nvPr/>
        </p:nvSpPr>
        <p:spPr>
          <a:xfrm>
            <a:off x="5446544" y="1982434"/>
            <a:ext cx="135165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AD12438D-F0C6-4E8A-897E-57C2B266BA22}"/>
              </a:ext>
            </a:extLst>
          </p:cNvPr>
          <p:cNvSpPr/>
          <p:nvPr/>
        </p:nvSpPr>
        <p:spPr>
          <a:xfrm>
            <a:off x="4369453" y="1377994"/>
            <a:ext cx="3453096" cy="3453086"/>
          </a:xfrm>
          <a:prstGeom prst="arc">
            <a:avLst>
              <a:gd name="adj1" fmla="val 5371590"/>
              <a:gd name="adj2" fmla="val 10013833"/>
            </a:avLst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90B02805-90DF-4BB6-BBEA-4C16EEF39E56}"/>
              </a:ext>
            </a:extLst>
          </p:cNvPr>
          <p:cNvSpPr/>
          <p:nvPr/>
        </p:nvSpPr>
        <p:spPr>
          <a:xfrm>
            <a:off x="837504" y="0"/>
            <a:ext cx="10516299" cy="6858000"/>
          </a:xfrm>
          <a:custGeom>
            <a:avLst/>
            <a:gdLst>
              <a:gd name="connsiteX0" fmla="*/ 8516778 w 10516299"/>
              <a:gd name="connsiteY0" fmla="*/ 0 h 6858000"/>
              <a:gd name="connsiteX1" fmla="*/ 9500753 w 10516299"/>
              <a:gd name="connsiteY1" fmla="*/ 0 h 6858000"/>
              <a:gd name="connsiteX2" fmla="*/ 9605937 w 10516299"/>
              <a:gd name="connsiteY2" fmla="*/ 147085 h 6858000"/>
              <a:gd name="connsiteX3" fmla="*/ 9184819 w 10516299"/>
              <a:gd name="connsiteY3" fmla="*/ 6601455 h 6858000"/>
              <a:gd name="connsiteX4" fmla="*/ 9019877 w 10516299"/>
              <a:gd name="connsiteY4" fmla="*/ 6778387 h 6858000"/>
              <a:gd name="connsiteX5" fmla="*/ 8938588 w 10516299"/>
              <a:gd name="connsiteY5" fmla="*/ 6858000 h 6858000"/>
              <a:gd name="connsiteX6" fmla="*/ 7742990 w 10516299"/>
              <a:gd name="connsiteY6" fmla="*/ 6858000 h 6858000"/>
              <a:gd name="connsiteX7" fmla="*/ 7861919 w 10516299"/>
              <a:gd name="connsiteY7" fmla="*/ 6777563 h 6858000"/>
              <a:gd name="connsiteX8" fmla="*/ 8620058 w 10516299"/>
              <a:gd name="connsiteY8" fmla="*/ 6098458 h 6858000"/>
              <a:gd name="connsiteX9" fmla="*/ 8733148 w 10516299"/>
              <a:gd name="connsiteY9" fmla="*/ 242639 h 6858000"/>
              <a:gd name="connsiteX10" fmla="*/ 8597885 w 10516299"/>
              <a:gd name="connsiteY10" fmla="*/ 85818 h 6858000"/>
              <a:gd name="connsiteX11" fmla="*/ 1020592 w 10516299"/>
              <a:gd name="connsiteY11" fmla="*/ 0 h 6858000"/>
              <a:gd name="connsiteX12" fmla="*/ 1998949 w 10516299"/>
              <a:gd name="connsiteY12" fmla="*/ 0 h 6858000"/>
              <a:gd name="connsiteX13" fmla="*/ 1748196 w 10516299"/>
              <a:gd name="connsiteY13" fmla="*/ 285477 h 6858000"/>
              <a:gd name="connsiteX14" fmla="*/ 1079145 w 10516299"/>
              <a:gd name="connsiteY14" fmla="*/ 4776871 h 6858000"/>
              <a:gd name="connsiteX15" fmla="*/ 376991 w 10516299"/>
              <a:gd name="connsiteY15" fmla="*/ 5057832 h 6858000"/>
              <a:gd name="connsiteX16" fmla="*/ 885906 w 10516299"/>
              <a:gd name="connsiteY16" fmla="*/ 1838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16299" h="6858000">
                <a:moveTo>
                  <a:pt x="8516778" y="0"/>
                </a:moveTo>
                <a:lnTo>
                  <a:pt x="9500753" y="0"/>
                </a:lnTo>
                <a:lnTo>
                  <a:pt x="9605937" y="147085"/>
                </a:lnTo>
                <a:cubicBezTo>
                  <a:pt x="10951310" y="2121705"/>
                  <a:pt x="10801017" y="4786796"/>
                  <a:pt x="9184819" y="6601455"/>
                </a:cubicBezTo>
                <a:cubicBezTo>
                  <a:pt x="9130946" y="6661944"/>
                  <a:pt x="9075946" y="6720924"/>
                  <a:pt x="9019877" y="6778387"/>
                </a:cubicBezTo>
                <a:lnTo>
                  <a:pt x="8938588" y="6858000"/>
                </a:lnTo>
                <a:lnTo>
                  <a:pt x="7742990" y="6858000"/>
                </a:lnTo>
                <a:lnTo>
                  <a:pt x="7861919" y="6777563"/>
                </a:lnTo>
                <a:cubicBezTo>
                  <a:pt x="8134706" y="6584040"/>
                  <a:pt x="8389437" y="6357398"/>
                  <a:pt x="8620058" y="6098458"/>
                </a:cubicBezTo>
                <a:cubicBezTo>
                  <a:pt x="10096030" y="4441243"/>
                  <a:pt x="10144034" y="1955606"/>
                  <a:pt x="8733148" y="242639"/>
                </a:cubicBezTo>
                <a:cubicBezTo>
                  <a:pt x="8689058" y="189109"/>
                  <a:pt x="8643954" y="136832"/>
                  <a:pt x="8597885" y="85818"/>
                </a:cubicBezTo>
                <a:close/>
                <a:moveTo>
                  <a:pt x="1020592" y="0"/>
                </a:moveTo>
                <a:lnTo>
                  <a:pt x="1998949" y="0"/>
                </a:lnTo>
                <a:lnTo>
                  <a:pt x="1748196" y="285477"/>
                </a:lnTo>
                <a:cubicBezTo>
                  <a:pt x="756308" y="1521244"/>
                  <a:pt x="460813" y="3231589"/>
                  <a:pt x="1079145" y="4776871"/>
                </a:cubicBezTo>
                <a:lnTo>
                  <a:pt x="376991" y="5057832"/>
                </a:lnTo>
                <a:cubicBezTo>
                  <a:pt x="-285040" y="3403341"/>
                  <a:pt x="-50196" y="1586851"/>
                  <a:pt x="885906" y="18381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2000"/>
                </a:schemeClr>
              </a:gs>
              <a:gs pos="70000">
                <a:schemeClr val="accent1">
                  <a:alpha val="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F1BD253-84AC-4BB5-ADFB-5D7D9864CFC6}"/>
              </a:ext>
            </a:extLst>
          </p:cNvPr>
          <p:cNvGrpSpPr/>
          <p:nvPr/>
        </p:nvGrpSpPr>
        <p:grpSpPr>
          <a:xfrm>
            <a:off x="2870627" y="4138583"/>
            <a:ext cx="2474744" cy="781967"/>
            <a:chOff x="1380613" y="4391458"/>
            <a:chExt cx="2474744" cy="78196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64A0160-2EB9-43BC-9916-FBCF56E70466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B73BC777-C234-4EBE-8DC7-FF248BAFFDD6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1887E890-B0BE-4D0C-A7A1-92465D8A2683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099657A-B43D-4C7D-8394-C3D9A1A12FA9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F40C791-3CE9-4999-B39E-6C2EA0AB96C9}"/>
              </a:ext>
            </a:extLst>
          </p:cNvPr>
          <p:cNvSpPr txBox="1"/>
          <p:nvPr/>
        </p:nvSpPr>
        <p:spPr>
          <a:xfrm>
            <a:off x="3502705" y="4360973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交通新闻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09CB612-04F4-4922-8134-5DC2491F4864}"/>
              </a:ext>
            </a:extLst>
          </p:cNvPr>
          <p:cNvGrpSpPr/>
          <p:nvPr/>
        </p:nvGrpSpPr>
        <p:grpSpPr>
          <a:xfrm>
            <a:off x="6844389" y="4138583"/>
            <a:ext cx="2474744" cy="781967"/>
            <a:chOff x="1380613" y="4391458"/>
            <a:chExt cx="2474744" cy="781967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F0A9F4B8-3503-4E70-944A-EDF2CF632668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1755FA4E-DE81-4268-B22F-1A758FA6D4E3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0A083467-CD1D-4962-A42B-D1464CF320D9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4533AE0-AD44-4A62-806F-6E7CA421B7A2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6B27775F-D76A-46EA-AD6B-5E85D8BBF356}"/>
              </a:ext>
            </a:extLst>
          </p:cNvPr>
          <p:cNvSpPr txBox="1"/>
          <p:nvPr/>
        </p:nvSpPr>
        <p:spPr>
          <a:xfrm>
            <a:off x="7476467" y="4360973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知识抢答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5F247C2-8117-4909-8EE9-B40AE1D343B0}"/>
              </a:ext>
            </a:extLst>
          </p:cNvPr>
          <p:cNvGrpSpPr/>
          <p:nvPr/>
        </p:nvGrpSpPr>
        <p:grpSpPr>
          <a:xfrm>
            <a:off x="2870627" y="5135737"/>
            <a:ext cx="2474744" cy="781967"/>
            <a:chOff x="1380613" y="4391458"/>
            <a:chExt cx="2474744" cy="781967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FAB7FAB2-5E40-4C4B-9151-A5788B39AC8E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55" name="矩形: 圆角 54">
                <a:extLst>
                  <a:ext uri="{FF2B5EF4-FFF2-40B4-BE49-F238E27FC236}">
                    <a16:creationId xmlns:a16="http://schemas.microsoft.com/office/drawing/2014/main" id="{1839E123-E343-499A-AA53-01DE2155AB2A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057D3B0D-A037-4D42-874F-49E6AAC829F6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9FA2C83-4B29-41CF-BB63-4C33B21A566A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85C3DA23-A118-4521-86AD-5DF7FF261E1E}"/>
              </a:ext>
            </a:extLst>
          </p:cNvPr>
          <p:cNvSpPr txBox="1"/>
          <p:nvPr/>
        </p:nvSpPr>
        <p:spPr>
          <a:xfrm>
            <a:off x="3502705" y="535812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000" dirty="0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89852441-ED1F-44DD-AD9C-BB416CC7C2AB}"/>
              </a:ext>
            </a:extLst>
          </p:cNvPr>
          <p:cNvGrpSpPr/>
          <p:nvPr/>
        </p:nvGrpSpPr>
        <p:grpSpPr>
          <a:xfrm>
            <a:off x="6844389" y="5135737"/>
            <a:ext cx="2474744" cy="781967"/>
            <a:chOff x="1380613" y="4391458"/>
            <a:chExt cx="2474744" cy="781967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01CCE6CA-9E3A-4F3E-8AE8-05517791831D}"/>
                </a:ext>
              </a:extLst>
            </p:cNvPr>
            <p:cNvGrpSpPr/>
            <p:nvPr/>
          </p:nvGrpSpPr>
          <p:grpSpPr>
            <a:xfrm>
              <a:off x="1380613" y="4462251"/>
              <a:ext cx="2474744" cy="711174"/>
              <a:chOff x="2617985" y="4462251"/>
              <a:chExt cx="2474744" cy="711174"/>
            </a:xfrm>
          </p:grpSpPr>
          <p:sp>
            <p:nvSpPr>
              <p:cNvPr id="62" name="矩形: 圆角 61">
                <a:extLst>
                  <a:ext uri="{FF2B5EF4-FFF2-40B4-BE49-F238E27FC236}">
                    <a16:creationId xmlns:a16="http://schemas.microsoft.com/office/drawing/2014/main" id="{02806395-2471-4051-85BD-E1F07216A90F}"/>
                  </a:ext>
                </a:extLst>
              </p:cNvPr>
              <p:cNvSpPr/>
              <p:nvPr/>
            </p:nvSpPr>
            <p:spPr>
              <a:xfrm>
                <a:off x="2617985" y="4462251"/>
                <a:ext cx="2474744" cy="704837"/>
              </a:xfrm>
              <a:prstGeom prst="roundRect">
                <a:avLst>
                  <a:gd name="adj" fmla="val 4505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39700" dir="5400000" sx="95000" sy="95000" algn="t" rotWithShape="0">
                  <a:schemeClr val="accent1">
                    <a:lumMod val="50000"/>
                    <a:alpha val="8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BAA5B2DE-B3A3-4FBE-971E-68565A9E5F81}"/>
                  </a:ext>
                </a:extLst>
              </p:cNvPr>
              <p:cNvCxnSpPr/>
              <p:nvPr/>
            </p:nvCxnSpPr>
            <p:spPr>
              <a:xfrm>
                <a:off x="2629807" y="5173425"/>
                <a:ext cx="2451100" cy="0"/>
              </a:xfrm>
              <a:prstGeom prst="line">
                <a:avLst/>
              </a:prstGeom>
              <a:ln w="444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7BFB63B-17AB-4181-8591-41F9360819CA}"/>
                </a:ext>
              </a:extLst>
            </p:cNvPr>
            <p:cNvSpPr/>
            <p:nvPr/>
          </p:nvSpPr>
          <p:spPr>
            <a:xfrm rot="19218708">
              <a:off x="3721497" y="4391458"/>
              <a:ext cx="80963" cy="390007"/>
            </a:xfrm>
            <a:custGeom>
              <a:avLst/>
              <a:gdLst>
                <a:gd name="connsiteX0" fmla="*/ 0 w 80963"/>
                <a:gd name="connsiteY0" fmla="*/ 0 h 390007"/>
                <a:gd name="connsiteX1" fmla="*/ 80963 w 80963"/>
                <a:gd name="connsiteY1" fmla="*/ 67189 h 390007"/>
                <a:gd name="connsiteX2" fmla="*/ 80963 w 80963"/>
                <a:gd name="connsiteY2" fmla="*/ 292445 h 390007"/>
                <a:gd name="connsiteX3" fmla="*/ 0 w 80963"/>
                <a:gd name="connsiteY3" fmla="*/ 390007 h 39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390007">
                  <a:moveTo>
                    <a:pt x="0" y="0"/>
                  </a:moveTo>
                  <a:lnTo>
                    <a:pt x="80963" y="67189"/>
                  </a:lnTo>
                  <a:lnTo>
                    <a:pt x="80963" y="292445"/>
                  </a:lnTo>
                  <a:lnTo>
                    <a:pt x="0" y="39000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C0E14102-340E-469B-9DC5-1B484EB6D24D}"/>
              </a:ext>
            </a:extLst>
          </p:cNvPr>
          <p:cNvSpPr txBox="1"/>
          <p:nvPr/>
        </p:nvSpPr>
        <p:spPr>
          <a:xfrm>
            <a:off x="7476467" y="5358127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乘车安全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FFBCCCE-2E8F-4CC2-B1AB-ECBD0DF66EA5}"/>
              </a:ext>
            </a:extLst>
          </p:cNvPr>
          <p:cNvSpPr txBox="1"/>
          <p:nvPr/>
        </p:nvSpPr>
        <p:spPr>
          <a:xfrm>
            <a:off x="3496536" y="536955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行走安全</a:t>
            </a: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2FAA56D8-EAD5-4213-B291-11F79841CC3F}"/>
              </a:ext>
            </a:extLst>
          </p:cNvPr>
          <p:cNvSpPr/>
          <p:nvPr/>
        </p:nvSpPr>
        <p:spPr>
          <a:xfrm>
            <a:off x="2381250" y="0"/>
            <a:ext cx="7429500" cy="6819286"/>
          </a:xfrm>
          <a:custGeom>
            <a:avLst/>
            <a:gdLst>
              <a:gd name="connsiteX0" fmla="*/ 1677644 w 7429500"/>
              <a:gd name="connsiteY0" fmla="*/ 0 h 6819286"/>
              <a:gd name="connsiteX1" fmla="*/ 5751857 w 7429500"/>
              <a:gd name="connsiteY1" fmla="*/ 0 h 6819286"/>
              <a:gd name="connsiteX2" fmla="*/ 5791703 w 7429500"/>
              <a:gd name="connsiteY2" fmla="*/ 24207 h 6819286"/>
              <a:gd name="connsiteX3" fmla="*/ 7429500 w 7429500"/>
              <a:gd name="connsiteY3" fmla="*/ 3104536 h 6819286"/>
              <a:gd name="connsiteX4" fmla="*/ 3714750 w 7429500"/>
              <a:gd name="connsiteY4" fmla="*/ 6819286 h 6819286"/>
              <a:gd name="connsiteX5" fmla="*/ 0 w 7429500"/>
              <a:gd name="connsiteY5" fmla="*/ 3104536 h 6819286"/>
              <a:gd name="connsiteX6" fmla="*/ 1637798 w 7429500"/>
              <a:gd name="connsiteY6" fmla="*/ 24207 h 681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9500" h="6819286">
                <a:moveTo>
                  <a:pt x="1677644" y="0"/>
                </a:moveTo>
                <a:lnTo>
                  <a:pt x="5751857" y="0"/>
                </a:lnTo>
                <a:lnTo>
                  <a:pt x="5791703" y="24207"/>
                </a:lnTo>
                <a:cubicBezTo>
                  <a:pt x="6779832" y="691774"/>
                  <a:pt x="7429500" y="1822286"/>
                  <a:pt x="7429500" y="3104536"/>
                </a:cubicBezTo>
                <a:cubicBezTo>
                  <a:pt x="7429500" y="5156136"/>
                  <a:pt x="5766350" y="6819286"/>
                  <a:pt x="3714750" y="6819286"/>
                </a:cubicBezTo>
                <a:cubicBezTo>
                  <a:pt x="1663150" y="6819286"/>
                  <a:pt x="0" y="5156136"/>
                  <a:pt x="0" y="3104536"/>
                </a:cubicBezTo>
                <a:cubicBezTo>
                  <a:pt x="0" y="1822286"/>
                  <a:pt x="649668" y="691774"/>
                  <a:pt x="1637798" y="24207"/>
                </a:cubicBezTo>
                <a:close/>
              </a:path>
            </a:pathLst>
          </a:custGeom>
          <a:noFill/>
          <a:ln>
            <a:gradFill>
              <a:gsLst>
                <a:gs pos="37000">
                  <a:schemeClr val="accent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52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F5D21A-6AEC-48FA-8158-DD72470882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2D8980A-E84E-4E25-B11B-F4D468B21509}"/>
              </a:ext>
            </a:extLst>
          </p:cNvPr>
          <p:cNvSpPr/>
          <p:nvPr/>
        </p:nvSpPr>
        <p:spPr>
          <a:xfrm>
            <a:off x="3989678" y="1071438"/>
            <a:ext cx="4212644" cy="5121480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635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5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FB0B6AE8-C934-4A57-9249-4CF0F15B7C61}"/>
              </a:ext>
            </a:extLst>
          </p:cNvPr>
          <p:cNvSpPr/>
          <p:nvPr/>
        </p:nvSpPr>
        <p:spPr>
          <a:xfrm>
            <a:off x="1573161" y="0"/>
            <a:ext cx="9045678" cy="6858000"/>
          </a:xfrm>
          <a:custGeom>
            <a:avLst/>
            <a:gdLst>
              <a:gd name="connsiteX0" fmla="*/ 18277 w 9045678"/>
              <a:gd name="connsiteY0" fmla="*/ 0 h 6858000"/>
              <a:gd name="connsiteX1" fmla="*/ 9027402 w 9045678"/>
              <a:gd name="connsiteY1" fmla="*/ 0 h 6858000"/>
              <a:gd name="connsiteX2" fmla="*/ 9034326 w 9045678"/>
              <a:gd name="connsiteY2" fmla="*/ 162229 h 6858000"/>
              <a:gd name="connsiteX3" fmla="*/ 7405122 w 9045678"/>
              <a:gd name="connsiteY3" fmla="*/ 6521583 h 6858000"/>
              <a:gd name="connsiteX4" fmla="*/ 7145342 w 9045678"/>
              <a:gd name="connsiteY4" fmla="*/ 6858000 h 6858000"/>
              <a:gd name="connsiteX5" fmla="*/ 1900336 w 9045678"/>
              <a:gd name="connsiteY5" fmla="*/ 6858000 h 6858000"/>
              <a:gd name="connsiteX6" fmla="*/ 1640556 w 9045678"/>
              <a:gd name="connsiteY6" fmla="*/ 6521583 h 6858000"/>
              <a:gd name="connsiteX7" fmla="*/ 11353 w 9045678"/>
              <a:gd name="connsiteY7" fmla="*/ 162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5678" h="6858000">
                <a:moveTo>
                  <a:pt x="18277" y="0"/>
                </a:moveTo>
                <a:lnTo>
                  <a:pt x="9027402" y="0"/>
                </a:lnTo>
                <a:lnTo>
                  <a:pt x="9034326" y="162229"/>
                </a:lnTo>
                <a:cubicBezTo>
                  <a:pt x="9087832" y="1617390"/>
                  <a:pt x="9014137" y="4298391"/>
                  <a:pt x="7405122" y="6521583"/>
                </a:cubicBezTo>
                <a:lnTo>
                  <a:pt x="7145342" y="6858000"/>
                </a:lnTo>
                <a:lnTo>
                  <a:pt x="1900336" y="6858000"/>
                </a:lnTo>
                <a:lnTo>
                  <a:pt x="1640556" y="6521583"/>
                </a:lnTo>
                <a:cubicBezTo>
                  <a:pt x="31541" y="4298391"/>
                  <a:pt x="-42154" y="1617390"/>
                  <a:pt x="11353" y="162229"/>
                </a:cubicBezTo>
                <a:close/>
              </a:path>
            </a:pathLst>
          </a:custGeom>
          <a:noFill/>
          <a:ln w="1524000">
            <a:gradFill>
              <a:gsLst>
                <a:gs pos="0">
                  <a:schemeClr val="bg1">
                    <a:alpha val="0"/>
                  </a:schemeClr>
                </a:gs>
                <a:gs pos="81000">
                  <a:schemeClr val="bg1">
                    <a:alpha val="6000"/>
                  </a:scheme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4512BC8-34DA-4272-A8ED-B21C0FB234E6}"/>
              </a:ext>
            </a:extLst>
          </p:cNvPr>
          <p:cNvSpPr/>
          <p:nvPr/>
        </p:nvSpPr>
        <p:spPr>
          <a:xfrm>
            <a:off x="4278364" y="1422405"/>
            <a:ext cx="3635271" cy="4419545"/>
          </a:xfrm>
          <a:custGeom>
            <a:avLst/>
            <a:gdLst>
              <a:gd name="connsiteX0" fmla="*/ 5912657 w 11840659"/>
              <a:gd name="connsiteY0" fmla="*/ 0 h 13010168"/>
              <a:gd name="connsiteX1" fmla="*/ 5920330 w 11840659"/>
              <a:gd name="connsiteY1" fmla="*/ 2736 h 13010168"/>
              <a:gd name="connsiteX2" fmla="*/ 5928002 w 11840659"/>
              <a:gd name="connsiteY2" fmla="*/ 0 h 13010168"/>
              <a:gd name="connsiteX3" fmla="*/ 5928002 w 11840659"/>
              <a:gd name="connsiteY3" fmla="*/ 5472 h 13010168"/>
              <a:gd name="connsiteX4" fmla="*/ 6063061 w 11840659"/>
              <a:gd name="connsiteY4" fmla="*/ 53630 h 13010168"/>
              <a:gd name="connsiteX5" fmla="*/ 10974439 w 11840659"/>
              <a:gd name="connsiteY5" fmla="*/ 912030 h 13010168"/>
              <a:gd name="connsiteX6" fmla="*/ 11776947 w 11840659"/>
              <a:gd name="connsiteY6" fmla="*/ 1407028 h 13010168"/>
              <a:gd name="connsiteX7" fmla="*/ 6215770 w 11840659"/>
              <a:gd name="connsiteY7" fmla="*/ 12869361 h 13010168"/>
              <a:gd name="connsiteX8" fmla="*/ 5928002 w 11840659"/>
              <a:gd name="connsiteY8" fmla="*/ 13003040 h 13010168"/>
              <a:gd name="connsiteX9" fmla="*/ 5928002 w 11840659"/>
              <a:gd name="connsiteY9" fmla="*/ 13010168 h 13010168"/>
              <a:gd name="connsiteX10" fmla="*/ 5920330 w 11840659"/>
              <a:gd name="connsiteY10" fmla="*/ 13006604 h 13010168"/>
              <a:gd name="connsiteX11" fmla="*/ 5912657 w 11840659"/>
              <a:gd name="connsiteY11" fmla="*/ 13010168 h 13010168"/>
              <a:gd name="connsiteX12" fmla="*/ 5912657 w 11840659"/>
              <a:gd name="connsiteY12" fmla="*/ 13003040 h 13010168"/>
              <a:gd name="connsiteX13" fmla="*/ 5624889 w 11840659"/>
              <a:gd name="connsiteY13" fmla="*/ 12869361 h 13010168"/>
              <a:gd name="connsiteX14" fmla="*/ 63712 w 11840659"/>
              <a:gd name="connsiteY14" fmla="*/ 1407028 h 13010168"/>
              <a:gd name="connsiteX15" fmla="*/ 866220 w 11840659"/>
              <a:gd name="connsiteY15" fmla="*/ 912030 h 13010168"/>
              <a:gd name="connsiteX16" fmla="*/ 5777598 w 11840659"/>
              <a:gd name="connsiteY16" fmla="*/ 53630 h 13010168"/>
              <a:gd name="connsiteX17" fmla="*/ 5912657 w 11840659"/>
              <a:gd name="connsiteY17" fmla="*/ 5472 h 130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0659" h="13010168">
                <a:moveTo>
                  <a:pt x="5912657" y="0"/>
                </a:moveTo>
                <a:lnTo>
                  <a:pt x="5920330" y="2736"/>
                </a:lnTo>
                <a:lnTo>
                  <a:pt x="5928002" y="0"/>
                </a:lnTo>
                <a:lnTo>
                  <a:pt x="5928002" y="5472"/>
                </a:lnTo>
                <a:lnTo>
                  <a:pt x="6063061" y="53630"/>
                </a:lnTo>
                <a:cubicBezTo>
                  <a:pt x="7702335" y="620093"/>
                  <a:pt x="10445125" y="1029032"/>
                  <a:pt x="10974439" y="912030"/>
                </a:cubicBezTo>
                <a:cubicBezTo>
                  <a:pt x="11520828" y="791254"/>
                  <a:pt x="11907269" y="926070"/>
                  <a:pt x="11776947" y="1407028"/>
                </a:cubicBezTo>
                <a:cubicBezTo>
                  <a:pt x="11636125" y="1926733"/>
                  <a:pt x="13234512" y="9477982"/>
                  <a:pt x="6215770" y="12869361"/>
                </a:cubicBezTo>
                <a:lnTo>
                  <a:pt x="5928002" y="13003040"/>
                </a:lnTo>
                <a:lnTo>
                  <a:pt x="5928002" y="13010168"/>
                </a:lnTo>
                <a:lnTo>
                  <a:pt x="5920330" y="13006604"/>
                </a:lnTo>
                <a:lnTo>
                  <a:pt x="5912657" y="13010168"/>
                </a:lnTo>
                <a:lnTo>
                  <a:pt x="5912657" y="13003040"/>
                </a:lnTo>
                <a:lnTo>
                  <a:pt x="5624889" y="12869361"/>
                </a:lnTo>
                <a:cubicBezTo>
                  <a:pt x="-1393853" y="9477982"/>
                  <a:pt x="204534" y="1926733"/>
                  <a:pt x="63712" y="1407028"/>
                </a:cubicBezTo>
                <a:cubicBezTo>
                  <a:pt x="-66610" y="926070"/>
                  <a:pt x="319831" y="791254"/>
                  <a:pt x="866220" y="912030"/>
                </a:cubicBezTo>
                <a:cubicBezTo>
                  <a:pt x="1395534" y="1029032"/>
                  <a:pt x="4138324" y="620093"/>
                  <a:pt x="5777598" y="53630"/>
                </a:cubicBezTo>
                <a:lnTo>
                  <a:pt x="5912657" y="54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innerShdw blurRad="647700">
              <a:srgbClr val="002A1B">
                <a:alpha val="54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C84243F-46E1-4CC8-B29D-C495694FE21C}"/>
              </a:ext>
            </a:extLst>
          </p:cNvPr>
          <p:cNvGrpSpPr/>
          <p:nvPr/>
        </p:nvGrpSpPr>
        <p:grpSpPr>
          <a:xfrm>
            <a:off x="5964181" y="5296007"/>
            <a:ext cx="161465" cy="68166"/>
            <a:chOff x="2580641" y="1888594"/>
            <a:chExt cx="6286530" cy="2398651"/>
          </a:xfrm>
          <a:solidFill>
            <a:schemeClr val="bg1"/>
          </a:solidFill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479624C-FC2A-4107-9F14-CFFDB6148514}"/>
                </a:ext>
              </a:extLst>
            </p:cNvPr>
            <p:cNvSpPr/>
            <p:nvPr/>
          </p:nvSpPr>
          <p:spPr>
            <a:xfrm>
              <a:off x="4733048" y="2060039"/>
              <a:ext cx="1984833" cy="345960"/>
            </a:xfrm>
            <a:custGeom>
              <a:avLst/>
              <a:gdLst>
                <a:gd name="connsiteX0" fmla="*/ 0 w 1031176"/>
                <a:gd name="connsiteY0" fmla="*/ 0 h 179736"/>
                <a:gd name="connsiteX1" fmla="*/ 1031177 w 1031176"/>
                <a:gd name="connsiteY1" fmla="*/ 0 h 179736"/>
                <a:gd name="connsiteX2" fmla="*/ 1031177 w 1031176"/>
                <a:gd name="connsiteY2" fmla="*/ 179737 h 179736"/>
                <a:gd name="connsiteX3" fmla="*/ 0 w 1031176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176" h="179736">
                  <a:moveTo>
                    <a:pt x="0" y="0"/>
                  </a:moveTo>
                  <a:lnTo>
                    <a:pt x="1031177" y="0"/>
                  </a:lnTo>
                  <a:lnTo>
                    <a:pt x="103117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1F12C29-11DE-4B4D-8D1E-3B8E15079FB1}"/>
                </a:ext>
              </a:extLst>
            </p:cNvPr>
            <p:cNvSpPr/>
            <p:nvPr/>
          </p:nvSpPr>
          <p:spPr>
            <a:xfrm>
              <a:off x="4684463" y="1888616"/>
              <a:ext cx="693054" cy="2397713"/>
            </a:xfrm>
            <a:custGeom>
              <a:avLst/>
              <a:gdLst>
                <a:gd name="connsiteX0" fmla="*/ 189262 w 360061"/>
                <a:gd name="connsiteY0" fmla="*/ 0 h 1245679"/>
                <a:gd name="connsiteX1" fmla="*/ 189262 w 360061"/>
                <a:gd name="connsiteY1" fmla="*/ 137065 h 1245679"/>
                <a:gd name="connsiteX2" fmla="*/ 0 w 360061"/>
                <a:gd name="connsiteY2" fmla="*/ 1012984 h 1245679"/>
                <a:gd name="connsiteX3" fmla="*/ 0 w 360061"/>
                <a:gd name="connsiteY3" fmla="*/ 1245680 h 1245679"/>
                <a:gd name="connsiteX4" fmla="*/ 360045 w 360061"/>
                <a:gd name="connsiteY4" fmla="*/ 137732 h 1245679"/>
                <a:gd name="connsiteX5" fmla="*/ 360045 w 360061"/>
                <a:gd name="connsiteY5" fmla="*/ 0 h 1245679"/>
                <a:gd name="connsiteX6" fmla="*/ 189262 w 360061"/>
                <a:gd name="connsiteY6" fmla="*/ 0 h 124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61" h="1245679">
                  <a:moveTo>
                    <a:pt x="189262" y="0"/>
                  </a:moveTo>
                  <a:lnTo>
                    <a:pt x="189262" y="137065"/>
                  </a:lnTo>
                  <a:cubicBezTo>
                    <a:pt x="189262" y="436340"/>
                    <a:pt x="166783" y="834866"/>
                    <a:pt x="0" y="1012984"/>
                  </a:cubicBezTo>
                  <a:lnTo>
                    <a:pt x="0" y="1245680"/>
                  </a:lnTo>
                  <a:cubicBezTo>
                    <a:pt x="368617" y="959834"/>
                    <a:pt x="360045" y="450913"/>
                    <a:pt x="360045" y="137732"/>
                  </a:cubicBezTo>
                  <a:lnTo>
                    <a:pt x="360045" y="0"/>
                  </a:lnTo>
                  <a:lnTo>
                    <a:pt x="1892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2CFA03C-8217-40F6-95A6-CBE6399D875A}"/>
                </a:ext>
              </a:extLst>
            </p:cNvPr>
            <p:cNvSpPr/>
            <p:nvPr/>
          </p:nvSpPr>
          <p:spPr>
            <a:xfrm>
              <a:off x="5205513" y="2605290"/>
              <a:ext cx="1465616" cy="351094"/>
            </a:xfrm>
            <a:custGeom>
              <a:avLst/>
              <a:gdLst>
                <a:gd name="connsiteX0" fmla="*/ 0 w 761428"/>
                <a:gd name="connsiteY0" fmla="*/ 0 h 182403"/>
                <a:gd name="connsiteX1" fmla="*/ 761428 w 761428"/>
                <a:gd name="connsiteY1" fmla="*/ 0 h 182403"/>
                <a:gd name="connsiteX2" fmla="*/ 761428 w 761428"/>
                <a:gd name="connsiteY2" fmla="*/ 182404 h 182403"/>
                <a:gd name="connsiteX3" fmla="*/ 0 w 761428"/>
                <a:gd name="connsiteY3" fmla="*/ 182404 h 1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428" h="182403">
                  <a:moveTo>
                    <a:pt x="0" y="0"/>
                  </a:moveTo>
                  <a:lnTo>
                    <a:pt x="761428" y="0"/>
                  </a:lnTo>
                  <a:lnTo>
                    <a:pt x="761428" y="182404"/>
                  </a:lnTo>
                  <a:lnTo>
                    <a:pt x="0" y="1824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4B8AD0-834F-4231-976C-E4F7B443F6A7}"/>
                </a:ext>
              </a:extLst>
            </p:cNvPr>
            <p:cNvSpPr/>
            <p:nvPr/>
          </p:nvSpPr>
          <p:spPr>
            <a:xfrm>
              <a:off x="2580641" y="2478602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375DA6A-9349-4F6A-9B33-00BCA39FD1ED}"/>
                </a:ext>
              </a:extLst>
            </p:cNvPr>
            <p:cNvSpPr/>
            <p:nvPr/>
          </p:nvSpPr>
          <p:spPr>
            <a:xfrm>
              <a:off x="2580641" y="1970935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EDAF6BE-A92D-4621-A24E-5186E44B83DF}"/>
                </a:ext>
              </a:extLst>
            </p:cNvPr>
            <p:cNvSpPr/>
            <p:nvPr/>
          </p:nvSpPr>
          <p:spPr>
            <a:xfrm>
              <a:off x="2580641" y="3020187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BE926E9-2885-4617-B335-A879E6A4D528}"/>
                </a:ext>
              </a:extLst>
            </p:cNvPr>
            <p:cNvSpPr/>
            <p:nvPr/>
          </p:nvSpPr>
          <p:spPr>
            <a:xfrm>
              <a:off x="3002322" y="3463686"/>
              <a:ext cx="1578370" cy="345960"/>
            </a:xfrm>
            <a:custGeom>
              <a:avLst/>
              <a:gdLst>
                <a:gd name="connsiteX0" fmla="*/ 0 w 820007"/>
                <a:gd name="connsiteY0" fmla="*/ 0 h 179736"/>
                <a:gd name="connsiteX1" fmla="*/ 820007 w 820007"/>
                <a:gd name="connsiteY1" fmla="*/ 0 h 179736"/>
                <a:gd name="connsiteX2" fmla="*/ 820007 w 820007"/>
                <a:gd name="connsiteY2" fmla="*/ 179737 h 179736"/>
                <a:gd name="connsiteX3" fmla="*/ 0 w 820007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007" h="179736">
                  <a:moveTo>
                    <a:pt x="0" y="0"/>
                  </a:moveTo>
                  <a:lnTo>
                    <a:pt x="820007" y="0"/>
                  </a:lnTo>
                  <a:lnTo>
                    <a:pt x="82000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101A9558-D629-46D5-A585-4E8B344E68A8}"/>
                </a:ext>
              </a:extLst>
            </p:cNvPr>
            <p:cNvSpPr/>
            <p:nvPr/>
          </p:nvSpPr>
          <p:spPr>
            <a:xfrm rot="5400000">
              <a:off x="3368751" y="1915912"/>
              <a:ext cx="424064" cy="369428"/>
            </a:xfrm>
            <a:custGeom>
              <a:avLst/>
              <a:gdLst>
                <a:gd name="connsiteX0" fmla="*/ 0 w 220313"/>
                <a:gd name="connsiteY0" fmla="*/ 0 h 191928"/>
                <a:gd name="connsiteX1" fmla="*/ 220313 w 220313"/>
                <a:gd name="connsiteY1" fmla="*/ 0 h 191928"/>
                <a:gd name="connsiteX2" fmla="*/ 220313 w 220313"/>
                <a:gd name="connsiteY2" fmla="*/ 191929 h 191928"/>
                <a:gd name="connsiteX3" fmla="*/ 0 w 220313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13" h="191928">
                  <a:moveTo>
                    <a:pt x="0" y="0"/>
                  </a:moveTo>
                  <a:lnTo>
                    <a:pt x="220313" y="0"/>
                  </a:lnTo>
                  <a:lnTo>
                    <a:pt x="220313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FB1B1E7-44A7-4736-B23E-2EF46E809A22}"/>
                </a:ext>
              </a:extLst>
            </p:cNvPr>
            <p:cNvSpPr/>
            <p:nvPr/>
          </p:nvSpPr>
          <p:spPr>
            <a:xfrm rot="5400000">
              <a:off x="3352594" y="2901888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AEC4CA49-07A7-4E85-9BEA-655C13ACD6C7}"/>
                </a:ext>
              </a:extLst>
            </p:cNvPr>
            <p:cNvSpPr/>
            <p:nvPr/>
          </p:nvSpPr>
          <p:spPr>
            <a:xfrm>
              <a:off x="2580641" y="3244412"/>
              <a:ext cx="639486" cy="1041734"/>
            </a:xfrm>
            <a:custGeom>
              <a:avLst/>
              <a:gdLst>
                <a:gd name="connsiteX0" fmla="*/ 140398 w 332231"/>
                <a:gd name="connsiteY0" fmla="*/ 95 h 541210"/>
                <a:gd name="connsiteX1" fmla="*/ 140398 w 332231"/>
                <a:gd name="connsiteY1" fmla="*/ 324612 h 541210"/>
                <a:gd name="connsiteX2" fmla="*/ 104394 w 332231"/>
                <a:gd name="connsiteY2" fmla="*/ 360616 h 541210"/>
                <a:gd name="connsiteX3" fmla="*/ 0 w 332231"/>
                <a:gd name="connsiteY3" fmla="*/ 360616 h 541210"/>
                <a:gd name="connsiteX4" fmla="*/ 0 w 332231"/>
                <a:gd name="connsiteY4" fmla="*/ 540353 h 541210"/>
                <a:gd name="connsiteX5" fmla="*/ 140303 w 332231"/>
                <a:gd name="connsiteY5" fmla="*/ 540353 h 541210"/>
                <a:gd name="connsiteX6" fmla="*/ 140303 w 332231"/>
                <a:gd name="connsiteY6" fmla="*/ 541211 h 541210"/>
                <a:gd name="connsiteX7" fmla="*/ 185928 w 332231"/>
                <a:gd name="connsiteY7" fmla="*/ 541211 h 541210"/>
                <a:gd name="connsiteX8" fmla="*/ 332232 w 332231"/>
                <a:gd name="connsiteY8" fmla="*/ 394906 h 541210"/>
                <a:gd name="connsiteX9" fmla="*/ 332232 w 332231"/>
                <a:gd name="connsiteY9" fmla="*/ 0 h 541210"/>
                <a:gd name="connsiteX10" fmla="*/ 140398 w 332231"/>
                <a:gd name="connsiteY10" fmla="*/ 0 h 54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1" h="541210">
                  <a:moveTo>
                    <a:pt x="140398" y="95"/>
                  </a:moveTo>
                  <a:lnTo>
                    <a:pt x="140398" y="324612"/>
                  </a:lnTo>
                  <a:cubicBezTo>
                    <a:pt x="140398" y="344519"/>
                    <a:pt x="124301" y="360616"/>
                    <a:pt x="104394" y="360616"/>
                  </a:cubicBezTo>
                  <a:lnTo>
                    <a:pt x="0" y="360616"/>
                  </a:lnTo>
                  <a:lnTo>
                    <a:pt x="0" y="540353"/>
                  </a:lnTo>
                  <a:lnTo>
                    <a:pt x="140303" y="540353"/>
                  </a:lnTo>
                  <a:lnTo>
                    <a:pt x="140303" y="541211"/>
                  </a:lnTo>
                  <a:lnTo>
                    <a:pt x="185928" y="541211"/>
                  </a:lnTo>
                  <a:cubicBezTo>
                    <a:pt x="266700" y="541211"/>
                    <a:pt x="332232" y="475679"/>
                    <a:pt x="332232" y="394906"/>
                  </a:cubicBezTo>
                  <a:lnTo>
                    <a:pt x="332232" y="0"/>
                  </a:lnTo>
                  <a:lnTo>
                    <a:pt x="140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FD963C4-71A5-44A2-B49A-3446CBAAD3F6}"/>
                </a:ext>
              </a:extLst>
            </p:cNvPr>
            <p:cNvSpPr/>
            <p:nvPr/>
          </p:nvSpPr>
          <p:spPr>
            <a:xfrm>
              <a:off x="3941203" y="3495769"/>
              <a:ext cx="639488" cy="790558"/>
            </a:xfrm>
            <a:custGeom>
              <a:avLst/>
              <a:gdLst>
                <a:gd name="connsiteX0" fmla="*/ 140303 w 332232"/>
                <a:gd name="connsiteY0" fmla="*/ 0 h 410717"/>
                <a:gd name="connsiteX1" fmla="*/ 140303 w 332232"/>
                <a:gd name="connsiteY1" fmla="*/ 194120 h 410717"/>
                <a:gd name="connsiteX2" fmla="*/ 104299 w 332232"/>
                <a:gd name="connsiteY2" fmla="*/ 230124 h 410717"/>
                <a:gd name="connsiteX3" fmla="*/ 0 w 332232"/>
                <a:gd name="connsiteY3" fmla="*/ 230124 h 410717"/>
                <a:gd name="connsiteX4" fmla="*/ 0 w 332232"/>
                <a:gd name="connsiteY4" fmla="*/ 409861 h 410717"/>
                <a:gd name="connsiteX5" fmla="*/ 140303 w 332232"/>
                <a:gd name="connsiteY5" fmla="*/ 409861 h 410717"/>
                <a:gd name="connsiteX6" fmla="*/ 140303 w 332232"/>
                <a:gd name="connsiteY6" fmla="*/ 410718 h 410717"/>
                <a:gd name="connsiteX7" fmla="*/ 185928 w 332232"/>
                <a:gd name="connsiteY7" fmla="*/ 410718 h 410717"/>
                <a:gd name="connsiteX8" fmla="*/ 332232 w 332232"/>
                <a:gd name="connsiteY8" fmla="*/ 264414 h 410717"/>
                <a:gd name="connsiteX9" fmla="*/ 332232 w 332232"/>
                <a:gd name="connsiteY9" fmla="*/ 0 h 410717"/>
                <a:gd name="connsiteX10" fmla="*/ 140303 w 332232"/>
                <a:gd name="connsiteY10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2" h="410717">
                  <a:moveTo>
                    <a:pt x="140303" y="0"/>
                  </a:moveTo>
                  <a:lnTo>
                    <a:pt x="140303" y="194120"/>
                  </a:lnTo>
                  <a:cubicBezTo>
                    <a:pt x="140303" y="214027"/>
                    <a:pt x="124206" y="230124"/>
                    <a:pt x="104299" y="230124"/>
                  </a:cubicBezTo>
                  <a:lnTo>
                    <a:pt x="0" y="230124"/>
                  </a:lnTo>
                  <a:lnTo>
                    <a:pt x="0" y="409861"/>
                  </a:lnTo>
                  <a:lnTo>
                    <a:pt x="140303" y="409861"/>
                  </a:lnTo>
                  <a:lnTo>
                    <a:pt x="140303" y="410718"/>
                  </a:lnTo>
                  <a:lnTo>
                    <a:pt x="185928" y="410718"/>
                  </a:lnTo>
                  <a:cubicBezTo>
                    <a:pt x="266700" y="410718"/>
                    <a:pt x="332232" y="345186"/>
                    <a:pt x="332232" y="264414"/>
                  </a:cubicBezTo>
                  <a:lnTo>
                    <a:pt x="332232" y="0"/>
                  </a:lnTo>
                  <a:lnTo>
                    <a:pt x="140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93434AC4-707E-4A82-80CF-2F32010E693E}"/>
                </a:ext>
              </a:extLst>
            </p:cNvPr>
            <p:cNvSpPr/>
            <p:nvPr/>
          </p:nvSpPr>
          <p:spPr>
            <a:xfrm rot="5400000">
              <a:off x="2537259" y="2538629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63B9DB6-A6FA-40EF-9B48-441BC7151062}"/>
                </a:ext>
              </a:extLst>
            </p:cNvPr>
            <p:cNvSpPr/>
            <p:nvPr/>
          </p:nvSpPr>
          <p:spPr>
            <a:xfrm rot="5400000">
              <a:off x="4167842" y="2538485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5E241794-D5EB-416F-AA2C-A524ED004AF4}"/>
                </a:ext>
              </a:extLst>
            </p:cNvPr>
            <p:cNvSpPr/>
            <p:nvPr/>
          </p:nvSpPr>
          <p:spPr>
            <a:xfrm>
              <a:off x="2909734" y="2359064"/>
              <a:ext cx="439097" cy="437998"/>
            </a:xfrm>
            <a:custGeom>
              <a:avLst/>
              <a:gdLst>
                <a:gd name="connsiteX0" fmla="*/ 228124 w 228123"/>
                <a:gd name="connsiteY0" fmla="*/ 227552 h 227552"/>
                <a:gd name="connsiteX1" fmla="*/ 41053 w 228123"/>
                <a:gd name="connsiteY1" fmla="*/ 227552 h 227552"/>
                <a:gd name="connsiteX2" fmla="*/ 0 w 228123"/>
                <a:gd name="connsiteY2" fmla="*/ 0 h 227552"/>
                <a:gd name="connsiteX3" fmla="*/ 187071 w 228123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23" h="227552">
                  <a:moveTo>
                    <a:pt x="228124" y="227552"/>
                  </a:moveTo>
                  <a:lnTo>
                    <a:pt x="41053" y="227552"/>
                  </a:lnTo>
                  <a:lnTo>
                    <a:pt x="0" y="0"/>
                  </a:lnTo>
                  <a:lnTo>
                    <a:pt x="1870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F1B63928-1E14-4739-A719-D96DCB13C0D4}"/>
                </a:ext>
              </a:extLst>
            </p:cNvPr>
            <p:cNvSpPr/>
            <p:nvPr/>
          </p:nvSpPr>
          <p:spPr>
            <a:xfrm>
              <a:off x="3886202" y="2359064"/>
              <a:ext cx="438914" cy="437998"/>
            </a:xfrm>
            <a:custGeom>
              <a:avLst/>
              <a:gdLst>
                <a:gd name="connsiteX0" fmla="*/ 0 w 228028"/>
                <a:gd name="connsiteY0" fmla="*/ 227552 h 227552"/>
                <a:gd name="connsiteX1" fmla="*/ 186976 w 228028"/>
                <a:gd name="connsiteY1" fmla="*/ 227552 h 227552"/>
                <a:gd name="connsiteX2" fmla="*/ 228029 w 228028"/>
                <a:gd name="connsiteY2" fmla="*/ 0 h 227552"/>
                <a:gd name="connsiteX3" fmla="*/ 40958 w 228028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028" h="227552">
                  <a:moveTo>
                    <a:pt x="0" y="227552"/>
                  </a:moveTo>
                  <a:lnTo>
                    <a:pt x="186976" y="227552"/>
                  </a:lnTo>
                  <a:lnTo>
                    <a:pt x="228029" y="0"/>
                  </a:lnTo>
                  <a:lnTo>
                    <a:pt x="409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9EF1B1A9-2136-423B-9D11-DA4C7A27B4C2}"/>
                </a:ext>
              </a:extLst>
            </p:cNvPr>
            <p:cNvSpPr/>
            <p:nvPr/>
          </p:nvSpPr>
          <p:spPr>
            <a:xfrm>
              <a:off x="5112009" y="2956385"/>
              <a:ext cx="1558935" cy="1330860"/>
            </a:xfrm>
            <a:custGeom>
              <a:avLst/>
              <a:gdLst>
                <a:gd name="connsiteX0" fmla="*/ 0 w 809910"/>
                <a:gd name="connsiteY0" fmla="*/ 491871 h 691419"/>
                <a:gd name="connsiteX1" fmla="*/ 95 w 809910"/>
                <a:gd name="connsiteY1" fmla="*/ 691420 h 691419"/>
                <a:gd name="connsiteX2" fmla="*/ 809911 w 809910"/>
                <a:gd name="connsiteY2" fmla="*/ 0 h 691419"/>
                <a:gd name="connsiteX3" fmla="*/ 608171 w 809910"/>
                <a:gd name="connsiteY3" fmla="*/ 0 h 691419"/>
                <a:gd name="connsiteX4" fmla="*/ 0 w 809910"/>
                <a:gd name="connsiteY4" fmla="*/ 491871 h 6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910" h="691419">
                  <a:moveTo>
                    <a:pt x="0" y="491871"/>
                  </a:moveTo>
                  <a:lnTo>
                    <a:pt x="95" y="691420"/>
                  </a:lnTo>
                  <a:cubicBezTo>
                    <a:pt x="368713" y="616363"/>
                    <a:pt x="769906" y="309181"/>
                    <a:pt x="809911" y="0"/>
                  </a:cubicBezTo>
                  <a:lnTo>
                    <a:pt x="608171" y="0"/>
                  </a:lnTo>
                  <a:cubicBezTo>
                    <a:pt x="528352" y="213550"/>
                    <a:pt x="312801" y="410908"/>
                    <a:pt x="0" y="491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1417FE81-D585-4CA7-AF22-CF36B6BD4729}"/>
                </a:ext>
              </a:extLst>
            </p:cNvPr>
            <p:cNvSpPr/>
            <p:nvPr/>
          </p:nvSpPr>
          <p:spPr>
            <a:xfrm>
              <a:off x="5177095" y="3051171"/>
              <a:ext cx="1540601" cy="1236074"/>
            </a:xfrm>
            <a:custGeom>
              <a:avLst/>
              <a:gdLst>
                <a:gd name="connsiteX0" fmla="*/ 213455 w 800385"/>
                <a:gd name="connsiteY0" fmla="*/ 0 h 642175"/>
                <a:gd name="connsiteX1" fmla="*/ 0 w 800385"/>
                <a:gd name="connsiteY1" fmla="*/ 0 h 642175"/>
                <a:gd name="connsiteX2" fmla="*/ 800290 w 800385"/>
                <a:gd name="connsiteY2" fmla="*/ 642176 h 642175"/>
                <a:gd name="connsiteX3" fmla="*/ 800386 w 800385"/>
                <a:gd name="connsiteY3" fmla="*/ 442627 h 642175"/>
                <a:gd name="connsiteX4" fmla="*/ 213455 w 800385"/>
                <a:gd name="connsiteY4" fmla="*/ 0 h 6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5" h="642175">
                  <a:moveTo>
                    <a:pt x="213455" y="0"/>
                  </a:moveTo>
                  <a:lnTo>
                    <a:pt x="0" y="0"/>
                  </a:lnTo>
                  <a:cubicBezTo>
                    <a:pt x="73247" y="291941"/>
                    <a:pt x="451199" y="571119"/>
                    <a:pt x="800290" y="642176"/>
                  </a:cubicBezTo>
                  <a:lnTo>
                    <a:pt x="800386" y="442627"/>
                  </a:lnTo>
                  <a:cubicBezTo>
                    <a:pt x="511969" y="367951"/>
                    <a:pt x="306419" y="194120"/>
                    <a:pt x="2134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721A593-0292-47E6-9947-1FFFA35E283F}"/>
                </a:ext>
              </a:extLst>
            </p:cNvPr>
            <p:cNvSpPr/>
            <p:nvPr/>
          </p:nvSpPr>
          <p:spPr>
            <a:xfrm>
              <a:off x="6869871" y="1930783"/>
              <a:ext cx="1997117" cy="2343995"/>
            </a:xfrm>
            <a:custGeom>
              <a:avLst/>
              <a:gdLst>
                <a:gd name="connsiteX0" fmla="*/ 870204 w 1037558"/>
                <a:gd name="connsiteY0" fmla="*/ 0 h 1217771"/>
                <a:gd name="connsiteX1" fmla="*/ 870204 w 1037558"/>
                <a:gd name="connsiteY1" fmla="*/ 1031938 h 1217771"/>
                <a:gd name="connsiteX2" fmla="*/ 832961 w 1037558"/>
                <a:gd name="connsiteY2" fmla="*/ 1067943 h 1217771"/>
                <a:gd name="connsiteX3" fmla="*/ 0 w 1037558"/>
                <a:gd name="connsiteY3" fmla="*/ 1067943 h 1217771"/>
                <a:gd name="connsiteX4" fmla="*/ 0 w 1037558"/>
                <a:gd name="connsiteY4" fmla="*/ 1217771 h 1217771"/>
                <a:gd name="connsiteX5" fmla="*/ 904780 w 1037558"/>
                <a:gd name="connsiteY5" fmla="*/ 1217771 h 1217771"/>
                <a:gd name="connsiteX6" fmla="*/ 1037558 w 1037558"/>
                <a:gd name="connsiteY6" fmla="*/ 1071467 h 1217771"/>
                <a:gd name="connsiteX7" fmla="*/ 1037558 w 1037558"/>
                <a:gd name="connsiteY7" fmla="*/ 0 h 1217771"/>
                <a:gd name="connsiteX8" fmla="*/ 870204 w 1037558"/>
                <a:gd name="connsiteY8" fmla="*/ 0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558" h="1217771">
                  <a:moveTo>
                    <a:pt x="870204" y="0"/>
                  </a:moveTo>
                  <a:lnTo>
                    <a:pt x="870204" y="1031938"/>
                  </a:lnTo>
                  <a:cubicBezTo>
                    <a:pt x="870204" y="1051846"/>
                    <a:pt x="853535" y="1067943"/>
                    <a:pt x="832961" y="1067943"/>
                  </a:cubicBezTo>
                  <a:lnTo>
                    <a:pt x="0" y="1067943"/>
                  </a:lnTo>
                  <a:lnTo>
                    <a:pt x="0" y="1217771"/>
                  </a:lnTo>
                  <a:lnTo>
                    <a:pt x="904780" y="1217771"/>
                  </a:lnTo>
                  <a:cubicBezTo>
                    <a:pt x="988409" y="1217771"/>
                    <a:pt x="1037558" y="1152239"/>
                    <a:pt x="1037558" y="1071467"/>
                  </a:cubicBezTo>
                  <a:lnTo>
                    <a:pt x="1037558" y="0"/>
                  </a:lnTo>
                  <a:lnTo>
                    <a:pt x="87020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34266621-9D6D-49CC-AF84-83FC7D32E285}"/>
                </a:ext>
              </a:extLst>
            </p:cNvPr>
            <p:cNvSpPr/>
            <p:nvPr/>
          </p:nvSpPr>
          <p:spPr>
            <a:xfrm>
              <a:off x="6870054" y="1916116"/>
              <a:ext cx="322310" cy="2343995"/>
            </a:xfrm>
            <a:custGeom>
              <a:avLst/>
              <a:gdLst>
                <a:gd name="connsiteX0" fmla="*/ 0 w 167449"/>
                <a:gd name="connsiteY0" fmla="*/ 0 h 1217771"/>
                <a:gd name="connsiteX1" fmla="*/ 167449 w 167449"/>
                <a:gd name="connsiteY1" fmla="*/ 0 h 1217771"/>
                <a:gd name="connsiteX2" fmla="*/ 167449 w 167449"/>
                <a:gd name="connsiteY2" fmla="*/ 1217771 h 1217771"/>
                <a:gd name="connsiteX3" fmla="*/ 0 w 167449"/>
                <a:gd name="connsiteY3" fmla="*/ 1217771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449" h="1217771">
                  <a:moveTo>
                    <a:pt x="0" y="0"/>
                  </a:moveTo>
                  <a:lnTo>
                    <a:pt x="167449" y="0"/>
                  </a:lnTo>
                  <a:lnTo>
                    <a:pt x="167449" y="1217771"/>
                  </a:lnTo>
                  <a:lnTo>
                    <a:pt x="0" y="1217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D7EC69CF-0A5E-4AC8-9007-488F12BFFBB4}"/>
                </a:ext>
              </a:extLst>
            </p:cNvPr>
            <p:cNvSpPr/>
            <p:nvPr/>
          </p:nvSpPr>
          <p:spPr>
            <a:xfrm>
              <a:off x="6870054" y="1898150"/>
              <a:ext cx="1997117" cy="287842"/>
            </a:xfrm>
            <a:custGeom>
              <a:avLst/>
              <a:gdLst>
                <a:gd name="connsiteX0" fmla="*/ 0 w 1037558"/>
                <a:gd name="connsiteY0" fmla="*/ 0 h 149542"/>
                <a:gd name="connsiteX1" fmla="*/ 1037558 w 1037558"/>
                <a:gd name="connsiteY1" fmla="*/ 0 h 149542"/>
                <a:gd name="connsiteX2" fmla="*/ 1037558 w 1037558"/>
                <a:gd name="connsiteY2" fmla="*/ 149543 h 149542"/>
                <a:gd name="connsiteX3" fmla="*/ 0 w 1037558"/>
                <a:gd name="connsiteY3" fmla="*/ 149543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58" h="149542">
                  <a:moveTo>
                    <a:pt x="0" y="0"/>
                  </a:moveTo>
                  <a:lnTo>
                    <a:pt x="1037558" y="0"/>
                  </a:lnTo>
                  <a:lnTo>
                    <a:pt x="1037558" y="149543"/>
                  </a:lnTo>
                  <a:lnTo>
                    <a:pt x="0" y="149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BCC3AF53-C6E1-4086-A713-8202F02A0E83}"/>
                </a:ext>
              </a:extLst>
            </p:cNvPr>
            <p:cNvSpPr/>
            <p:nvPr/>
          </p:nvSpPr>
          <p:spPr>
            <a:xfrm>
              <a:off x="8110163" y="2272345"/>
              <a:ext cx="276659" cy="152721"/>
            </a:xfrm>
            <a:custGeom>
              <a:avLst/>
              <a:gdLst>
                <a:gd name="connsiteX0" fmla="*/ 143732 w 143732"/>
                <a:gd name="connsiteY0" fmla="*/ 0 h 79343"/>
                <a:gd name="connsiteX1" fmla="*/ 15621 w 143732"/>
                <a:gd name="connsiteY1" fmla="*/ 0 h 79343"/>
                <a:gd name="connsiteX2" fmla="*/ 0 w 143732"/>
                <a:gd name="connsiteY2" fmla="*/ 79343 h 79343"/>
                <a:gd name="connsiteX3" fmla="*/ 128016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43732" y="0"/>
                  </a:moveTo>
                  <a:lnTo>
                    <a:pt x="15621" y="0"/>
                  </a:lnTo>
                  <a:lnTo>
                    <a:pt x="0" y="79343"/>
                  </a:lnTo>
                  <a:lnTo>
                    <a:pt x="128016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02322BC2-5565-4AB4-98AF-BE7348B9A113}"/>
                </a:ext>
              </a:extLst>
            </p:cNvPr>
            <p:cNvSpPr/>
            <p:nvPr/>
          </p:nvSpPr>
          <p:spPr>
            <a:xfrm>
              <a:off x="7359937" y="2272345"/>
              <a:ext cx="276659" cy="152721"/>
            </a:xfrm>
            <a:custGeom>
              <a:avLst/>
              <a:gdLst>
                <a:gd name="connsiteX0" fmla="*/ 128016 w 143732"/>
                <a:gd name="connsiteY0" fmla="*/ 0 h 79343"/>
                <a:gd name="connsiteX1" fmla="*/ 0 w 143732"/>
                <a:gd name="connsiteY1" fmla="*/ 0 h 79343"/>
                <a:gd name="connsiteX2" fmla="*/ 15621 w 143732"/>
                <a:gd name="connsiteY2" fmla="*/ 79343 h 79343"/>
                <a:gd name="connsiteX3" fmla="*/ 143732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28016" y="0"/>
                  </a:moveTo>
                  <a:lnTo>
                    <a:pt x="0" y="0"/>
                  </a:lnTo>
                  <a:lnTo>
                    <a:pt x="15621" y="79343"/>
                  </a:lnTo>
                  <a:lnTo>
                    <a:pt x="143732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C63207A-3982-4A51-B95F-C41F847220DE}"/>
                </a:ext>
              </a:extLst>
            </p:cNvPr>
            <p:cNvSpPr/>
            <p:nvPr/>
          </p:nvSpPr>
          <p:spPr>
            <a:xfrm>
              <a:off x="7303468" y="2466868"/>
              <a:ext cx="1129555" cy="214689"/>
            </a:xfrm>
            <a:custGeom>
              <a:avLst/>
              <a:gdLst>
                <a:gd name="connsiteX0" fmla="*/ 0 w 586835"/>
                <a:gd name="connsiteY0" fmla="*/ 0 h 111537"/>
                <a:gd name="connsiteX1" fmla="*/ 586835 w 586835"/>
                <a:gd name="connsiteY1" fmla="*/ 0 h 111537"/>
                <a:gd name="connsiteX2" fmla="*/ 586835 w 586835"/>
                <a:gd name="connsiteY2" fmla="*/ 111538 h 111537"/>
                <a:gd name="connsiteX3" fmla="*/ 0 w 586835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35" h="111537">
                  <a:moveTo>
                    <a:pt x="0" y="0"/>
                  </a:moveTo>
                  <a:lnTo>
                    <a:pt x="586835" y="0"/>
                  </a:lnTo>
                  <a:lnTo>
                    <a:pt x="586835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B3186F7E-5FA4-4AE2-A7C5-0372998DD99E}"/>
                </a:ext>
              </a:extLst>
            </p:cNvPr>
            <p:cNvSpPr/>
            <p:nvPr/>
          </p:nvSpPr>
          <p:spPr>
            <a:xfrm>
              <a:off x="7248649" y="2747378"/>
              <a:ext cx="1240658" cy="214689"/>
            </a:xfrm>
            <a:custGeom>
              <a:avLst/>
              <a:gdLst>
                <a:gd name="connsiteX0" fmla="*/ 0 w 644556"/>
                <a:gd name="connsiteY0" fmla="*/ 0 h 111537"/>
                <a:gd name="connsiteX1" fmla="*/ 644557 w 644556"/>
                <a:gd name="connsiteY1" fmla="*/ 0 h 111537"/>
                <a:gd name="connsiteX2" fmla="*/ 644557 w 644556"/>
                <a:gd name="connsiteY2" fmla="*/ 111538 h 111537"/>
                <a:gd name="connsiteX3" fmla="*/ 0 w 644556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556" h="111537">
                  <a:moveTo>
                    <a:pt x="0" y="0"/>
                  </a:moveTo>
                  <a:lnTo>
                    <a:pt x="644557" y="0"/>
                  </a:lnTo>
                  <a:lnTo>
                    <a:pt x="644557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17A41339-4547-472F-B040-D865E89A2D96}"/>
                </a:ext>
              </a:extLst>
            </p:cNvPr>
            <p:cNvSpPr/>
            <p:nvPr/>
          </p:nvSpPr>
          <p:spPr>
            <a:xfrm>
              <a:off x="7247916" y="2257678"/>
              <a:ext cx="750480" cy="1088486"/>
            </a:xfrm>
            <a:custGeom>
              <a:avLst/>
              <a:gdLst>
                <a:gd name="connsiteX0" fmla="*/ 0 w 389895"/>
                <a:gd name="connsiteY0" fmla="*/ 565499 h 565499"/>
                <a:gd name="connsiteX1" fmla="*/ 0 w 389895"/>
                <a:gd name="connsiteY1" fmla="*/ 443579 h 565499"/>
                <a:gd name="connsiteX2" fmla="*/ 253270 w 389895"/>
                <a:gd name="connsiteY2" fmla="*/ 0 h 565499"/>
                <a:gd name="connsiteX3" fmla="*/ 389668 w 389895"/>
                <a:gd name="connsiteY3" fmla="*/ 0 h 565499"/>
                <a:gd name="connsiteX4" fmla="*/ 0 w 389895"/>
                <a:gd name="connsiteY4" fmla="*/ 565499 h 56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95" h="565499">
                  <a:moveTo>
                    <a:pt x="0" y="565499"/>
                  </a:moveTo>
                  <a:cubicBezTo>
                    <a:pt x="0" y="520351"/>
                    <a:pt x="0" y="532067"/>
                    <a:pt x="0" y="443579"/>
                  </a:cubicBezTo>
                  <a:cubicBezTo>
                    <a:pt x="272510" y="322421"/>
                    <a:pt x="253270" y="33814"/>
                    <a:pt x="253270" y="0"/>
                  </a:cubicBezTo>
                  <a:cubicBezTo>
                    <a:pt x="276987" y="0"/>
                    <a:pt x="381381" y="0"/>
                    <a:pt x="389668" y="0"/>
                  </a:cubicBezTo>
                  <a:cubicBezTo>
                    <a:pt x="389572" y="54102"/>
                    <a:pt x="413385" y="450818"/>
                    <a:pt x="0" y="565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D0F5CE3-8693-4551-8DA1-EE5EB2EE7667}"/>
                </a:ext>
              </a:extLst>
            </p:cNvPr>
            <p:cNvSpPr/>
            <p:nvPr/>
          </p:nvSpPr>
          <p:spPr>
            <a:xfrm>
              <a:off x="7922789" y="2961336"/>
              <a:ext cx="565785" cy="382628"/>
            </a:xfrm>
            <a:custGeom>
              <a:avLst/>
              <a:gdLst>
                <a:gd name="connsiteX0" fmla="*/ 293941 w 293941"/>
                <a:gd name="connsiteY0" fmla="*/ 198787 h 198786"/>
                <a:gd name="connsiteX1" fmla="*/ 293941 w 293941"/>
                <a:gd name="connsiteY1" fmla="*/ 76867 h 198786"/>
                <a:gd name="connsiteX2" fmla="*/ 176117 w 293941"/>
                <a:gd name="connsiteY2" fmla="*/ 0 h 198786"/>
                <a:gd name="connsiteX3" fmla="*/ 0 w 293941"/>
                <a:gd name="connsiteY3" fmla="*/ 0 h 198786"/>
                <a:gd name="connsiteX4" fmla="*/ 293941 w 293941"/>
                <a:gd name="connsiteY4" fmla="*/ 198787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41" h="198786">
                  <a:moveTo>
                    <a:pt x="293941" y="198787"/>
                  </a:moveTo>
                  <a:cubicBezTo>
                    <a:pt x="293941" y="153638"/>
                    <a:pt x="293941" y="165354"/>
                    <a:pt x="293941" y="76867"/>
                  </a:cubicBezTo>
                  <a:cubicBezTo>
                    <a:pt x="246221" y="55626"/>
                    <a:pt x="207550" y="29242"/>
                    <a:pt x="176117" y="0"/>
                  </a:cubicBezTo>
                  <a:lnTo>
                    <a:pt x="0" y="0"/>
                  </a:lnTo>
                  <a:cubicBezTo>
                    <a:pt x="57150" y="82963"/>
                    <a:pt x="148399" y="158401"/>
                    <a:pt x="293941" y="198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7C7D6C0-5DAD-4956-9390-A73D7A9F9099}"/>
                </a:ext>
              </a:extLst>
            </p:cNvPr>
            <p:cNvSpPr/>
            <p:nvPr/>
          </p:nvSpPr>
          <p:spPr>
            <a:xfrm>
              <a:off x="7392388" y="3145592"/>
              <a:ext cx="952082" cy="218356"/>
            </a:xfrm>
            <a:custGeom>
              <a:avLst/>
              <a:gdLst>
                <a:gd name="connsiteX0" fmla="*/ 0 w 494633"/>
                <a:gd name="connsiteY0" fmla="*/ 0 h 113442"/>
                <a:gd name="connsiteX1" fmla="*/ 494633 w 494633"/>
                <a:gd name="connsiteY1" fmla="*/ 0 h 113442"/>
                <a:gd name="connsiteX2" fmla="*/ 494633 w 494633"/>
                <a:gd name="connsiteY2" fmla="*/ 113443 h 113442"/>
                <a:gd name="connsiteX3" fmla="*/ 0 w 494633"/>
                <a:gd name="connsiteY3" fmla="*/ 113443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633" h="113442">
                  <a:moveTo>
                    <a:pt x="0" y="0"/>
                  </a:moveTo>
                  <a:lnTo>
                    <a:pt x="494633" y="0"/>
                  </a:lnTo>
                  <a:lnTo>
                    <a:pt x="494633" y="113443"/>
                  </a:lnTo>
                  <a:lnTo>
                    <a:pt x="0" y="1134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529990E5-110E-468D-A70B-9B77C9A54D6F}"/>
                </a:ext>
              </a:extLst>
            </p:cNvPr>
            <p:cNvSpPr/>
            <p:nvPr/>
          </p:nvSpPr>
          <p:spPr>
            <a:xfrm>
              <a:off x="7857520" y="3165575"/>
              <a:ext cx="501067" cy="484199"/>
            </a:xfrm>
            <a:custGeom>
              <a:avLst/>
              <a:gdLst>
                <a:gd name="connsiteX0" fmla="*/ 120396 w 260318"/>
                <a:gd name="connsiteY0" fmla="*/ 95 h 251555"/>
                <a:gd name="connsiteX1" fmla="*/ 120396 w 260318"/>
                <a:gd name="connsiteY1" fmla="*/ 98489 h 251555"/>
                <a:gd name="connsiteX2" fmla="*/ 64008 w 260318"/>
                <a:gd name="connsiteY2" fmla="*/ 150876 h 251555"/>
                <a:gd name="connsiteX3" fmla="*/ 0 w 260318"/>
                <a:gd name="connsiteY3" fmla="*/ 150876 h 251555"/>
                <a:gd name="connsiteX4" fmla="*/ 0 w 260318"/>
                <a:gd name="connsiteY4" fmla="*/ 251555 h 251555"/>
                <a:gd name="connsiteX5" fmla="*/ 116205 w 260318"/>
                <a:gd name="connsiteY5" fmla="*/ 251555 h 251555"/>
                <a:gd name="connsiteX6" fmla="*/ 260318 w 260318"/>
                <a:gd name="connsiteY6" fmla="*/ 117539 h 251555"/>
                <a:gd name="connsiteX7" fmla="*/ 260318 w 260318"/>
                <a:gd name="connsiteY7" fmla="*/ 0 h 251555"/>
                <a:gd name="connsiteX8" fmla="*/ 120396 w 260318"/>
                <a:gd name="connsiteY8" fmla="*/ 0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18" h="251555">
                  <a:moveTo>
                    <a:pt x="120396" y="95"/>
                  </a:moveTo>
                  <a:lnTo>
                    <a:pt x="120396" y="98489"/>
                  </a:lnTo>
                  <a:cubicBezTo>
                    <a:pt x="120396" y="127445"/>
                    <a:pt x="95155" y="150876"/>
                    <a:pt x="64008" y="150876"/>
                  </a:cubicBezTo>
                  <a:lnTo>
                    <a:pt x="0" y="150876"/>
                  </a:lnTo>
                  <a:lnTo>
                    <a:pt x="0" y="251555"/>
                  </a:lnTo>
                  <a:lnTo>
                    <a:pt x="116205" y="251555"/>
                  </a:lnTo>
                  <a:cubicBezTo>
                    <a:pt x="195834" y="251555"/>
                    <a:pt x="260318" y="191548"/>
                    <a:pt x="260318" y="117539"/>
                  </a:cubicBezTo>
                  <a:lnTo>
                    <a:pt x="260318" y="0"/>
                  </a:lnTo>
                  <a:lnTo>
                    <a:pt x="12039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13D7545-B4C2-489A-B2E6-5E29BE6337B5}"/>
                </a:ext>
              </a:extLst>
            </p:cNvPr>
            <p:cNvSpPr/>
            <p:nvPr/>
          </p:nvSpPr>
          <p:spPr>
            <a:xfrm>
              <a:off x="7340870" y="3191425"/>
              <a:ext cx="1055303" cy="723457"/>
            </a:xfrm>
            <a:custGeom>
              <a:avLst/>
              <a:gdLst>
                <a:gd name="connsiteX0" fmla="*/ 140018 w 548259"/>
                <a:gd name="connsiteY0" fmla="*/ 214408 h 375856"/>
                <a:gd name="connsiteX1" fmla="*/ 140018 w 548259"/>
                <a:gd name="connsiteY1" fmla="*/ 0 h 375856"/>
                <a:gd name="connsiteX2" fmla="*/ 95 w 548259"/>
                <a:gd name="connsiteY2" fmla="*/ 0 h 375856"/>
                <a:gd name="connsiteX3" fmla="*/ 95 w 548259"/>
                <a:gd name="connsiteY3" fmla="*/ 262414 h 375856"/>
                <a:gd name="connsiteX4" fmla="*/ 0 w 548259"/>
                <a:gd name="connsiteY4" fmla="*/ 262414 h 375856"/>
                <a:gd name="connsiteX5" fmla="*/ 0 w 548259"/>
                <a:gd name="connsiteY5" fmla="*/ 262414 h 375856"/>
                <a:gd name="connsiteX6" fmla="*/ 122016 w 548259"/>
                <a:gd name="connsiteY6" fmla="*/ 375857 h 375856"/>
                <a:gd name="connsiteX7" fmla="*/ 548259 w 548259"/>
                <a:gd name="connsiteY7" fmla="*/ 375857 h 375856"/>
                <a:gd name="connsiteX8" fmla="*/ 548259 w 548259"/>
                <a:gd name="connsiteY8" fmla="*/ 262414 h 375856"/>
                <a:gd name="connsiteX9" fmla="*/ 191738 w 548259"/>
                <a:gd name="connsiteY9" fmla="*/ 262414 h 375856"/>
                <a:gd name="connsiteX10" fmla="*/ 140018 w 548259"/>
                <a:gd name="connsiteY10" fmla="*/ 214408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259" h="375856">
                  <a:moveTo>
                    <a:pt x="140018" y="214408"/>
                  </a:moveTo>
                  <a:lnTo>
                    <a:pt x="140018" y="0"/>
                  </a:lnTo>
                  <a:lnTo>
                    <a:pt x="95" y="0"/>
                  </a:lnTo>
                  <a:lnTo>
                    <a:pt x="95" y="262414"/>
                  </a:lnTo>
                  <a:lnTo>
                    <a:pt x="0" y="262414"/>
                  </a:lnTo>
                  <a:lnTo>
                    <a:pt x="0" y="262414"/>
                  </a:lnTo>
                  <a:cubicBezTo>
                    <a:pt x="0" y="325088"/>
                    <a:pt x="54578" y="375857"/>
                    <a:pt x="122016" y="375857"/>
                  </a:cubicBezTo>
                  <a:lnTo>
                    <a:pt x="548259" y="375857"/>
                  </a:lnTo>
                  <a:lnTo>
                    <a:pt x="548259" y="262414"/>
                  </a:lnTo>
                  <a:lnTo>
                    <a:pt x="191738" y="262414"/>
                  </a:lnTo>
                  <a:cubicBezTo>
                    <a:pt x="163068" y="262414"/>
                    <a:pt x="140018" y="240887"/>
                    <a:pt x="140018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D86C4C7-5CDF-4211-B119-01991E91FD00}"/>
              </a:ext>
            </a:extLst>
          </p:cNvPr>
          <p:cNvGrpSpPr/>
          <p:nvPr/>
        </p:nvGrpSpPr>
        <p:grpSpPr>
          <a:xfrm>
            <a:off x="5964181" y="5296007"/>
            <a:ext cx="161465" cy="68166"/>
            <a:chOff x="2580641" y="1888594"/>
            <a:chExt cx="6286530" cy="2398651"/>
          </a:xfrm>
          <a:solidFill>
            <a:schemeClr val="bg1"/>
          </a:solidFill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F19519E4-3137-428D-9A34-70E0C69D5D6C}"/>
                </a:ext>
              </a:extLst>
            </p:cNvPr>
            <p:cNvSpPr/>
            <p:nvPr/>
          </p:nvSpPr>
          <p:spPr>
            <a:xfrm>
              <a:off x="4733048" y="2060039"/>
              <a:ext cx="1984833" cy="345960"/>
            </a:xfrm>
            <a:custGeom>
              <a:avLst/>
              <a:gdLst>
                <a:gd name="connsiteX0" fmla="*/ 0 w 1031176"/>
                <a:gd name="connsiteY0" fmla="*/ 0 h 179736"/>
                <a:gd name="connsiteX1" fmla="*/ 1031177 w 1031176"/>
                <a:gd name="connsiteY1" fmla="*/ 0 h 179736"/>
                <a:gd name="connsiteX2" fmla="*/ 1031177 w 1031176"/>
                <a:gd name="connsiteY2" fmla="*/ 179737 h 179736"/>
                <a:gd name="connsiteX3" fmla="*/ 0 w 1031176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176" h="179736">
                  <a:moveTo>
                    <a:pt x="0" y="0"/>
                  </a:moveTo>
                  <a:lnTo>
                    <a:pt x="1031177" y="0"/>
                  </a:lnTo>
                  <a:lnTo>
                    <a:pt x="103117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B210735-E342-49FC-9AAF-F2012FC25BAF}"/>
                </a:ext>
              </a:extLst>
            </p:cNvPr>
            <p:cNvSpPr/>
            <p:nvPr/>
          </p:nvSpPr>
          <p:spPr>
            <a:xfrm>
              <a:off x="4684463" y="1888616"/>
              <a:ext cx="693054" cy="2397713"/>
            </a:xfrm>
            <a:custGeom>
              <a:avLst/>
              <a:gdLst>
                <a:gd name="connsiteX0" fmla="*/ 189262 w 360061"/>
                <a:gd name="connsiteY0" fmla="*/ 0 h 1245679"/>
                <a:gd name="connsiteX1" fmla="*/ 189262 w 360061"/>
                <a:gd name="connsiteY1" fmla="*/ 137065 h 1245679"/>
                <a:gd name="connsiteX2" fmla="*/ 0 w 360061"/>
                <a:gd name="connsiteY2" fmla="*/ 1012984 h 1245679"/>
                <a:gd name="connsiteX3" fmla="*/ 0 w 360061"/>
                <a:gd name="connsiteY3" fmla="*/ 1245680 h 1245679"/>
                <a:gd name="connsiteX4" fmla="*/ 360045 w 360061"/>
                <a:gd name="connsiteY4" fmla="*/ 137732 h 1245679"/>
                <a:gd name="connsiteX5" fmla="*/ 360045 w 360061"/>
                <a:gd name="connsiteY5" fmla="*/ 0 h 1245679"/>
                <a:gd name="connsiteX6" fmla="*/ 189262 w 360061"/>
                <a:gd name="connsiteY6" fmla="*/ 0 h 124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61" h="1245679">
                  <a:moveTo>
                    <a:pt x="189262" y="0"/>
                  </a:moveTo>
                  <a:lnTo>
                    <a:pt x="189262" y="137065"/>
                  </a:lnTo>
                  <a:cubicBezTo>
                    <a:pt x="189262" y="436340"/>
                    <a:pt x="166783" y="834866"/>
                    <a:pt x="0" y="1012984"/>
                  </a:cubicBezTo>
                  <a:lnTo>
                    <a:pt x="0" y="1245680"/>
                  </a:lnTo>
                  <a:cubicBezTo>
                    <a:pt x="368617" y="959834"/>
                    <a:pt x="360045" y="450913"/>
                    <a:pt x="360045" y="137732"/>
                  </a:cubicBezTo>
                  <a:lnTo>
                    <a:pt x="360045" y="0"/>
                  </a:lnTo>
                  <a:lnTo>
                    <a:pt x="18926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60724B1-6114-42B4-8D50-39DADABBDC85}"/>
                </a:ext>
              </a:extLst>
            </p:cNvPr>
            <p:cNvSpPr/>
            <p:nvPr/>
          </p:nvSpPr>
          <p:spPr>
            <a:xfrm>
              <a:off x="5205513" y="2605290"/>
              <a:ext cx="1465616" cy="351094"/>
            </a:xfrm>
            <a:custGeom>
              <a:avLst/>
              <a:gdLst>
                <a:gd name="connsiteX0" fmla="*/ 0 w 761428"/>
                <a:gd name="connsiteY0" fmla="*/ 0 h 182403"/>
                <a:gd name="connsiteX1" fmla="*/ 761428 w 761428"/>
                <a:gd name="connsiteY1" fmla="*/ 0 h 182403"/>
                <a:gd name="connsiteX2" fmla="*/ 761428 w 761428"/>
                <a:gd name="connsiteY2" fmla="*/ 182404 h 182403"/>
                <a:gd name="connsiteX3" fmla="*/ 0 w 761428"/>
                <a:gd name="connsiteY3" fmla="*/ 182404 h 18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428" h="182403">
                  <a:moveTo>
                    <a:pt x="0" y="0"/>
                  </a:moveTo>
                  <a:lnTo>
                    <a:pt x="761428" y="0"/>
                  </a:lnTo>
                  <a:lnTo>
                    <a:pt x="761428" y="182404"/>
                  </a:lnTo>
                  <a:lnTo>
                    <a:pt x="0" y="1824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63DFCA7-187F-4694-8B50-088406690A63}"/>
                </a:ext>
              </a:extLst>
            </p:cNvPr>
            <p:cNvSpPr/>
            <p:nvPr/>
          </p:nvSpPr>
          <p:spPr>
            <a:xfrm>
              <a:off x="2580641" y="2478602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87FEA1BC-5E62-4222-BDD2-A55F35DAE406}"/>
                </a:ext>
              </a:extLst>
            </p:cNvPr>
            <p:cNvSpPr/>
            <p:nvPr/>
          </p:nvSpPr>
          <p:spPr>
            <a:xfrm>
              <a:off x="2580641" y="1970935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B6B9E28-8627-4EA6-ADD8-F94307CCE7D9}"/>
                </a:ext>
              </a:extLst>
            </p:cNvPr>
            <p:cNvSpPr/>
            <p:nvPr/>
          </p:nvSpPr>
          <p:spPr>
            <a:xfrm>
              <a:off x="2580641" y="3020187"/>
              <a:ext cx="2000051" cy="345960"/>
            </a:xfrm>
            <a:custGeom>
              <a:avLst/>
              <a:gdLst>
                <a:gd name="connsiteX0" fmla="*/ 0 w 1039082"/>
                <a:gd name="connsiteY0" fmla="*/ 0 h 179736"/>
                <a:gd name="connsiteX1" fmla="*/ 1039082 w 1039082"/>
                <a:gd name="connsiteY1" fmla="*/ 0 h 179736"/>
                <a:gd name="connsiteX2" fmla="*/ 1039082 w 1039082"/>
                <a:gd name="connsiteY2" fmla="*/ 179737 h 179736"/>
                <a:gd name="connsiteX3" fmla="*/ 0 w 1039082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82" h="179736">
                  <a:moveTo>
                    <a:pt x="0" y="0"/>
                  </a:moveTo>
                  <a:lnTo>
                    <a:pt x="1039082" y="0"/>
                  </a:lnTo>
                  <a:lnTo>
                    <a:pt x="1039082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4A7449B-8A40-47D3-A234-78AE10B689BF}"/>
                </a:ext>
              </a:extLst>
            </p:cNvPr>
            <p:cNvSpPr/>
            <p:nvPr/>
          </p:nvSpPr>
          <p:spPr>
            <a:xfrm>
              <a:off x="3002322" y="3463686"/>
              <a:ext cx="1578370" cy="345960"/>
            </a:xfrm>
            <a:custGeom>
              <a:avLst/>
              <a:gdLst>
                <a:gd name="connsiteX0" fmla="*/ 0 w 820007"/>
                <a:gd name="connsiteY0" fmla="*/ 0 h 179736"/>
                <a:gd name="connsiteX1" fmla="*/ 820007 w 820007"/>
                <a:gd name="connsiteY1" fmla="*/ 0 h 179736"/>
                <a:gd name="connsiteX2" fmla="*/ 820007 w 820007"/>
                <a:gd name="connsiteY2" fmla="*/ 179737 h 179736"/>
                <a:gd name="connsiteX3" fmla="*/ 0 w 820007"/>
                <a:gd name="connsiteY3" fmla="*/ 179737 h 17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007" h="179736">
                  <a:moveTo>
                    <a:pt x="0" y="0"/>
                  </a:moveTo>
                  <a:lnTo>
                    <a:pt x="820007" y="0"/>
                  </a:lnTo>
                  <a:lnTo>
                    <a:pt x="820007" y="179737"/>
                  </a:lnTo>
                  <a:lnTo>
                    <a:pt x="0" y="179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F58D02E7-1999-4CAF-8BDB-A95D5FBEF3AF}"/>
                </a:ext>
              </a:extLst>
            </p:cNvPr>
            <p:cNvSpPr/>
            <p:nvPr/>
          </p:nvSpPr>
          <p:spPr>
            <a:xfrm rot="5400000">
              <a:off x="3368751" y="1915912"/>
              <a:ext cx="424064" cy="369428"/>
            </a:xfrm>
            <a:custGeom>
              <a:avLst/>
              <a:gdLst>
                <a:gd name="connsiteX0" fmla="*/ 0 w 220313"/>
                <a:gd name="connsiteY0" fmla="*/ 0 h 191928"/>
                <a:gd name="connsiteX1" fmla="*/ 220313 w 220313"/>
                <a:gd name="connsiteY1" fmla="*/ 0 h 191928"/>
                <a:gd name="connsiteX2" fmla="*/ 220313 w 220313"/>
                <a:gd name="connsiteY2" fmla="*/ 191929 h 191928"/>
                <a:gd name="connsiteX3" fmla="*/ 0 w 220313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13" h="191928">
                  <a:moveTo>
                    <a:pt x="0" y="0"/>
                  </a:moveTo>
                  <a:lnTo>
                    <a:pt x="220313" y="0"/>
                  </a:lnTo>
                  <a:lnTo>
                    <a:pt x="220313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CA6A0C85-C9EE-4130-9942-255AC561FB21}"/>
                </a:ext>
              </a:extLst>
            </p:cNvPr>
            <p:cNvSpPr/>
            <p:nvPr/>
          </p:nvSpPr>
          <p:spPr>
            <a:xfrm rot="5400000">
              <a:off x="3352594" y="2901888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ED3C58B6-D545-4EAD-B13A-049486E98ED8}"/>
                </a:ext>
              </a:extLst>
            </p:cNvPr>
            <p:cNvSpPr/>
            <p:nvPr/>
          </p:nvSpPr>
          <p:spPr>
            <a:xfrm>
              <a:off x="2580641" y="3244412"/>
              <a:ext cx="639486" cy="1041734"/>
            </a:xfrm>
            <a:custGeom>
              <a:avLst/>
              <a:gdLst>
                <a:gd name="connsiteX0" fmla="*/ 140398 w 332231"/>
                <a:gd name="connsiteY0" fmla="*/ 95 h 541210"/>
                <a:gd name="connsiteX1" fmla="*/ 140398 w 332231"/>
                <a:gd name="connsiteY1" fmla="*/ 324612 h 541210"/>
                <a:gd name="connsiteX2" fmla="*/ 104394 w 332231"/>
                <a:gd name="connsiteY2" fmla="*/ 360616 h 541210"/>
                <a:gd name="connsiteX3" fmla="*/ 0 w 332231"/>
                <a:gd name="connsiteY3" fmla="*/ 360616 h 541210"/>
                <a:gd name="connsiteX4" fmla="*/ 0 w 332231"/>
                <a:gd name="connsiteY4" fmla="*/ 540353 h 541210"/>
                <a:gd name="connsiteX5" fmla="*/ 140303 w 332231"/>
                <a:gd name="connsiteY5" fmla="*/ 540353 h 541210"/>
                <a:gd name="connsiteX6" fmla="*/ 140303 w 332231"/>
                <a:gd name="connsiteY6" fmla="*/ 541211 h 541210"/>
                <a:gd name="connsiteX7" fmla="*/ 185928 w 332231"/>
                <a:gd name="connsiteY7" fmla="*/ 541211 h 541210"/>
                <a:gd name="connsiteX8" fmla="*/ 332232 w 332231"/>
                <a:gd name="connsiteY8" fmla="*/ 394906 h 541210"/>
                <a:gd name="connsiteX9" fmla="*/ 332232 w 332231"/>
                <a:gd name="connsiteY9" fmla="*/ 0 h 541210"/>
                <a:gd name="connsiteX10" fmla="*/ 140398 w 332231"/>
                <a:gd name="connsiteY10" fmla="*/ 0 h 54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1" h="541210">
                  <a:moveTo>
                    <a:pt x="140398" y="95"/>
                  </a:moveTo>
                  <a:lnTo>
                    <a:pt x="140398" y="324612"/>
                  </a:lnTo>
                  <a:cubicBezTo>
                    <a:pt x="140398" y="344519"/>
                    <a:pt x="124301" y="360616"/>
                    <a:pt x="104394" y="360616"/>
                  </a:cubicBezTo>
                  <a:lnTo>
                    <a:pt x="0" y="360616"/>
                  </a:lnTo>
                  <a:lnTo>
                    <a:pt x="0" y="540353"/>
                  </a:lnTo>
                  <a:lnTo>
                    <a:pt x="140303" y="540353"/>
                  </a:lnTo>
                  <a:lnTo>
                    <a:pt x="140303" y="541211"/>
                  </a:lnTo>
                  <a:lnTo>
                    <a:pt x="185928" y="541211"/>
                  </a:lnTo>
                  <a:cubicBezTo>
                    <a:pt x="266700" y="541211"/>
                    <a:pt x="332232" y="475679"/>
                    <a:pt x="332232" y="394906"/>
                  </a:cubicBezTo>
                  <a:lnTo>
                    <a:pt x="332232" y="0"/>
                  </a:lnTo>
                  <a:lnTo>
                    <a:pt x="1403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09FDCDBF-76B2-42F5-96E6-08EF46B17C66}"/>
                </a:ext>
              </a:extLst>
            </p:cNvPr>
            <p:cNvSpPr/>
            <p:nvPr/>
          </p:nvSpPr>
          <p:spPr>
            <a:xfrm>
              <a:off x="3941203" y="3495769"/>
              <a:ext cx="639488" cy="790558"/>
            </a:xfrm>
            <a:custGeom>
              <a:avLst/>
              <a:gdLst>
                <a:gd name="connsiteX0" fmla="*/ 140303 w 332232"/>
                <a:gd name="connsiteY0" fmla="*/ 0 h 410717"/>
                <a:gd name="connsiteX1" fmla="*/ 140303 w 332232"/>
                <a:gd name="connsiteY1" fmla="*/ 194120 h 410717"/>
                <a:gd name="connsiteX2" fmla="*/ 104299 w 332232"/>
                <a:gd name="connsiteY2" fmla="*/ 230124 h 410717"/>
                <a:gd name="connsiteX3" fmla="*/ 0 w 332232"/>
                <a:gd name="connsiteY3" fmla="*/ 230124 h 410717"/>
                <a:gd name="connsiteX4" fmla="*/ 0 w 332232"/>
                <a:gd name="connsiteY4" fmla="*/ 409861 h 410717"/>
                <a:gd name="connsiteX5" fmla="*/ 140303 w 332232"/>
                <a:gd name="connsiteY5" fmla="*/ 409861 h 410717"/>
                <a:gd name="connsiteX6" fmla="*/ 140303 w 332232"/>
                <a:gd name="connsiteY6" fmla="*/ 410718 h 410717"/>
                <a:gd name="connsiteX7" fmla="*/ 185928 w 332232"/>
                <a:gd name="connsiteY7" fmla="*/ 410718 h 410717"/>
                <a:gd name="connsiteX8" fmla="*/ 332232 w 332232"/>
                <a:gd name="connsiteY8" fmla="*/ 264414 h 410717"/>
                <a:gd name="connsiteX9" fmla="*/ 332232 w 332232"/>
                <a:gd name="connsiteY9" fmla="*/ 0 h 410717"/>
                <a:gd name="connsiteX10" fmla="*/ 140303 w 332232"/>
                <a:gd name="connsiteY10" fmla="*/ 0 h 41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232" h="410717">
                  <a:moveTo>
                    <a:pt x="140303" y="0"/>
                  </a:moveTo>
                  <a:lnTo>
                    <a:pt x="140303" y="194120"/>
                  </a:lnTo>
                  <a:cubicBezTo>
                    <a:pt x="140303" y="214027"/>
                    <a:pt x="124206" y="230124"/>
                    <a:pt x="104299" y="230124"/>
                  </a:cubicBezTo>
                  <a:lnTo>
                    <a:pt x="0" y="230124"/>
                  </a:lnTo>
                  <a:lnTo>
                    <a:pt x="0" y="409861"/>
                  </a:lnTo>
                  <a:lnTo>
                    <a:pt x="140303" y="409861"/>
                  </a:lnTo>
                  <a:lnTo>
                    <a:pt x="140303" y="410718"/>
                  </a:lnTo>
                  <a:lnTo>
                    <a:pt x="185928" y="410718"/>
                  </a:lnTo>
                  <a:cubicBezTo>
                    <a:pt x="266700" y="410718"/>
                    <a:pt x="332232" y="345186"/>
                    <a:pt x="332232" y="264414"/>
                  </a:cubicBezTo>
                  <a:lnTo>
                    <a:pt x="332232" y="0"/>
                  </a:lnTo>
                  <a:lnTo>
                    <a:pt x="14030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76B29B98-D7E0-4917-983B-5933204220B2}"/>
                </a:ext>
              </a:extLst>
            </p:cNvPr>
            <p:cNvSpPr/>
            <p:nvPr/>
          </p:nvSpPr>
          <p:spPr>
            <a:xfrm rot="5400000">
              <a:off x="2537259" y="2538629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32489FB1-8BA7-4892-86DD-E56B2C0B190C}"/>
                </a:ext>
              </a:extLst>
            </p:cNvPr>
            <p:cNvSpPr/>
            <p:nvPr/>
          </p:nvSpPr>
          <p:spPr>
            <a:xfrm rot="5400000">
              <a:off x="4167842" y="2538485"/>
              <a:ext cx="456331" cy="369428"/>
            </a:xfrm>
            <a:custGeom>
              <a:avLst/>
              <a:gdLst>
                <a:gd name="connsiteX0" fmla="*/ 0 w 237077"/>
                <a:gd name="connsiteY0" fmla="*/ 0 h 191928"/>
                <a:gd name="connsiteX1" fmla="*/ 237077 w 237077"/>
                <a:gd name="connsiteY1" fmla="*/ 0 h 191928"/>
                <a:gd name="connsiteX2" fmla="*/ 237077 w 237077"/>
                <a:gd name="connsiteY2" fmla="*/ 191929 h 191928"/>
                <a:gd name="connsiteX3" fmla="*/ 0 w 237077"/>
                <a:gd name="connsiteY3" fmla="*/ 191929 h 1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77" h="191928">
                  <a:moveTo>
                    <a:pt x="0" y="0"/>
                  </a:moveTo>
                  <a:lnTo>
                    <a:pt x="237077" y="0"/>
                  </a:lnTo>
                  <a:lnTo>
                    <a:pt x="237077" y="191929"/>
                  </a:lnTo>
                  <a:lnTo>
                    <a:pt x="0" y="191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9AD2E5C5-3D46-4580-B1F7-D963E8B12567}"/>
                </a:ext>
              </a:extLst>
            </p:cNvPr>
            <p:cNvSpPr/>
            <p:nvPr/>
          </p:nvSpPr>
          <p:spPr>
            <a:xfrm>
              <a:off x="2909734" y="2359064"/>
              <a:ext cx="439097" cy="437998"/>
            </a:xfrm>
            <a:custGeom>
              <a:avLst/>
              <a:gdLst>
                <a:gd name="connsiteX0" fmla="*/ 228124 w 228123"/>
                <a:gd name="connsiteY0" fmla="*/ 227552 h 227552"/>
                <a:gd name="connsiteX1" fmla="*/ 41053 w 228123"/>
                <a:gd name="connsiteY1" fmla="*/ 227552 h 227552"/>
                <a:gd name="connsiteX2" fmla="*/ 0 w 228123"/>
                <a:gd name="connsiteY2" fmla="*/ 0 h 227552"/>
                <a:gd name="connsiteX3" fmla="*/ 187071 w 228123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123" h="227552">
                  <a:moveTo>
                    <a:pt x="228124" y="227552"/>
                  </a:moveTo>
                  <a:lnTo>
                    <a:pt x="41053" y="227552"/>
                  </a:lnTo>
                  <a:lnTo>
                    <a:pt x="0" y="0"/>
                  </a:lnTo>
                  <a:lnTo>
                    <a:pt x="1870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4962150-892A-40E3-825A-3286B8A68FEC}"/>
                </a:ext>
              </a:extLst>
            </p:cNvPr>
            <p:cNvSpPr/>
            <p:nvPr/>
          </p:nvSpPr>
          <p:spPr>
            <a:xfrm>
              <a:off x="3886202" y="2359064"/>
              <a:ext cx="438914" cy="437998"/>
            </a:xfrm>
            <a:custGeom>
              <a:avLst/>
              <a:gdLst>
                <a:gd name="connsiteX0" fmla="*/ 0 w 228028"/>
                <a:gd name="connsiteY0" fmla="*/ 227552 h 227552"/>
                <a:gd name="connsiteX1" fmla="*/ 186976 w 228028"/>
                <a:gd name="connsiteY1" fmla="*/ 227552 h 227552"/>
                <a:gd name="connsiteX2" fmla="*/ 228029 w 228028"/>
                <a:gd name="connsiteY2" fmla="*/ 0 h 227552"/>
                <a:gd name="connsiteX3" fmla="*/ 40958 w 228028"/>
                <a:gd name="connsiteY3" fmla="*/ 0 h 22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028" h="227552">
                  <a:moveTo>
                    <a:pt x="0" y="227552"/>
                  </a:moveTo>
                  <a:lnTo>
                    <a:pt x="186976" y="227552"/>
                  </a:lnTo>
                  <a:lnTo>
                    <a:pt x="228029" y="0"/>
                  </a:lnTo>
                  <a:lnTo>
                    <a:pt x="409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F339CC9-8977-4349-8868-5F7B6AE42A98}"/>
                </a:ext>
              </a:extLst>
            </p:cNvPr>
            <p:cNvSpPr/>
            <p:nvPr/>
          </p:nvSpPr>
          <p:spPr>
            <a:xfrm>
              <a:off x="5112009" y="2956385"/>
              <a:ext cx="1558935" cy="1330860"/>
            </a:xfrm>
            <a:custGeom>
              <a:avLst/>
              <a:gdLst>
                <a:gd name="connsiteX0" fmla="*/ 0 w 809910"/>
                <a:gd name="connsiteY0" fmla="*/ 491871 h 691419"/>
                <a:gd name="connsiteX1" fmla="*/ 95 w 809910"/>
                <a:gd name="connsiteY1" fmla="*/ 691420 h 691419"/>
                <a:gd name="connsiteX2" fmla="*/ 809911 w 809910"/>
                <a:gd name="connsiteY2" fmla="*/ 0 h 691419"/>
                <a:gd name="connsiteX3" fmla="*/ 608171 w 809910"/>
                <a:gd name="connsiteY3" fmla="*/ 0 h 691419"/>
                <a:gd name="connsiteX4" fmla="*/ 0 w 809910"/>
                <a:gd name="connsiteY4" fmla="*/ 491871 h 6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910" h="691419">
                  <a:moveTo>
                    <a:pt x="0" y="491871"/>
                  </a:moveTo>
                  <a:lnTo>
                    <a:pt x="95" y="691420"/>
                  </a:lnTo>
                  <a:cubicBezTo>
                    <a:pt x="368713" y="616363"/>
                    <a:pt x="769906" y="309181"/>
                    <a:pt x="809911" y="0"/>
                  </a:cubicBezTo>
                  <a:lnTo>
                    <a:pt x="608171" y="0"/>
                  </a:lnTo>
                  <a:cubicBezTo>
                    <a:pt x="528352" y="213550"/>
                    <a:pt x="312801" y="410908"/>
                    <a:pt x="0" y="491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C082DD13-9C52-433E-B0C3-A966901F21BE}"/>
                </a:ext>
              </a:extLst>
            </p:cNvPr>
            <p:cNvSpPr/>
            <p:nvPr/>
          </p:nvSpPr>
          <p:spPr>
            <a:xfrm>
              <a:off x="5177095" y="3051171"/>
              <a:ext cx="1540601" cy="1236074"/>
            </a:xfrm>
            <a:custGeom>
              <a:avLst/>
              <a:gdLst>
                <a:gd name="connsiteX0" fmla="*/ 213455 w 800385"/>
                <a:gd name="connsiteY0" fmla="*/ 0 h 642175"/>
                <a:gd name="connsiteX1" fmla="*/ 0 w 800385"/>
                <a:gd name="connsiteY1" fmla="*/ 0 h 642175"/>
                <a:gd name="connsiteX2" fmla="*/ 800290 w 800385"/>
                <a:gd name="connsiteY2" fmla="*/ 642176 h 642175"/>
                <a:gd name="connsiteX3" fmla="*/ 800386 w 800385"/>
                <a:gd name="connsiteY3" fmla="*/ 442627 h 642175"/>
                <a:gd name="connsiteX4" fmla="*/ 213455 w 800385"/>
                <a:gd name="connsiteY4" fmla="*/ 0 h 6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5" h="642175">
                  <a:moveTo>
                    <a:pt x="213455" y="0"/>
                  </a:moveTo>
                  <a:lnTo>
                    <a:pt x="0" y="0"/>
                  </a:lnTo>
                  <a:cubicBezTo>
                    <a:pt x="73247" y="291941"/>
                    <a:pt x="451199" y="571119"/>
                    <a:pt x="800290" y="642176"/>
                  </a:cubicBezTo>
                  <a:lnTo>
                    <a:pt x="800386" y="442627"/>
                  </a:lnTo>
                  <a:cubicBezTo>
                    <a:pt x="511969" y="367951"/>
                    <a:pt x="306419" y="194120"/>
                    <a:pt x="2134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DF57DA8-CF6D-4526-BDF6-A56A743DE08D}"/>
                </a:ext>
              </a:extLst>
            </p:cNvPr>
            <p:cNvSpPr/>
            <p:nvPr/>
          </p:nvSpPr>
          <p:spPr>
            <a:xfrm>
              <a:off x="6869871" y="1930783"/>
              <a:ext cx="1997117" cy="2343995"/>
            </a:xfrm>
            <a:custGeom>
              <a:avLst/>
              <a:gdLst>
                <a:gd name="connsiteX0" fmla="*/ 870204 w 1037558"/>
                <a:gd name="connsiteY0" fmla="*/ 0 h 1217771"/>
                <a:gd name="connsiteX1" fmla="*/ 870204 w 1037558"/>
                <a:gd name="connsiteY1" fmla="*/ 1031938 h 1217771"/>
                <a:gd name="connsiteX2" fmla="*/ 832961 w 1037558"/>
                <a:gd name="connsiteY2" fmla="*/ 1067943 h 1217771"/>
                <a:gd name="connsiteX3" fmla="*/ 0 w 1037558"/>
                <a:gd name="connsiteY3" fmla="*/ 1067943 h 1217771"/>
                <a:gd name="connsiteX4" fmla="*/ 0 w 1037558"/>
                <a:gd name="connsiteY4" fmla="*/ 1217771 h 1217771"/>
                <a:gd name="connsiteX5" fmla="*/ 904780 w 1037558"/>
                <a:gd name="connsiteY5" fmla="*/ 1217771 h 1217771"/>
                <a:gd name="connsiteX6" fmla="*/ 1037558 w 1037558"/>
                <a:gd name="connsiteY6" fmla="*/ 1071467 h 1217771"/>
                <a:gd name="connsiteX7" fmla="*/ 1037558 w 1037558"/>
                <a:gd name="connsiteY7" fmla="*/ 0 h 1217771"/>
                <a:gd name="connsiteX8" fmla="*/ 870204 w 1037558"/>
                <a:gd name="connsiteY8" fmla="*/ 0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7558" h="1217771">
                  <a:moveTo>
                    <a:pt x="870204" y="0"/>
                  </a:moveTo>
                  <a:lnTo>
                    <a:pt x="870204" y="1031938"/>
                  </a:lnTo>
                  <a:cubicBezTo>
                    <a:pt x="870204" y="1051846"/>
                    <a:pt x="853535" y="1067943"/>
                    <a:pt x="832961" y="1067943"/>
                  </a:cubicBezTo>
                  <a:lnTo>
                    <a:pt x="0" y="1067943"/>
                  </a:lnTo>
                  <a:lnTo>
                    <a:pt x="0" y="1217771"/>
                  </a:lnTo>
                  <a:lnTo>
                    <a:pt x="904780" y="1217771"/>
                  </a:lnTo>
                  <a:cubicBezTo>
                    <a:pt x="988409" y="1217771"/>
                    <a:pt x="1037558" y="1152239"/>
                    <a:pt x="1037558" y="1071467"/>
                  </a:cubicBezTo>
                  <a:lnTo>
                    <a:pt x="1037558" y="0"/>
                  </a:lnTo>
                  <a:lnTo>
                    <a:pt x="87020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5762296-2D54-4829-9DB5-783B5F99C5C0}"/>
                </a:ext>
              </a:extLst>
            </p:cNvPr>
            <p:cNvSpPr/>
            <p:nvPr/>
          </p:nvSpPr>
          <p:spPr>
            <a:xfrm>
              <a:off x="6870054" y="1916116"/>
              <a:ext cx="322310" cy="2343995"/>
            </a:xfrm>
            <a:custGeom>
              <a:avLst/>
              <a:gdLst>
                <a:gd name="connsiteX0" fmla="*/ 0 w 167449"/>
                <a:gd name="connsiteY0" fmla="*/ 0 h 1217771"/>
                <a:gd name="connsiteX1" fmla="*/ 167449 w 167449"/>
                <a:gd name="connsiteY1" fmla="*/ 0 h 1217771"/>
                <a:gd name="connsiteX2" fmla="*/ 167449 w 167449"/>
                <a:gd name="connsiteY2" fmla="*/ 1217771 h 1217771"/>
                <a:gd name="connsiteX3" fmla="*/ 0 w 167449"/>
                <a:gd name="connsiteY3" fmla="*/ 1217771 h 121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449" h="1217771">
                  <a:moveTo>
                    <a:pt x="0" y="0"/>
                  </a:moveTo>
                  <a:lnTo>
                    <a:pt x="167449" y="0"/>
                  </a:lnTo>
                  <a:lnTo>
                    <a:pt x="167449" y="1217771"/>
                  </a:lnTo>
                  <a:lnTo>
                    <a:pt x="0" y="1217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D1AF5832-2162-45AB-B6ED-DD30514EE42D}"/>
                </a:ext>
              </a:extLst>
            </p:cNvPr>
            <p:cNvSpPr/>
            <p:nvPr/>
          </p:nvSpPr>
          <p:spPr>
            <a:xfrm>
              <a:off x="6870054" y="1898150"/>
              <a:ext cx="1997117" cy="287842"/>
            </a:xfrm>
            <a:custGeom>
              <a:avLst/>
              <a:gdLst>
                <a:gd name="connsiteX0" fmla="*/ 0 w 1037558"/>
                <a:gd name="connsiteY0" fmla="*/ 0 h 149542"/>
                <a:gd name="connsiteX1" fmla="*/ 1037558 w 1037558"/>
                <a:gd name="connsiteY1" fmla="*/ 0 h 149542"/>
                <a:gd name="connsiteX2" fmla="*/ 1037558 w 1037558"/>
                <a:gd name="connsiteY2" fmla="*/ 149543 h 149542"/>
                <a:gd name="connsiteX3" fmla="*/ 0 w 1037558"/>
                <a:gd name="connsiteY3" fmla="*/ 149543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58" h="149542">
                  <a:moveTo>
                    <a:pt x="0" y="0"/>
                  </a:moveTo>
                  <a:lnTo>
                    <a:pt x="1037558" y="0"/>
                  </a:lnTo>
                  <a:lnTo>
                    <a:pt x="1037558" y="149543"/>
                  </a:lnTo>
                  <a:lnTo>
                    <a:pt x="0" y="1495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D2D91F3-3499-4F9B-B990-0F4586833129}"/>
                </a:ext>
              </a:extLst>
            </p:cNvPr>
            <p:cNvSpPr/>
            <p:nvPr/>
          </p:nvSpPr>
          <p:spPr>
            <a:xfrm>
              <a:off x="8110163" y="2272345"/>
              <a:ext cx="276659" cy="152721"/>
            </a:xfrm>
            <a:custGeom>
              <a:avLst/>
              <a:gdLst>
                <a:gd name="connsiteX0" fmla="*/ 143732 w 143732"/>
                <a:gd name="connsiteY0" fmla="*/ 0 h 79343"/>
                <a:gd name="connsiteX1" fmla="*/ 15621 w 143732"/>
                <a:gd name="connsiteY1" fmla="*/ 0 h 79343"/>
                <a:gd name="connsiteX2" fmla="*/ 0 w 143732"/>
                <a:gd name="connsiteY2" fmla="*/ 79343 h 79343"/>
                <a:gd name="connsiteX3" fmla="*/ 128016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43732" y="0"/>
                  </a:moveTo>
                  <a:lnTo>
                    <a:pt x="15621" y="0"/>
                  </a:lnTo>
                  <a:lnTo>
                    <a:pt x="0" y="79343"/>
                  </a:lnTo>
                  <a:lnTo>
                    <a:pt x="128016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A872E88-3F1A-41A6-B7BE-0A4DA46A5CDF}"/>
                </a:ext>
              </a:extLst>
            </p:cNvPr>
            <p:cNvSpPr/>
            <p:nvPr/>
          </p:nvSpPr>
          <p:spPr>
            <a:xfrm>
              <a:off x="7359937" y="2272345"/>
              <a:ext cx="276659" cy="152721"/>
            </a:xfrm>
            <a:custGeom>
              <a:avLst/>
              <a:gdLst>
                <a:gd name="connsiteX0" fmla="*/ 128016 w 143732"/>
                <a:gd name="connsiteY0" fmla="*/ 0 h 79343"/>
                <a:gd name="connsiteX1" fmla="*/ 0 w 143732"/>
                <a:gd name="connsiteY1" fmla="*/ 0 h 79343"/>
                <a:gd name="connsiteX2" fmla="*/ 15621 w 143732"/>
                <a:gd name="connsiteY2" fmla="*/ 79343 h 79343"/>
                <a:gd name="connsiteX3" fmla="*/ 143732 w 143732"/>
                <a:gd name="connsiteY3" fmla="*/ 79343 h 7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32" h="79343">
                  <a:moveTo>
                    <a:pt x="128016" y="0"/>
                  </a:moveTo>
                  <a:lnTo>
                    <a:pt x="0" y="0"/>
                  </a:lnTo>
                  <a:lnTo>
                    <a:pt x="15621" y="79343"/>
                  </a:lnTo>
                  <a:lnTo>
                    <a:pt x="143732" y="79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4D864440-4C12-47DE-AF2B-32FF5F7A2996}"/>
                </a:ext>
              </a:extLst>
            </p:cNvPr>
            <p:cNvSpPr/>
            <p:nvPr/>
          </p:nvSpPr>
          <p:spPr>
            <a:xfrm>
              <a:off x="7303468" y="2466868"/>
              <a:ext cx="1129555" cy="214689"/>
            </a:xfrm>
            <a:custGeom>
              <a:avLst/>
              <a:gdLst>
                <a:gd name="connsiteX0" fmla="*/ 0 w 586835"/>
                <a:gd name="connsiteY0" fmla="*/ 0 h 111537"/>
                <a:gd name="connsiteX1" fmla="*/ 586835 w 586835"/>
                <a:gd name="connsiteY1" fmla="*/ 0 h 111537"/>
                <a:gd name="connsiteX2" fmla="*/ 586835 w 586835"/>
                <a:gd name="connsiteY2" fmla="*/ 111538 h 111537"/>
                <a:gd name="connsiteX3" fmla="*/ 0 w 586835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35" h="111537">
                  <a:moveTo>
                    <a:pt x="0" y="0"/>
                  </a:moveTo>
                  <a:lnTo>
                    <a:pt x="586835" y="0"/>
                  </a:lnTo>
                  <a:lnTo>
                    <a:pt x="586835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6DD3C5E0-35A6-4788-81D8-B60EABC04C5A}"/>
                </a:ext>
              </a:extLst>
            </p:cNvPr>
            <p:cNvSpPr/>
            <p:nvPr/>
          </p:nvSpPr>
          <p:spPr>
            <a:xfrm>
              <a:off x="7248649" y="2747378"/>
              <a:ext cx="1240658" cy="214689"/>
            </a:xfrm>
            <a:custGeom>
              <a:avLst/>
              <a:gdLst>
                <a:gd name="connsiteX0" fmla="*/ 0 w 644556"/>
                <a:gd name="connsiteY0" fmla="*/ 0 h 111537"/>
                <a:gd name="connsiteX1" fmla="*/ 644557 w 644556"/>
                <a:gd name="connsiteY1" fmla="*/ 0 h 111537"/>
                <a:gd name="connsiteX2" fmla="*/ 644557 w 644556"/>
                <a:gd name="connsiteY2" fmla="*/ 111538 h 111537"/>
                <a:gd name="connsiteX3" fmla="*/ 0 w 644556"/>
                <a:gd name="connsiteY3" fmla="*/ 111538 h 11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556" h="111537">
                  <a:moveTo>
                    <a:pt x="0" y="0"/>
                  </a:moveTo>
                  <a:lnTo>
                    <a:pt x="644557" y="0"/>
                  </a:lnTo>
                  <a:lnTo>
                    <a:pt x="644557" y="111538"/>
                  </a:lnTo>
                  <a:lnTo>
                    <a:pt x="0" y="111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EFAB70F-DA98-4F22-A324-BEFC050EE910}"/>
                </a:ext>
              </a:extLst>
            </p:cNvPr>
            <p:cNvSpPr/>
            <p:nvPr/>
          </p:nvSpPr>
          <p:spPr>
            <a:xfrm>
              <a:off x="7247916" y="2257678"/>
              <a:ext cx="750480" cy="1088486"/>
            </a:xfrm>
            <a:custGeom>
              <a:avLst/>
              <a:gdLst>
                <a:gd name="connsiteX0" fmla="*/ 0 w 389895"/>
                <a:gd name="connsiteY0" fmla="*/ 565499 h 565499"/>
                <a:gd name="connsiteX1" fmla="*/ 0 w 389895"/>
                <a:gd name="connsiteY1" fmla="*/ 443579 h 565499"/>
                <a:gd name="connsiteX2" fmla="*/ 253270 w 389895"/>
                <a:gd name="connsiteY2" fmla="*/ 0 h 565499"/>
                <a:gd name="connsiteX3" fmla="*/ 389668 w 389895"/>
                <a:gd name="connsiteY3" fmla="*/ 0 h 565499"/>
                <a:gd name="connsiteX4" fmla="*/ 0 w 389895"/>
                <a:gd name="connsiteY4" fmla="*/ 565499 h 56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95" h="565499">
                  <a:moveTo>
                    <a:pt x="0" y="565499"/>
                  </a:moveTo>
                  <a:cubicBezTo>
                    <a:pt x="0" y="520351"/>
                    <a:pt x="0" y="532067"/>
                    <a:pt x="0" y="443579"/>
                  </a:cubicBezTo>
                  <a:cubicBezTo>
                    <a:pt x="272510" y="322421"/>
                    <a:pt x="253270" y="33814"/>
                    <a:pt x="253270" y="0"/>
                  </a:cubicBezTo>
                  <a:cubicBezTo>
                    <a:pt x="276987" y="0"/>
                    <a:pt x="381381" y="0"/>
                    <a:pt x="389668" y="0"/>
                  </a:cubicBezTo>
                  <a:cubicBezTo>
                    <a:pt x="389572" y="54102"/>
                    <a:pt x="413385" y="450818"/>
                    <a:pt x="0" y="565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A3A09653-B698-4B90-99B3-C1D456957D88}"/>
                </a:ext>
              </a:extLst>
            </p:cNvPr>
            <p:cNvSpPr/>
            <p:nvPr/>
          </p:nvSpPr>
          <p:spPr>
            <a:xfrm>
              <a:off x="7922789" y="2961336"/>
              <a:ext cx="565785" cy="382628"/>
            </a:xfrm>
            <a:custGeom>
              <a:avLst/>
              <a:gdLst>
                <a:gd name="connsiteX0" fmla="*/ 293941 w 293941"/>
                <a:gd name="connsiteY0" fmla="*/ 198787 h 198786"/>
                <a:gd name="connsiteX1" fmla="*/ 293941 w 293941"/>
                <a:gd name="connsiteY1" fmla="*/ 76867 h 198786"/>
                <a:gd name="connsiteX2" fmla="*/ 176117 w 293941"/>
                <a:gd name="connsiteY2" fmla="*/ 0 h 198786"/>
                <a:gd name="connsiteX3" fmla="*/ 0 w 293941"/>
                <a:gd name="connsiteY3" fmla="*/ 0 h 198786"/>
                <a:gd name="connsiteX4" fmla="*/ 293941 w 293941"/>
                <a:gd name="connsiteY4" fmla="*/ 198787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41" h="198786">
                  <a:moveTo>
                    <a:pt x="293941" y="198787"/>
                  </a:moveTo>
                  <a:cubicBezTo>
                    <a:pt x="293941" y="153638"/>
                    <a:pt x="293941" y="165354"/>
                    <a:pt x="293941" y="76867"/>
                  </a:cubicBezTo>
                  <a:cubicBezTo>
                    <a:pt x="246221" y="55626"/>
                    <a:pt x="207550" y="29242"/>
                    <a:pt x="176117" y="0"/>
                  </a:cubicBezTo>
                  <a:lnTo>
                    <a:pt x="0" y="0"/>
                  </a:lnTo>
                  <a:cubicBezTo>
                    <a:pt x="57150" y="82963"/>
                    <a:pt x="148399" y="158401"/>
                    <a:pt x="293941" y="198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61E407D-0005-4FA5-95A7-8EC225E2B4AB}"/>
                </a:ext>
              </a:extLst>
            </p:cNvPr>
            <p:cNvSpPr/>
            <p:nvPr/>
          </p:nvSpPr>
          <p:spPr>
            <a:xfrm>
              <a:off x="7392388" y="3145592"/>
              <a:ext cx="952082" cy="218356"/>
            </a:xfrm>
            <a:custGeom>
              <a:avLst/>
              <a:gdLst>
                <a:gd name="connsiteX0" fmla="*/ 0 w 494633"/>
                <a:gd name="connsiteY0" fmla="*/ 0 h 113442"/>
                <a:gd name="connsiteX1" fmla="*/ 494633 w 494633"/>
                <a:gd name="connsiteY1" fmla="*/ 0 h 113442"/>
                <a:gd name="connsiteX2" fmla="*/ 494633 w 494633"/>
                <a:gd name="connsiteY2" fmla="*/ 113443 h 113442"/>
                <a:gd name="connsiteX3" fmla="*/ 0 w 494633"/>
                <a:gd name="connsiteY3" fmla="*/ 113443 h 11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633" h="113442">
                  <a:moveTo>
                    <a:pt x="0" y="0"/>
                  </a:moveTo>
                  <a:lnTo>
                    <a:pt x="494633" y="0"/>
                  </a:lnTo>
                  <a:lnTo>
                    <a:pt x="494633" y="113443"/>
                  </a:lnTo>
                  <a:lnTo>
                    <a:pt x="0" y="1134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BD3E4FAE-EF20-4B86-AF7E-0DE427A20E09}"/>
                </a:ext>
              </a:extLst>
            </p:cNvPr>
            <p:cNvSpPr/>
            <p:nvPr/>
          </p:nvSpPr>
          <p:spPr>
            <a:xfrm>
              <a:off x="7857520" y="3165575"/>
              <a:ext cx="501067" cy="484199"/>
            </a:xfrm>
            <a:custGeom>
              <a:avLst/>
              <a:gdLst>
                <a:gd name="connsiteX0" fmla="*/ 120396 w 260318"/>
                <a:gd name="connsiteY0" fmla="*/ 95 h 251555"/>
                <a:gd name="connsiteX1" fmla="*/ 120396 w 260318"/>
                <a:gd name="connsiteY1" fmla="*/ 98489 h 251555"/>
                <a:gd name="connsiteX2" fmla="*/ 64008 w 260318"/>
                <a:gd name="connsiteY2" fmla="*/ 150876 h 251555"/>
                <a:gd name="connsiteX3" fmla="*/ 0 w 260318"/>
                <a:gd name="connsiteY3" fmla="*/ 150876 h 251555"/>
                <a:gd name="connsiteX4" fmla="*/ 0 w 260318"/>
                <a:gd name="connsiteY4" fmla="*/ 251555 h 251555"/>
                <a:gd name="connsiteX5" fmla="*/ 116205 w 260318"/>
                <a:gd name="connsiteY5" fmla="*/ 251555 h 251555"/>
                <a:gd name="connsiteX6" fmla="*/ 260318 w 260318"/>
                <a:gd name="connsiteY6" fmla="*/ 117539 h 251555"/>
                <a:gd name="connsiteX7" fmla="*/ 260318 w 260318"/>
                <a:gd name="connsiteY7" fmla="*/ 0 h 251555"/>
                <a:gd name="connsiteX8" fmla="*/ 120396 w 260318"/>
                <a:gd name="connsiteY8" fmla="*/ 0 h 2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318" h="251555">
                  <a:moveTo>
                    <a:pt x="120396" y="95"/>
                  </a:moveTo>
                  <a:lnTo>
                    <a:pt x="120396" y="98489"/>
                  </a:lnTo>
                  <a:cubicBezTo>
                    <a:pt x="120396" y="127445"/>
                    <a:pt x="95155" y="150876"/>
                    <a:pt x="64008" y="150876"/>
                  </a:cubicBezTo>
                  <a:lnTo>
                    <a:pt x="0" y="150876"/>
                  </a:lnTo>
                  <a:lnTo>
                    <a:pt x="0" y="251555"/>
                  </a:lnTo>
                  <a:lnTo>
                    <a:pt x="116205" y="251555"/>
                  </a:lnTo>
                  <a:cubicBezTo>
                    <a:pt x="195834" y="251555"/>
                    <a:pt x="260318" y="191548"/>
                    <a:pt x="260318" y="117539"/>
                  </a:cubicBezTo>
                  <a:lnTo>
                    <a:pt x="260318" y="0"/>
                  </a:lnTo>
                  <a:lnTo>
                    <a:pt x="12039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4FCAA6B-2089-422F-9F4A-497A8A04D2A2}"/>
                </a:ext>
              </a:extLst>
            </p:cNvPr>
            <p:cNvSpPr/>
            <p:nvPr/>
          </p:nvSpPr>
          <p:spPr>
            <a:xfrm>
              <a:off x="7340870" y="3191425"/>
              <a:ext cx="1055303" cy="723457"/>
            </a:xfrm>
            <a:custGeom>
              <a:avLst/>
              <a:gdLst>
                <a:gd name="connsiteX0" fmla="*/ 140018 w 548259"/>
                <a:gd name="connsiteY0" fmla="*/ 214408 h 375856"/>
                <a:gd name="connsiteX1" fmla="*/ 140018 w 548259"/>
                <a:gd name="connsiteY1" fmla="*/ 0 h 375856"/>
                <a:gd name="connsiteX2" fmla="*/ 95 w 548259"/>
                <a:gd name="connsiteY2" fmla="*/ 0 h 375856"/>
                <a:gd name="connsiteX3" fmla="*/ 95 w 548259"/>
                <a:gd name="connsiteY3" fmla="*/ 262414 h 375856"/>
                <a:gd name="connsiteX4" fmla="*/ 0 w 548259"/>
                <a:gd name="connsiteY4" fmla="*/ 262414 h 375856"/>
                <a:gd name="connsiteX5" fmla="*/ 0 w 548259"/>
                <a:gd name="connsiteY5" fmla="*/ 262414 h 375856"/>
                <a:gd name="connsiteX6" fmla="*/ 122016 w 548259"/>
                <a:gd name="connsiteY6" fmla="*/ 375857 h 375856"/>
                <a:gd name="connsiteX7" fmla="*/ 548259 w 548259"/>
                <a:gd name="connsiteY7" fmla="*/ 375857 h 375856"/>
                <a:gd name="connsiteX8" fmla="*/ 548259 w 548259"/>
                <a:gd name="connsiteY8" fmla="*/ 262414 h 375856"/>
                <a:gd name="connsiteX9" fmla="*/ 191738 w 548259"/>
                <a:gd name="connsiteY9" fmla="*/ 262414 h 375856"/>
                <a:gd name="connsiteX10" fmla="*/ 140018 w 548259"/>
                <a:gd name="connsiteY10" fmla="*/ 214408 h 37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8259" h="375856">
                  <a:moveTo>
                    <a:pt x="140018" y="214408"/>
                  </a:moveTo>
                  <a:lnTo>
                    <a:pt x="140018" y="0"/>
                  </a:lnTo>
                  <a:lnTo>
                    <a:pt x="95" y="0"/>
                  </a:lnTo>
                  <a:lnTo>
                    <a:pt x="95" y="262414"/>
                  </a:lnTo>
                  <a:lnTo>
                    <a:pt x="0" y="262414"/>
                  </a:lnTo>
                  <a:lnTo>
                    <a:pt x="0" y="262414"/>
                  </a:lnTo>
                  <a:cubicBezTo>
                    <a:pt x="0" y="325088"/>
                    <a:pt x="54578" y="375857"/>
                    <a:pt x="122016" y="375857"/>
                  </a:cubicBezTo>
                  <a:lnTo>
                    <a:pt x="548259" y="375857"/>
                  </a:lnTo>
                  <a:lnTo>
                    <a:pt x="548259" y="262414"/>
                  </a:lnTo>
                  <a:lnTo>
                    <a:pt x="191738" y="262414"/>
                  </a:lnTo>
                  <a:cubicBezTo>
                    <a:pt x="163068" y="262414"/>
                    <a:pt x="140018" y="240887"/>
                    <a:pt x="140018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8A6E73CA-0575-4E7A-AB25-F97E675B951F}"/>
              </a:ext>
            </a:extLst>
          </p:cNvPr>
          <p:cNvSpPr/>
          <p:nvPr/>
        </p:nvSpPr>
        <p:spPr>
          <a:xfrm flipH="1">
            <a:off x="4440170" y="1597748"/>
            <a:ext cx="3319087" cy="4077126"/>
          </a:xfrm>
          <a:custGeom>
            <a:avLst/>
            <a:gdLst>
              <a:gd name="connsiteX0" fmla="*/ 5534317 w 11043285"/>
              <a:gd name="connsiteY0" fmla="*/ 0 h 12260270"/>
              <a:gd name="connsiteX1" fmla="*/ 5521643 w 11043285"/>
              <a:gd name="connsiteY1" fmla="*/ 3868 h 12260270"/>
              <a:gd name="connsiteX2" fmla="*/ 5508968 w 11043285"/>
              <a:gd name="connsiteY2" fmla="*/ 0 h 12260270"/>
              <a:gd name="connsiteX3" fmla="*/ 5508903 w 11043285"/>
              <a:gd name="connsiteY3" fmla="*/ 7756 h 12260270"/>
              <a:gd name="connsiteX4" fmla="*/ 5258050 w 11043285"/>
              <a:gd name="connsiteY4" fmla="*/ 84307 h 12260270"/>
              <a:gd name="connsiteX5" fmla="*/ 859388 w 11043285"/>
              <a:gd name="connsiteY5" fmla="*/ 853297 h 12260270"/>
              <a:gd name="connsiteX6" fmla="*/ 44220 w 11043285"/>
              <a:gd name="connsiteY6" fmla="*/ 1576031 h 12260270"/>
              <a:gd name="connsiteX7" fmla="*/ 5345903 w 11043285"/>
              <a:gd name="connsiteY7" fmla="*/ 12164755 h 12260270"/>
              <a:gd name="connsiteX8" fmla="*/ 5482749 w 11043285"/>
              <a:gd name="connsiteY8" fmla="*/ 12225654 h 12260270"/>
              <a:gd name="connsiteX9" fmla="*/ 5482749 w 11043285"/>
              <a:gd name="connsiteY9" fmla="*/ 12260270 h 12260270"/>
              <a:gd name="connsiteX10" fmla="*/ 5521643 w 11043285"/>
              <a:gd name="connsiteY10" fmla="*/ 12242962 h 12260270"/>
              <a:gd name="connsiteX11" fmla="*/ 5560536 w 11043285"/>
              <a:gd name="connsiteY11" fmla="*/ 12260270 h 12260270"/>
              <a:gd name="connsiteX12" fmla="*/ 5560536 w 11043285"/>
              <a:gd name="connsiteY12" fmla="*/ 12225654 h 12260270"/>
              <a:gd name="connsiteX13" fmla="*/ 5697382 w 11043285"/>
              <a:gd name="connsiteY13" fmla="*/ 12164755 h 12260270"/>
              <a:gd name="connsiteX14" fmla="*/ 10999065 w 11043285"/>
              <a:gd name="connsiteY14" fmla="*/ 1576031 h 12260270"/>
              <a:gd name="connsiteX15" fmla="*/ 10183897 w 11043285"/>
              <a:gd name="connsiteY15" fmla="*/ 853297 h 12260270"/>
              <a:gd name="connsiteX16" fmla="*/ 5785235 w 11043285"/>
              <a:gd name="connsiteY16" fmla="*/ 84307 h 12260270"/>
              <a:gd name="connsiteX17" fmla="*/ 5534382 w 11043285"/>
              <a:gd name="connsiteY17" fmla="*/ 7756 h 122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043285" h="12260270">
                <a:moveTo>
                  <a:pt x="5534317" y="0"/>
                </a:moveTo>
                <a:lnTo>
                  <a:pt x="5521643" y="3868"/>
                </a:lnTo>
                <a:lnTo>
                  <a:pt x="5508968" y="0"/>
                </a:lnTo>
                <a:lnTo>
                  <a:pt x="5508903" y="7756"/>
                </a:lnTo>
                <a:lnTo>
                  <a:pt x="5258050" y="84307"/>
                </a:lnTo>
                <a:cubicBezTo>
                  <a:pt x="2459807" y="926132"/>
                  <a:pt x="1400298" y="868477"/>
                  <a:pt x="859388" y="853297"/>
                </a:cubicBezTo>
                <a:cubicBezTo>
                  <a:pt x="301030" y="837626"/>
                  <a:pt x="95720" y="1031290"/>
                  <a:pt x="44220" y="1576031"/>
                </a:cubicBezTo>
                <a:cubicBezTo>
                  <a:pt x="-6475" y="2112258"/>
                  <a:pt x="-655436" y="9374917"/>
                  <a:pt x="5345903" y="12164755"/>
                </a:cubicBezTo>
                <a:lnTo>
                  <a:pt x="5482749" y="12225654"/>
                </a:lnTo>
                <a:lnTo>
                  <a:pt x="5482749" y="12260270"/>
                </a:lnTo>
                <a:lnTo>
                  <a:pt x="5521643" y="12242962"/>
                </a:lnTo>
                <a:lnTo>
                  <a:pt x="5560536" y="12260270"/>
                </a:lnTo>
                <a:lnTo>
                  <a:pt x="5560536" y="12225654"/>
                </a:lnTo>
                <a:lnTo>
                  <a:pt x="5697382" y="12164755"/>
                </a:lnTo>
                <a:cubicBezTo>
                  <a:pt x="11698721" y="9374917"/>
                  <a:pt x="11049760" y="2112258"/>
                  <a:pt x="10999065" y="1576031"/>
                </a:cubicBezTo>
                <a:cubicBezTo>
                  <a:pt x="10947565" y="1031290"/>
                  <a:pt x="10742255" y="837626"/>
                  <a:pt x="10183897" y="853297"/>
                </a:cubicBezTo>
                <a:cubicBezTo>
                  <a:pt x="9642988" y="868477"/>
                  <a:pt x="8583478" y="926132"/>
                  <a:pt x="5785235" y="84307"/>
                </a:cubicBezTo>
                <a:lnTo>
                  <a:pt x="5534382" y="77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FFC5A58D-2FAA-42D5-B565-E62A290408CC}"/>
              </a:ext>
            </a:extLst>
          </p:cNvPr>
          <p:cNvSpPr/>
          <p:nvPr/>
        </p:nvSpPr>
        <p:spPr>
          <a:xfrm flipH="1">
            <a:off x="6075270" y="1603846"/>
            <a:ext cx="1671233" cy="4077126"/>
          </a:xfrm>
          <a:custGeom>
            <a:avLst/>
            <a:gdLst>
              <a:gd name="connsiteX0" fmla="*/ 5534317 w 5560536"/>
              <a:gd name="connsiteY0" fmla="*/ 0 h 12260270"/>
              <a:gd name="connsiteX1" fmla="*/ 5560536 w 5560536"/>
              <a:gd name="connsiteY1" fmla="*/ 3147296 h 12260270"/>
              <a:gd name="connsiteX2" fmla="*/ 5560536 w 5560536"/>
              <a:gd name="connsiteY2" fmla="*/ 12260270 h 12260270"/>
              <a:gd name="connsiteX3" fmla="*/ 5345903 w 5560536"/>
              <a:gd name="connsiteY3" fmla="*/ 12164755 h 12260270"/>
              <a:gd name="connsiteX4" fmla="*/ 44220 w 5560536"/>
              <a:gd name="connsiteY4" fmla="*/ 1576030 h 12260270"/>
              <a:gd name="connsiteX5" fmla="*/ 859388 w 5560536"/>
              <a:gd name="connsiteY5" fmla="*/ 853297 h 12260270"/>
              <a:gd name="connsiteX6" fmla="*/ 5534317 w 5560536"/>
              <a:gd name="connsiteY6" fmla="*/ 0 h 122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0536" h="12260270">
                <a:moveTo>
                  <a:pt x="5534317" y="0"/>
                </a:moveTo>
                <a:lnTo>
                  <a:pt x="5560536" y="3147296"/>
                </a:lnTo>
                <a:lnTo>
                  <a:pt x="5560536" y="12260270"/>
                </a:lnTo>
                <a:lnTo>
                  <a:pt x="5345903" y="12164755"/>
                </a:lnTo>
                <a:cubicBezTo>
                  <a:pt x="-655436" y="9374917"/>
                  <a:pt x="-6475" y="2112257"/>
                  <a:pt x="44220" y="1576030"/>
                </a:cubicBezTo>
                <a:cubicBezTo>
                  <a:pt x="95720" y="1031290"/>
                  <a:pt x="301030" y="837626"/>
                  <a:pt x="859388" y="853297"/>
                </a:cubicBezTo>
                <a:cubicBezTo>
                  <a:pt x="1417746" y="868966"/>
                  <a:pt x="2528702" y="929895"/>
                  <a:pt x="5534317" y="0"/>
                </a:cubicBezTo>
                <a:close/>
              </a:path>
            </a:pathLst>
          </a:custGeom>
          <a:gradFill flip="none" rotWithShape="1">
            <a:gsLst>
              <a:gs pos="5000">
                <a:schemeClr val="accent1">
                  <a:lumMod val="60000"/>
                  <a:lumOff val="40000"/>
                </a:schemeClr>
              </a:gs>
              <a:gs pos="95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5C4F32B4-8321-40C9-8D00-68C83B28D6DF}"/>
              </a:ext>
            </a:extLst>
          </p:cNvPr>
          <p:cNvSpPr/>
          <p:nvPr/>
        </p:nvSpPr>
        <p:spPr>
          <a:xfrm>
            <a:off x="3295651" y="24502"/>
            <a:ext cx="5600699" cy="6808996"/>
          </a:xfrm>
          <a:custGeom>
            <a:avLst/>
            <a:gdLst>
              <a:gd name="connsiteX0" fmla="*/ 2796721 w 5600699"/>
              <a:gd name="connsiteY0" fmla="*/ 0 h 6808996"/>
              <a:gd name="connsiteX1" fmla="*/ 2800350 w 5600699"/>
              <a:gd name="connsiteY1" fmla="*/ 1432 h 6808996"/>
              <a:gd name="connsiteX2" fmla="*/ 2803979 w 5600699"/>
              <a:gd name="connsiteY2" fmla="*/ 0 h 6808996"/>
              <a:gd name="connsiteX3" fmla="*/ 2803979 w 5600699"/>
              <a:gd name="connsiteY3" fmla="*/ 2864 h 6808996"/>
              <a:gd name="connsiteX4" fmla="*/ 2867863 w 5600699"/>
              <a:gd name="connsiteY4" fmla="*/ 28068 h 6808996"/>
              <a:gd name="connsiteX5" fmla="*/ 5190973 w 5600699"/>
              <a:gd name="connsiteY5" fmla="*/ 477320 h 6808996"/>
              <a:gd name="connsiteX6" fmla="*/ 5570564 w 5600699"/>
              <a:gd name="connsiteY6" fmla="*/ 736382 h 6808996"/>
              <a:gd name="connsiteX7" fmla="*/ 2940095 w 5600699"/>
              <a:gd name="connsiteY7" fmla="*/ 6735304 h 6808996"/>
              <a:gd name="connsiteX8" fmla="*/ 2803979 w 5600699"/>
              <a:gd name="connsiteY8" fmla="*/ 6805266 h 6808996"/>
              <a:gd name="connsiteX9" fmla="*/ 2803979 w 5600699"/>
              <a:gd name="connsiteY9" fmla="*/ 6808996 h 6808996"/>
              <a:gd name="connsiteX10" fmla="*/ 2800350 w 5600699"/>
              <a:gd name="connsiteY10" fmla="*/ 6807131 h 6808996"/>
              <a:gd name="connsiteX11" fmla="*/ 2796721 w 5600699"/>
              <a:gd name="connsiteY11" fmla="*/ 6808996 h 6808996"/>
              <a:gd name="connsiteX12" fmla="*/ 2796721 w 5600699"/>
              <a:gd name="connsiteY12" fmla="*/ 6805266 h 6808996"/>
              <a:gd name="connsiteX13" fmla="*/ 2660606 w 5600699"/>
              <a:gd name="connsiteY13" fmla="*/ 6735304 h 6808996"/>
              <a:gd name="connsiteX14" fmla="*/ 30137 w 5600699"/>
              <a:gd name="connsiteY14" fmla="*/ 736382 h 6808996"/>
              <a:gd name="connsiteX15" fmla="*/ 409727 w 5600699"/>
              <a:gd name="connsiteY15" fmla="*/ 477320 h 6808996"/>
              <a:gd name="connsiteX16" fmla="*/ 2732837 w 5600699"/>
              <a:gd name="connsiteY16" fmla="*/ 28068 h 6808996"/>
              <a:gd name="connsiteX17" fmla="*/ 2796721 w 5600699"/>
              <a:gd name="connsiteY17" fmla="*/ 2864 h 680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00699" h="6808996">
                <a:moveTo>
                  <a:pt x="2796721" y="0"/>
                </a:moveTo>
                <a:lnTo>
                  <a:pt x="2800350" y="1432"/>
                </a:lnTo>
                <a:lnTo>
                  <a:pt x="2803979" y="0"/>
                </a:lnTo>
                <a:lnTo>
                  <a:pt x="2803979" y="2864"/>
                </a:lnTo>
                <a:lnTo>
                  <a:pt x="2867863" y="28068"/>
                </a:lnTo>
                <a:cubicBezTo>
                  <a:pt x="3643249" y="324532"/>
                  <a:pt x="4940605" y="538554"/>
                  <a:pt x="5190973" y="477320"/>
                </a:cubicBezTo>
                <a:cubicBezTo>
                  <a:pt x="5449418" y="414110"/>
                  <a:pt x="5632207" y="484668"/>
                  <a:pt x="5570564" y="736382"/>
                </a:cubicBezTo>
                <a:cubicBezTo>
                  <a:pt x="5503954" y="1008374"/>
                  <a:pt x="6260000" y="4960393"/>
                  <a:pt x="2940095" y="6735304"/>
                </a:cubicBezTo>
                <a:lnTo>
                  <a:pt x="2803979" y="6805266"/>
                </a:lnTo>
                <a:lnTo>
                  <a:pt x="2803979" y="6808996"/>
                </a:lnTo>
                <a:lnTo>
                  <a:pt x="2800350" y="6807131"/>
                </a:lnTo>
                <a:lnTo>
                  <a:pt x="2796721" y="6808996"/>
                </a:lnTo>
                <a:lnTo>
                  <a:pt x="2796721" y="6805266"/>
                </a:lnTo>
                <a:lnTo>
                  <a:pt x="2660606" y="6735304"/>
                </a:lnTo>
                <a:cubicBezTo>
                  <a:pt x="-659301" y="4960393"/>
                  <a:pt x="96746" y="1008374"/>
                  <a:pt x="30137" y="736382"/>
                </a:cubicBezTo>
                <a:cubicBezTo>
                  <a:pt x="-31507" y="484668"/>
                  <a:pt x="151282" y="414110"/>
                  <a:pt x="409727" y="477320"/>
                </a:cubicBezTo>
                <a:cubicBezTo>
                  <a:pt x="660096" y="538554"/>
                  <a:pt x="1957451" y="324532"/>
                  <a:pt x="2732837" y="28068"/>
                </a:cubicBezTo>
                <a:lnTo>
                  <a:pt x="2796721" y="2864"/>
                </a:lnTo>
                <a:close/>
              </a:path>
            </a:pathLst>
          </a:custGeom>
          <a:noFill/>
          <a:ln w="317500">
            <a:gradFill>
              <a:gsLst>
                <a:gs pos="0">
                  <a:schemeClr val="bg1">
                    <a:alpha val="23000"/>
                  </a:schemeClr>
                </a:gs>
                <a:gs pos="66000">
                  <a:srgbClr val="499668">
                    <a:alpha val="0"/>
                  </a:srgbClr>
                </a:gs>
              </a:gsLst>
              <a:lin ang="5400000" scaled="1"/>
            </a:gradFill>
          </a:ln>
          <a:effectLst>
            <a:outerShdw blurRad="596900" sx="102000" sy="102000" algn="ctr" rotWithShape="0">
              <a:srgbClr val="09673C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弧形 67">
            <a:extLst>
              <a:ext uri="{FF2B5EF4-FFF2-40B4-BE49-F238E27FC236}">
                <a16:creationId xmlns:a16="http://schemas.microsoft.com/office/drawing/2014/main" id="{29029FD7-CAF7-4950-88D7-9FD86CA61D1F}"/>
              </a:ext>
            </a:extLst>
          </p:cNvPr>
          <p:cNvSpPr/>
          <p:nvPr/>
        </p:nvSpPr>
        <p:spPr>
          <a:xfrm rot="969070">
            <a:off x="9596335" y="-340498"/>
            <a:ext cx="2076649" cy="7965810"/>
          </a:xfrm>
          <a:prstGeom prst="arc">
            <a:avLst>
              <a:gd name="adj1" fmla="val 17422553"/>
              <a:gd name="adj2" fmla="val 4455498"/>
            </a:avLst>
          </a:prstGeom>
          <a:ln>
            <a:gradFill>
              <a:gsLst>
                <a:gs pos="1300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chemeClr val="bg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弧形 68">
            <a:extLst>
              <a:ext uri="{FF2B5EF4-FFF2-40B4-BE49-F238E27FC236}">
                <a16:creationId xmlns:a16="http://schemas.microsoft.com/office/drawing/2014/main" id="{E9FA2A4E-42A0-4B99-880C-F4C7D750279E}"/>
              </a:ext>
            </a:extLst>
          </p:cNvPr>
          <p:cNvSpPr/>
          <p:nvPr/>
        </p:nvSpPr>
        <p:spPr>
          <a:xfrm rot="20667017" flipH="1">
            <a:off x="516260" y="132567"/>
            <a:ext cx="2076649" cy="7965810"/>
          </a:xfrm>
          <a:prstGeom prst="arc">
            <a:avLst>
              <a:gd name="adj1" fmla="val 17422553"/>
              <a:gd name="adj2" fmla="val 4455498"/>
            </a:avLst>
          </a:prstGeom>
          <a:ln>
            <a:gradFill>
              <a:gsLst>
                <a:gs pos="13000">
                  <a:schemeClr val="accent1">
                    <a:lumMod val="5000"/>
                    <a:lumOff val="95000"/>
                    <a:alpha val="0"/>
                  </a:schemeClr>
                </a:gs>
                <a:gs pos="69000">
                  <a:schemeClr val="bg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84802C1-408E-4F24-91CD-845BEA050CE7}"/>
              </a:ext>
            </a:extLst>
          </p:cNvPr>
          <p:cNvSpPr txBox="1"/>
          <p:nvPr/>
        </p:nvSpPr>
        <p:spPr>
          <a:xfrm>
            <a:off x="3724197" y="2328321"/>
            <a:ext cx="4743606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000" spc="-200" dirty="0">
                <a:solidFill>
                  <a:schemeClr val="accent1">
                    <a:lumMod val="50000"/>
                  </a:schemeClr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</a:rPr>
              <a:t>感谢您的观看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A88AC77-A516-4F38-A7C1-443B3D98BAA4}"/>
              </a:ext>
            </a:extLst>
          </p:cNvPr>
          <p:cNvSpPr txBox="1"/>
          <p:nvPr/>
        </p:nvSpPr>
        <p:spPr>
          <a:xfrm>
            <a:off x="3647253" y="2276420"/>
            <a:ext cx="4897495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</a:rPr>
              <a:t>感谢您的观看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80B8D825-A642-44D2-86CC-76B8F4B13639}"/>
              </a:ext>
            </a:extLst>
          </p:cNvPr>
          <p:cNvSpPr txBox="1"/>
          <p:nvPr/>
        </p:nvSpPr>
        <p:spPr>
          <a:xfrm>
            <a:off x="2189674" y="3698952"/>
            <a:ext cx="7871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1400" dirty="0">
              <a:solidFill>
                <a:schemeClr val="bg1"/>
              </a:solidFill>
              <a:latin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14B85B10-81F9-4621-8B2A-7B901059C091}"/>
              </a:ext>
            </a:extLst>
          </p:cNvPr>
          <p:cNvSpPr txBox="1"/>
          <p:nvPr/>
        </p:nvSpPr>
        <p:spPr>
          <a:xfrm>
            <a:off x="5177591" y="4562344"/>
            <a:ext cx="72327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授课人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56F87257-F5FA-4E59-813D-3C6F888BE6CF}"/>
              </a:ext>
            </a:extLst>
          </p:cNvPr>
          <p:cNvCxnSpPr>
            <a:cxnSpLocks/>
          </p:cNvCxnSpPr>
          <p:nvPr/>
        </p:nvCxnSpPr>
        <p:spPr>
          <a:xfrm>
            <a:off x="5953948" y="4651573"/>
            <a:ext cx="0" cy="1367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C3920EA8-9073-4537-8DF0-0CB1FA372D26}"/>
              </a:ext>
            </a:extLst>
          </p:cNvPr>
          <p:cNvSpPr txBox="1"/>
          <p:nvPr/>
        </p:nvSpPr>
        <p:spPr>
          <a:xfrm>
            <a:off x="6003954" y="4559168"/>
            <a:ext cx="990977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OfficePLUS</a:t>
            </a:r>
            <a:endParaRPr lang="zh-CN" altLang="en-US" sz="1400" dirty="0">
              <a:solidFill>
                <a:schemeClr val="bg1"/>
              </a:solidFill>
              <a:latin typeface="Roboto Medium" panose="02000000000000000000" pitchFamily="2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403EFB8E-E5B7-4099-A1D0-3EC54B83B788}"/>
              </a:ext>
            </a:extLst>
          </p:cNvPr>
          <p:cNvSpPr txBox="1"/>
          <p:nvPr/>
        </p:nvSpPr>
        <p:spPr>
          <a:xfrm>
            <a:off x="3727762" y="3478733"/>
            <a:ext cx="465423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THANKS FOR WATCHING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99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思源黑体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Roboto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pexels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文大金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367CCA21-7212-4704-9773-2D0F8012F4D6}"/>
              </a:ext>
            </a:extLst>
          </p:cNvPr>
          <p:cNvSpPr/>
          <p:nvPr/>
        </p:nvSpPr>
        <p:spPr>
          <a:xfrm>
            <a:off x="0" y="0"/>
            <a:ext cx="12192000" cy="3937012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9AE01B5-EDAF-4F40-A7D7-7A4F2E04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48" y="0"/>
            <a:ext cx="9017951" cy="3937012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477A67A-A5AC-4043-8272-D4B1569758BA}"/>
              </a:ext>
            </a:extLst>
          </p:cNvPr>
          <p:cNvSpPr/>
          <p:nvPr/>
        </p:nvSpPr>
        <p:spPr>
          <a:xfrm>
            <a:off x="746512" y="3532919"/>
            <a:ext cx="10706735" cy="2708224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>
            <a:noFill/>
          </a:ln>
          <a:effectLst>
            <a:outerShdw blurRad="228600" dist="190500" dir="5400000" sx="96000" sy="96000" algn="t" rotWithShape="0">
              <a:srgbClr val="3B7151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5161CA-98C8-479B-97DA-0A5C4725A1FD}"/>
              </a:ext>
            </a:extLst>
          </p:cNvPr>
          <p:cNvSpPr txBox="1"/>
          <p:nvPr/>
        </p:nvSpPr>
        <p:spPr>
          <a:xfrm>
            <a:off x="693172" y="730965"/>
            <a:ext cx="6696064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中国连续 </a:t>
            </a:r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</a:rPr>
              <a:t> </a:t>
            </a:r>
            <a:r>
              <a:rPr lang="zh-CN" altLang="en-US" sz="2800" dirty="0">
                <a:solidFill>
                  <a:schemeClr val="bg1"/>
                </a:solidFill>
              </a:rPr>
              <a:t>年每年死亡人数突破 </a:t>
            </a:r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8</a:t>
            </a:r>
            <a:r>
              <a:rPr lang="en-US" altLang="zh-CN" sz="2800" dirty="0">
                <a:solidFill>
                  <a:schemeClr val="bg1"/>
                </a:solidFill>
              </a:rPr>
              <a:t> </a:t>
            </a:r>
            <a:r>
              <a:rPr lang="zh-CN" altLang="en-US" sz="2800" dirty="0">
                <a:solidFill>
                  <a:schemeClr val="bg1"/>
                </a:solidFill>
              </a:rPr>
              <a:t>万大关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4AB6C8-EF0C-461A-8AF9-AABD1EC795DC}"/>
              </a:ext>
            </a:extLst>
          </p:cNvPr>
          <p:cNvSpPr txBox="1"/>
          <p:nvPr/>
        </p:nvSpPr>
        <p:spPr>
          <a:xfrm>
            <a:off x="2321193" y="5141045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n-ea"/>
              </a:rPr>
              <a:t>年经济损失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B1E268-67EA-4981-A524-80E91161176A}"/>
              </a:ext>
            </a:extLst>
          </p:cNvPr>
          <p:cNvSpPr txBox="1"/>
          <p:nvPr/>
        </p:nvSpPr>
        <p:spPr>
          <a:xfrm>
            <a:off x="2282080" y="3958494"/>
            <a:ext cx="1467068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800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latin typeface="+mj-lt"/>
              </a:rPr>
              <a:t>28</a:t>
            </a:r>
            <a:endParaRPr lang="zh-CN" altLang="en-US" sz="8800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D1E535-E928-43CA-8205-F90D8F9AFE37}"/>
              </a:ext>
            </a:extLst>
          </p:cNvPr>
          <p:cNvSpPr/>
          <p:nvPr/>
        </p:nvSpPr>
        <p:spPr>
          <a:xfrm>
            <a:off x="3556161" y="4548034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</a:rPr>
              <a:t>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B314C9-C6DA-49CD-9209-AC4C62E4139F}"/>
              </a:ext>
            </a:extLst>
          </p:cNvPr>
          <p:cNvSpPr txBox="1"/>
          <p:nvPr/>
        </p:nvSpPr>
        <p:spPr>
          <a:xfrm>
            <a:off x="691333" y="1382956"/>
            <a:ext cx="4493538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相当于一年</a:t>
            </a:r>
            <a:endParaRPr lang="en-US" altLang="zh-CN" sz="48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消失一个小城镇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F1CA69F-5D48-4CBB-8304-01E397AE2128}"/>
              </a:ext>
            </a:extLst>
          </p:cNvPr>
          <p:cNvSpPr txBox="1"/>
          <p:nvPr/>
        </p:nvSpPr>
        <p:spPr>
          <a:xfrm>
            <a:off x="5590733" y="5137694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latin typeface="+mn-ea"/>
              </a:defRPr>
            </a:lvl1pPr>
          </a:lstStyle>
          <a:p>
            <a:r>
              <a:rPr lang="zh-CN" altLang="en-US" dirty="0"/>
              <a:t>年死亡人数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25D53F-3FF4-459A-961D-8C6ED7421427}"/>
              </a:ext>
            </a:extLst>
          </p:cNvPr>
          <p:cNvSpPr txBox="1"/>
          <p:nvPr/>
        </p:nvSpPr>
        <p:spPr>
          <a:xfrm>
            <a:off x="5535954" y="3925050"/>
            <a:ext cx="825867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59B4D2B-D122-40A2-9ECD-F2388E7DD8B7}"/>
              </a:ext>
            </a:extLst>
          </p:cNvPr>
          <p:cNvSpPr/>
          <p:nvPr/>
        </p:nvSpPr>
        <p:spPr>
          <a:xfrm>
            <a:off x="6206679" y="4496955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</a:rPr>
              <a:t>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8F0310-E9AF-42AD-A73C-2C6918851AFC}"/>
              </a:ext>
            </a:extLst>
          </p:cNvPr>
          <p:cNvSpPr txBox="1"/>
          <p:nvPr/>
        </p:nvSpPr>
        <p:spPr>
          <a:xfrm>
            <a:off x="8215112" y="5137694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latin typeface="+mn-ea"/>
              </a:defRPr>
            </a:lvl1pPr>
          </a:lstStyle>
          <a:p>
            <a:r>
              <a:rPr lang="zh-CN" altLang="en-US" dirty="0"/>
              <a:t>年遇害家庭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0F2797E-B734-4621-B6DB-170C563C695A}"/>
              </a:ext>
            </a:extLst>
          </p:cNvPr>
          <p:cNvSpPr txBox="1"/>
          <p:nvPr/>
        </p:nvSpPr>
        <p:spPr>
          <a:xfrm>
            <a:off x="8191780" y="3953057"/>
            <a:ext cx="1467068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r>
              <a:rPr lang="en-US" altLang="zh-CN" dirty="0"/>
              <a:t>28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599F7C4-D334-492E-B853-9663050F58D6}"/>
              </a:ext>
            </a:extLst>
          </p:cNvPr>
          <p:cNvSpPr/>
          <p:nvPr/>
        </p:nvSpPr>
        <p:spPr>
          <a:xfrm>
            <a:off x="9512531" y="4506581"/>
            <a:ext cx="646331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</a:rPr>
              <a:t>万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7271A18-48F6-443E-AC7B-55E91A3189E3}"/>
              </a:ext>
            </a:extLst>
          </p:cNvPr>
          <p:cNvSpPr/>
          <p:nvPr/>
        </p:nvSpPr>
        <p:spPr>
          <a:xfrm>
            <a:off x="746512" y="2864700"/>
            <a:ext cx="4330382" cy="261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1100" dirty="0">
                <a:solidFill>
                  <a:schemeClr val="bg1"/>
                </a:solidFill>
              </a:rPr>
              <a:t>如此触目惊心的人间惨剧，留给世人的该是多么沉重的警示和思索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D88333D1-2A45-4C77-8648-400431651060}"/>
              </a:ext>
            </a:extLst>
          </p:cNvPr>
          <p:cNvSpPr/>
          <p:nvPr/>
        </p:nvSpPr>
        <p:spPr>
          <a:xfrm>
            <a:off x="746512" y="6007213"/>
            <a:ext cx="10706735" cy="233930"/>
          </a:xfrm>
          <a:custGeom>
            <a:avLst/>
            <a:gdLst>
              <a:gd name="connsiteX0" fmla="*/ 0 w 10706735"/>
              <a:gd name="connsiteY0" fmla="*/ 0 h 233930"/>
              <a:gd name="connsiteX1" fmla="*/ 134003 w 10706735"/>
              <a:gd name="connsiteY1" fmla="*/ 134003 h 233930"/>
              <a:gd name="connsiteX2" fmla="*/ 10572732 w 10706735"/>
              <a:gd name="connsiteY2" fmla="*/ 134003 h 233930"/>
              <a:gd name="connsiteX3" fmla="*/ 10706735 w 10706735"/>
              <a:gd name="connsiteY3" fmla="*/ 0 h 233930"/>
              <a:gd name="connsiteX4" fmla="*/ 10706735 w 10706735"/>
              <a:gd name="connsiteY4" fmla="*/ 99927 h 233930"/>
              <a:gd name="connsiteX5" fmla="*/ 10572732 w 10706735"/>
              <a:gd name="connsiteY5" fmla="*/ 233930 h 233930"/>
              <a:gd name="connsiteX6" fmla="*/ 134003 w 10706735"/>
              <a:gd name="connsiteY6" fmla="*/ 233930 h 233930"/>
              <a:gd name="connsiteX7" fmla="*/ 0 w 10706735"/>
              <a:gd name="connsiteY7" fmla="*/ 99927 h 23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06735" h="233930">
                <a:moveTo>
                  <a:pt x="0" y="0"/>
                </a:moveTo>
                <a:cubicBezTo>
                  <a:pt x="0" y="74008"/>
                  <a:pt x="59995" y="134003"/>
                  <a:pt x="134003" y="134003"/>
                </a:cubicBezTo>
                <a:lnTo>
                  <a:pt x="10572732" y="134003"/>
                </a:lnTo>
                <a:cubicBezTo>
                  <a:pt x="10646740" y="134003"/>
                  <a:pt x="10706735" y="74008"/>
                  <a:pt x="10706735" y="0"/>
                </a:cubicBezTo>
                <a:lnTo>
                  <a:pt x="10706735" y="99927"/>
                </a:lnTo>
                <a:cubicBezTo>
                  <a:pt x="10706735" y="173935"/>
                  <a:pt x="10646740" y="233930"/>
                  <a:pt x="10572732" y="233930"/>
                </a:cubicBezTo>
                <a:lnTo>
                  <a:pt x="134003" y="233930"/>
                </a:lnTo>
                <a:cubicBezTo>
                  <a:pt x="59995" y="233930"/>
                  <a:pt x="0" y="173935"/>
                  <a:pt x="0" y="999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28600" dist="190500" dir="5400000" sx="96000" sy="96000" algn="t" rotWithShape="0">
              <a:srgbClr val="3B7151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1A06991-D3A3-4CFF-A393-364AE0895F0E}"/>
              </a:ext>
            </a:extLst>
          </p:cNvPr>
          <p:cNvCxnSpPr>
            <a:cxnSpLocks/>
          </p:cNvCxnSpPr>
          <p:nvPr/>
        </p:nvCxnSpPr>
        <p:spPr>
          <a:xfrm>
            <a:off x="4817507" y="4544681"/>
            <a:ext cx="0" cy="751219"/>
          </a:xfrm>
          <a:prstGeom prst="line">
            <a:avLst/>
          </a:prstGeom>
          <a:ln w="22225">
            <a:solidFill>
              <a:schemeClr val="tx1">
                <a:alpha val="1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E2319D4-6440-4117-960E-E92A6E51729E}"/>
              </a:ext>
            </a:extLst>
          </p:cNvPr>
          <p:cNvCxnSpPr>
            <a:cxnSpLocks/>
          </p:cNvCxnSpPr>
          <p:nvPr/>
        </p:nvCxnSpPr>
        <p:spPr>
          <a:xfrm>
            <a:off x="7722632" y="4544681"/>
            <a:ext cx="0" cy="751219"/>
          </a:xfrm>
          <a:prstGeom prst="line">
            <a:avLst/>
          </a:prstGeom>
          <a:ln w="22225">
            <a:solidFill>
              <a:schemeClr val="tx1">
                <a:alpha val="1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6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D2193F6F-FB5E-48A2-849C-8C176334A6EB}"/>
              </a:ext>
            </a:extLst>
          </p:cNvPr>
          <p:cNvSpPr/>
          <p:nvPr/>
        </p:nvSpPr>
        <p:spPr>
          <a:xfrm>
            <a:off x="0" y="716593"/>
            <a:ext cx="12226958" cy="5924693"/>
          </a:xfrm>
          <a:custGeom>
            <a:avLst/>
            <a:gdLst>
              <a:gd name="connsiteX0" fmla="*/ 12226958 w 12226958"/>
              <a:gd name="connsiteY0" fmla="*/ 0 h 5923333"/>
              <a:gd name="connsiteX1" fmla="*/ 12226958 w 12226958"/>
              <a:gd name="connsiteY1" fmla="*/ 3588325 h 5923333"/>
              <a:gd name="connsiteX2" fmla="*/ 12182168 w 12226958"/>
              <a:gd name="connsiteY2" fmla="*/ 3831470 h 5923333"/>
              <a:gd name="connsiteX3" fmla="*/ 6872748 w 12226958"/>
              <a:gd name="connsiteY3" fmla="*/ 5719263 h 5923333"/>
              <a:gd name="connsiteX4" fmla="*/ 4305764 w 12226958"/>
              <a:gd name="connsiteY4" fmla="*/ 5923333 h 5923333"/>
              <a:gd name="connsiteX5" fmla="*/ 0 w 12226958"/>
              <a:gd name="connsiteY5" fmla="*/ 5923333 h 5923333"/>
              <a:gd name="connsiteX6" fmla="*/ 0 w 12226958"/>
              <a:gd name="connsiteY6" fmla="*/ 4850455 h 5923333"/>
              <a:gd name="connsiteX7" fmla="*/ 94368 w 12226958"/>
              <a:gd name="connsiteY7" fmla="*/ 4839018 h 5923333"/>
              <a:gd name="connsiteX8" fmla="*/ 10559845 w 12226958"/>
              <a:gd name="connsiteY8" fmla="*/ 1294747 h 5923333"/>
              <a:gd name="connsiteX9" fmla="*/ 9851923 w 12226958"/>
              <a:gd name="connsiteY9" fmla="*/ 55883 h 5923333"/>
              <a:gd name="connsiteX0" fmla="*/ 12226958 w 12226958"/>
              <a:gd name="connsiteY0" fmla="*/ 0 h 5923333"/>
              <a:gd name="connsiteX1" fmla="*/ 12226958 w 12226958"/>
              <a:gd name="connsiteY1" fmla="*/ 3588325 h 5923333"/>
              <a:gd name="connsiteX2" fmla="*/ 12182168 w 12226958"/>
              <a:gd name="connsiteY2" fmla="*/ 3831470 h 5923333"/>
              <a:gd name="connsiteX3" fmla="*/ 6872748 w 12226958"/>
              <a:gd name="connsiteY3" fmla="*/ 5719263 h 5923333"/>
              <a:gd name="connsiteX4" fmla="*/ 4305764 w 12226958"/>
              <a:gd name="connsiteY4" fmla="*/ 5923333 h 5923333"/>
              <a:gd name="connsiteX5" fmla="*/ 0 w 12226958"/>
              <a:gd name="connsiteY5" fmla="*/ 5923333 h 5923333"/>
              <a:gd name="connsiteX6" fmla="*/ 0 w 12226958"/>
              <a:gd name="connsiteY6" fmla="*/ 4850455 h 5923333"/>
              <a:gd name="connsiteX7" fmla="*/ 94368 w 12226958"/>
              <a:gd name="connsiteY7" fmla="*/ 4839018 h 5923333"/>
              <a:gd name="connsiteX8" fmla="*/ 10559845 w 12226958"/>
              <a:gd name="connsiteY8" fmla="*/ 1294747 h 5923333"/>
              <a:gd name="connsiteX9" fmla="*/ 9836425 w 12226958"/>
              <a:gd name="connsiteY9" fmla="*/ 24887 h 5923333"/>
              <a:gd name="connsiteX10" fmla="*/ 12226958 w 12226958"/>
              <a:gd name="connsiteY10" fmla="*/ 0 h 5923333"/>
              <a:gd name="connsiteX0" fmla="*/ 12226958 w 12226958"/>
              <a:gd name="connsiteY0" fmla="*/ 0 h 5923333"/>
              <a:gd name="connsiteX1" fmla="*/ 12226958 w 12226958"/>
              <a:gd name="connsiteY1" fmla="*/ 3588325 h 5923333"/>
              <a:gd name="connsiteX2" fmla="*/ 12182168 w 12226958"/>
              <a:gd name="connsiteY2" fmla="*/ 3831470 h 5923333"/>
              <a:gd name="connsiteX3" fmla="*/ 6872748 w 12226958"/>
              <a:gd name="connsiteY3" fmla="*/ 5719263 h 5923333"/>
              <a:gd name="connsiteX4" fmla="*/ 4305764 w 12226958"/>
              <a:gd name="connsiteY4" fmla="*/ 5923333 h 5923333"/>
              <a:gd name="connsiteX5" fmla="*/ 0 w 12226958"/>
              <a:gd name="connsiteY5" fmla="*/ 5923333 h 5923333"/>
              <a:gd name="connsiteX6" fmla="*/ 0 w 12226958"/>
              <a:gd name="connsiteY6" fmla="*/ 4850455 h 5923333"/>
              <a:gd name="connsiteX7" fmla="*/ 94368 w 12226958"/>
              <a:gd name="connsiteY7" fmla="*/ 4839018 h 5923333"/>
              <a:gd name="connsiteX8" fmla="*/ 10559845 w 12226958"/>
              <a:gd name="connsiteY8" fmla="*/ 1294747 h 5923333"/>
              <a:gd name="connsiteX9" fmla="*/ 9836425 w 12226958"/>
              <a:gd name="connsiteY9" fmla="*/ 24887 h 5923333"/>
              <a:gd name="connsiteX10" fmla="*/ 12226958 w 12226958"/>
              <a:gd name="connsiteY10" fmla="*/ 0 h 5923333"/>
              <a:gd name="connsiteX0" fmla="*/ 12226958 w 12226958"/>
              <a:gd name="connsiteY0" fmla="*/ 0 h 5924693"/>
              <a:gd name="connsiteX1" fmla="*/ 12226958 w 12226958"/>
              <a:gd name="connsiteY1" fmla="*/ 3588325 h 5924693"/>
              <a:gd name="connsiteX2" fmla="*/ 12182168 w 12226958"/>
              <a:gd name="connsiteY2" fmla="*/ 3831470 h 5924693"/>
              <a:gd name="connsiteX3" fmla="*/ 6872748 w 12226958"/>
              <a:gd name="connsiteY3" fmla="*/ 5719263 h 5924693"/>
              <a:gd name="connsiteX4" fmla="*/ 4305764 w 12226958"/>
              <a:gd name="connsiteY4" fmla="*/ 5923333 h 5924693"/>
              <a:gd name="connsiteX5" fmla="*/ 0 w 12226958"/>
              <a:gd name="connsiteY5" fmla="*/ 5923333 h 5924693"/>
              <a:gd name="connsiteX6" fmla="*/ 0 w 12226958"/>
              <a:gd name="connsiteY6" fmla="*/ 4850455 h 5924693"/>
              <a:gd name="connsiteX7" fmla="*/ 94368 w 12226958"/>
              <a:gd name="connsiteY7" fmla="*/ 4839018 h 5924693"/>
              <a:gd name="connsiteX8" fmla="*/ 10559845 w 12226958"/>
              <a:gd name="connsiteY8" fmla="*/ 1294747 h 5924693"/>
              <a:gd name="connsiteX9" fmla="*/ 9836425 w 12226958"/>
              <a:gd name="connsiteY9" fmla="*/ 24887 h 5924693"/>
              <a:gd name="connsiteX10" fmla="*/ 12226958 w 12226958"/>
              <a:gd name="connsiteY10" fmla="*/ 0 h 5924693"/>
              <a:gd name="connsiteX0" fmla="*/ 12226958 w 12226958"/>
              <a:gd name="connsiteY0" fmla="*/ 0 h 5924693"/>
              <a:gd name="connsiteX1" fmla="*/ 12226958 w 12226958"/>
              <a:gd name="connsiteY1" fmla="*/ 3588325 h 5924693"/>
              <a:gd name="connsiteX2" fmla="*/ 12182168 w 12226958"/>
              <a:gd name="connsiteY2" fmla="*/ 3831470 h 5924693"/>
              <a:gd name="connsiteX3" fmla="*/ 6872748 w 12226958"/>
              <a:gd name="connsiteY3" fmla="*/ 5719263 h 5924693"/>
              <a:gd name="connsiteX4" fmla="*/ 4305764 w 12226958"/>
              <a:gd name="connsiteY4" fmla="*/ 5923333 h 5924693"/>
              <a:gd name="connsiteX5" fmla="*/ 0 w 12226958"/>
              <a:gd name="connsiteY5" fmla="*/ 5923333 h 5924693"/>
              <a:gd name="connsiteX6" fmla="*/ 0 w 12226958"/>
              <a:gd name="connsiteY6" fmla="*/ 4850455 h 5924693"/>
              <a:gd name="connsiteX7" fmla="*/ 94368 w 12226958"/>
              <a:gd name="connsiteY7" fmla="*/ 4839018 h 5924693"/>
              <a:gd name="connsiteX8" fmla="*/ 10637337 w 12226958"/>
              <a:gd name="connsiteY8" fmla="*/ 1279248 h 5924693"/>
              <a:gd name="connsiteX9" fmla="*/ 9836425 w 12226958"/>
              <a:gd name="connsiteY9" fmla="*/ 24887 h 5924693"/>
              <a:gd name="connsiteX10" fmla="*/ 12226958 w 12226958"/>
              <a:gd name="connsiteY10" fmla="*/ 0 h 5924693"/>
              <a:gd name="connsiteX0" fmla="*/ 12226958 w 12226958"/>
              <a:gd name="connsiteY0" fmla="*/ 0 h 5924693"/>
              <a:gd name="connsiteX1" fmla="*/ 12226958 w 12226958"/>
              <a:gd name="connsiteY1" fmla="*/ 3588325 h 5924693"/>
              <a:gd name="connsiteX2" fmla="*/ 12182168 w 12226958"/>
              <a:gd name="connsiteY2" fmla="*/ 3831470 h 5924693"/>
              <a:gd name="connsiteX3" fmla="*/ 6872748 w 12226958"/>
              <a:gd name="connsiteY3" fmla="*/ 5719263 h 5924693"/>
              <a:gd name="connsiteX4" fmla="*/ 4305764 w 12226958"/>
              <a:gd name="connsiteY4" fmla="*/ 5923333 h 5924693"/>
              <a:gd name="connsiteX5" fmla="*/ 0 w 12226958"/>
              <a:gd name="connsiteY5" fmla="*/ 5923333 h 5924693"/>
              <a:gd name="connsiteX6" fmla="*/ 0 w 12226958"/>
              <a:gd name="connsiteY6" fmla="*/ 4850455 h 5924693"/>
              <a:gd name="connsiteX7" fmla="*/ 94368 w 12226958"/>
              <a:gd name="connsiteY7" fmla="*/ 4839018 h 5924693"/>
              <a:gd name="connsiteX8" fmla="*/ 10637337 w 12226958"/>
              <a:gd name="connsiteY8" fmla="*/ 1279248 h 5924693"/>
              <a:gd name="connsiteX9" fmla="*/ 9836425 w 12226958"/>
              <a:gd name="connsiteY9" fmla="*/ 24887 h 5924693"/>
              <a:gd name="connsiteX10" fmla="*/ 12226958 w 12226958"/>
              <a:gd name="connsiteY10" fmla="*/ 0 h 59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26958" h="5924693">
                <a:moveTo>
                  <a:pt x="12226958" y="0"/>
                </a:moveTo>
                <a:lnTo>
                  <a:pt x="12226958" y="3588325"/>
                </a:lnTo>
                <a:lnTo>
                  <a:pt x="12182168" y="3831470"/>
                </a:lnTo>
                <a:cubicBezTo>
                  <a:pt x="10317111" y="4746484"/>
                  <a:pt x="9214055" y="5128099"/>
                  <a:pt x="6872748" y="5719263"/>
                </a:cubicBezTo>
                <a:cubicBezTo>
                  <a:pt x="6017087" y="5895774"/>
                  <a:pt x="5161425" y="5932802"/>
                  <a:pt x="4305764" y="5923333"/>
                </a:cubicBezTo>
                <a:lnTo>
                  <a:pt x="0" y="5923333"/>
                </a:lnTo>
                <a:lnTo>
                  <a:pt x="0" y="4850455"/>
                </a:lnTo>
                <a:lnTo>
                  <a:pt x="94368" y="4839018"/>
                </a:lnTo>
                <a:cubicBezTo>
                  <a:pt x="4637756" y="4286657"/>
                  <a:pt x="6542556" y="3972725"/>
                  <a:pt x="10637337" y="1279248"/>
                </a:cubicBezTo>
                <a:lnTo>
                  <a:pt x="9836425" y="24887"/>
                </a:lnTo>
                <a:cubicBezTo>
                  <a:pt x="10628103" y="6259"/>
                  <a:pt x="11435280" y="18628"/>
                  <a:pt x="122269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  <a:effectLst>
            <a:outerShdw blurRad="736600" dist="546100" dir="54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B7691E4-CC11-48B8-BD2F-3A2DB61DB8CC}"/>
              </a:ext>
            </a:extLst>
          </p:cNvPr>
          <p:cNvSpPr txBox="1"/>
          <p:nvPr/>
        </p:nvSpPr>
        <p:spPr>
          <a:xfrm>
            <a:off x="604021" y="700416"/>
            <a:ext cx="7007046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目前我国交通安全事故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持续上升，损失巨大</a:t>
            </a:r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C38CCB8B-79BF-41C0-B142-692E13473C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092973"/>
              </p:ext>
            </p:extLst>
          </p:nvPr>
        </p:nvGraphicFramePr>
        <p:xfrm>
          <a:off x="683834" y="1794692"/>
          <a:ext cx="3012064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2D91624-4C11-4DA0-94E4-6F414B88953D}"/>
              </a:ext>
            </a:extLst>
          </p:cNvPr>
          <p:cNvCxnSpPr>
            <a:cxnSpLocks/>
          </p:cNvCxnSpPr>
          <p:nvPr/>
        </p:nvCxnSpPr>
        <p:spPr>
          <a:xfrm>
            <a:off x="1305108" y="1963420"/>
            <a:ext cx="1221421" cy="0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AF4C213-47AE-40B3-881B-CF759E464DF6}"/>
              </a:ext>
            </a:extLst>
          </p:cNvPr>
          <p:cNvCxnSpPr>
            <a:cxnSpLocks/>
          </p:cNvCxnSpPr>
          <p:nvPr/>
        </p:nvCxnSpPr>
        <p:spPr>
          <a:xfrm flipV="1">
            <a:off x="1305108" y="1963420"/>
            <a:ext cx="0" cy="1056005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95888086-2661-4F47-B18A-13F2A186D295}"/>
              </a:ext>
            </a:extLst>
          </p:cNvPr>
          <p:cNvSpPr txBox="1"/>
          <p:nvPr/>
        </p:nvSpPr>
        <p:spPr>
          <a:xfrm>
            <a:off x="2752951" y="1487087"/>
            <a:ext cx="761747" cy="230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900" dirty="0"/>
              <a:t>单位（万）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C6B30FF-3FCC-45BB-973C-215AD8B892AC}"/>
              </a:ext>
            </a:extLst>
          </p:cNvPr>
          <p:cNvCxnSpPr/>
          <p:nvPr/>
        </p:nvCxnSpPr>
        <p:spPr>
          <a:xfrm>
            <a:off x="766309" y="1677086"/>
            <a:ext cx="2575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D27AB925-061E-498A-ADBD-AE3F37B84FD3}"/>
              </a:ext>
            </a:extLst>
          </p:cNvPr>
          <p:cNvSpPr txBox="1"/>
          <p:nvPr/>
        </p:nvSpPr>
        <p:spPr>
          <a:xfrm>
            <a:off x="683834" y="1397690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事故总量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801B96D-E54D-4ED5-AAA1-604405C459D5}"/>
              </a:ext>
            </a:extLst>
          </p:cNvPr>
          <p:cNvSpPr txBox="1"/>
          <p:nvPr/>
        </p:nvSpPr>
        <p:spPr>
          <a:xfrm>
            <a:off x="1247329" y="2144163"/>
            <a:ext cx="569387" cy="2462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000" dirty="0">
                <a:solidFill>
                  <a:schemeClr val="tx1">
                    <a:alpha val="35000"/>
                  </a:schemeClr>
                </a:solidFill>
              </a:rPr>
              <a:t>增长率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9E341E8-3699-4942-BF12-D739D4210E92}"/>
              </a:ext>
            </a:extLst>
          </p:cNvPr>
          <p:cNvSpPr txBox="1"/>
          <p:nvPr/>
        </p:nvSpPr>
        <p:spPr>
          <a:xfrm>
            <a:off x="1252092" y="1937969"/>
            <a:ext cx="56938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+mj-lt"/>
              </a:rPr>
              <a:t>30%</a:t>
            </a:r>
            <a:endParaRPr lang="zh-CN" altLang="en-US" sz="1600" dirty="0">
              <a:latin typeface="+mj-lt"/>
            </a:endParaRPr>
          </a:p>
        </p:txBody>
      </p:sp>
      <p:graphicFrame>
        <p:nvGraphicFramePr>
          <p:cNvPr id="41" name="图表 40">
            <a:extLst>
              <a:ext uri="{FF2B5EF4-FFF2-40B4-BE49-F238E27FC236}">
                <a16:creationId xmlns:a16="http://schemas.microsoft.com/office/drawing/2014/main" id="{F0207C2F-8C7F-4054-8386-825D2B09C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381473"/>
              </p:ext>
            </p:extLst>
          </p:nvPr>
        </p:nvGraphicFramePr>
        <p:xfrm>
          <a:off x="4317172" y="1794692"/>
          <a:ext cx="3012064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25587966-CB88-40B1-905E-6D4D82E23320}"/>
              </a:ext>
            </a:extLst>
          </p:cNvPr>
          <p:cNvCxnSpPr>
            <a:cxnSpLocks/>
          </p:cNvCxnSpPr>
          <p:nvPr/>
        </p:nvCxnSpPr>
        <p:spPr>
          <a:xfrm>
            <a:off x="4852721" y="2144163"/>
            <a:ext cx="1307146" cy="0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D33247C-CDC9-4365-916F-8CA9184BEA18}"/>
              </a:ext>
            </a:extLst>
          </p:cNvPr>
          <p:cNvCxnSpPr>
            <a:cxnSpLocks/>
          </p:cNvCxnSpPr>
          <p:nvPr/>
        </p:nvCxnSpPr>
        <p:spPr>
          <a:xfrm flipV="1">
            <a:off x="4852721" y="2144163"/>
            <a:ext cx="0" cy="1056005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8CF430E-7C64-4413-8D8F-DF3F53E74195}"/>
              </a:ext>
            </a:extLst>
          </p:cNvPr>
          <p:cNvSpPr txBox="1"/>
          <p:nvPr/>
        </p:nvSpPr>
        <p:spPr>
          <a:xfrm>
            <a:off x="6386289" y="1487087"/>
            <a:ext cx="761747" cy="230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900" dirty="0"/>
              <a:t>单位（万）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22F4CD7-95DD-4DEA-998A-D4EEA90CF31F}"/>
              </a:ext>
            </a:extLst>
          </p:cNvPr>
          <p:cNvCxnSpPr/>
          <p:nvPr/>
        </p:nvCxnSpPr>
        <p:spPr>
          <a:xfrm>
            <a:off x="4399647" y="1677086"/>
            <a:ext cx="2575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11DD9A88-5C52-4E3A-A750-CCD4B0434B39}"/>
              </a:ext>
            </a:extLst>
          </p:cNvPr>
          <p:cNvSpPr txBox="1"/>
          <p:nvPr/>
        </p:nvSpPr>
        <p:spPr>
          <a:xfrm>
            <a:off x="4317172" y="1397690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死亡人数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797B7FE-B246-4BE6-9B97-6D2BE20FF755}"/>
              </a:ext>
            </a:extLst>
          </p:cNvPr>
          <p:cNvSpPr txBox="1"/>
          <p:nvPr/>
        </p:nvSpPr>
        <p:spPr>
          <a:xfrm>
            <a:off x="4782622" y="2313440"/>
            <a:ext cx="569387" cy="2462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000" dirty="0">
                <a:solidFill>
                  <a:schemeClr val="tx1">
                    <a:alpha val="35000"/>
                  </a:schemeClr>
                </a:solidFill>
              </a:rPr>
              <a:t>增长率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000C31A-D569-4CEF-BF70-01428D3EAB1B}"/>
              </a:ext>
            </a:extLst>
          </p:cNvPr>
          <p:cNvSpPr txBox="1"/>
          <p:nvPr/>
        </p:nvSpPr>
        <p:spPr>
          <a:xfrm>
            <a:off x="4787385" y="2107246"/>
            <a:ext cx="56938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+mj-lt"/>
              </a:rPr>
              <a:t>40%</a:t>
            </a:r>
            <a:endParaRPr lang="zh-CN" altLang="en-US" sz="1600" dirty="0">
              <a:latin typeface="+mj-lt"/>
            </a:endParaRPr>
          </a:p>
        </p:txBody>
      </p:sp>
      <p:graphicFrame>
        <p:nvGraphicFramePr>
          <p:cNvPr id="54" name="图表 53">
            <a:extLst>
              <a:ext uri="{FF2B5EF4-FFF2-40B4-BE49-F238E27FC236}">
                <a16:creationId xmlns:a16="http://schemas.microsoft.com/office/drawing/2014/main" id="{14755AC6-23B7-4754-B3BE-905922E67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748423"/>
              </p:ext>
            </p:extLst>
          </p:nvPr>
        </p:nvGraphicFramePr>
        <p:xfrm>
          <a:off x="7794686" y="1794692"/>
          <a:ext cx="3012064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BFB2E962-74BB-405A-9956-8FEE69AFC42D}"/>
              </a:ext>
            </a:extLst>
          </p:cNvPr>
          <p:cNvCxnSpPr>
            <a:cxnSpLocks/>
          </p:cNvCxnSpPr>
          <p:nvPr/>
        </p:nvCxnSpPr>
        <p:spPr>
          <a:xfrm>
            <a:off x="8330235" y="1963420"/>
            <a:ext cx="1307146" cy="0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82809EB2-97D8-4F87-9040-39009B8BB7C3}"/>
              </a:ext>
            </a:extLst>
          </p:cNvPr>
          <p:cNvCxnSpPr>
            <a:cxnSpLocks/>
          </p:cNvCxnSpPr>
          <p:nvPr/>
        </p:nvCxnSpPr>
        <p:spPr>
          <a:xfrm flipV="1">
            <a:off x="8330235" y="1963420"/>
            <a:ext cx="0" cy="1236749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8DB0BE6E-B35C-48B9-94F9-B0FA4243FEF0}"/>
              </a:ext>
            </a:extLst>
          </p:cNvPr>
          <p:cNvSpPr txBox="1"/>
          <p:nvPr/>
        </p:nvSpPr>
        <p:spPr>
          <a:xfrm>
            <a:off x="9863803" y="1487087"/>
            <a:ext cx="761747" cy="230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900" dirty="0"/>
              <a:t>单位（万）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7BFC40BB-E37E-4B0A-9CF3-53E02356CA57}"/>
              </a:ext>
            </a:extLst>
          </p:cNvPr>
          <p:cNvCxnSpPr/>
          <p:nvPr/>
        </p:nvCxnSpPr>
        <p:spPr>
          <a:xfrm>
            <a:off x="7877161" y="1677086"/>
            <a:ext cx="2575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3B5DCE78-281D-4696-A0DD-DCC9DDEDE1DD}"/>
              </a:ext>
            </a:extLst>
          </p:cNvPr>
          <p:cNvSpPr txBox="1"/>
          <p:nvPr/>
        </p:nvSpPr>
        <p:spPr>
          <a:xfrm>
            <a:off x="7794686" y="1397690"/>
            <a:ext cx="1620957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道路交通死亡人数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524AC94-6FD0-42B1-8F9B-31FD42FB8CFE}"/>
              </a:ext>
            </a:extLst>
          </p:cNvPr>
          <p:cNvSpPr txBox="1"/>
          <p:nvPr/>
        </p:nvSpPr>
        <p:spPr>
          <a:xfrm>
            <a:off x="8295310" y="2149436"/>
            <a:ext cx="569387" cy="2462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000" dirty="0">
                <a:solidFill>
                  <a:schemeClr val="tx1">
                    <a:alpha val="35000"/>
                  </a:schemeClr>
                </a:solidFill>
              </a:rPr>
              <a:t>增长率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F6A996D-272A-4071-B1BD-F232C0C14ACD}"/>
              </a:ext>
            </a:extLst>
          </p:cNvPr>
          <p:cNvSpPr txBox="1"/>
          <p:nvPr/>
        </p:nvSpPr>
        <p:spPr>
          <a:xfrm>
            <a:off x="8300073" y="1943242"/>
            <a:ext cx="56938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+mj-lt"/>
              </a:rPr>
              <a:t>18%</a:t>
            </a:r>
            <a:endParaRPr lang="zh-CN" altLang="en-US" sz="1600" dirty="0">
              <a:latin typeface="+mj-lt"/>
            </a:endParaRPr>
          </a:p>
        </p:txBody>
      </p:sp>
      <p:graphicFrame>
        <p:nvGraphicFramePr>
          <p:cNvPr id="66" name="图表 65">
            <a:extLst>
              <a:ext uri="{FF2B5EF4-FFF2-40B4-BE49-F238E27FC236}">
                <a16:creationId xmlns:a16="http://schemas.microsoft.com/office/drawing/2014/main" id="{F51D6CF3-AEB3-4936-A5BE-EB703A14D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117403"/>
              </p:ext>
            </p:extLst>
          </p:nvPr>
        </p:nvGraphicFramePr>
        <p:xfrm>
          <a:off x="722767" y="4343647"/>
          <a:ext cx="3012064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9" name="文本框 68">
            <a:extLst>
              <a:ext uri="{FF2B5EF4-FFF2-40B4-BE49-F238E27FC236}">
                <a16:creationId xmlns:a16="http://schemas.microsoft.com/office/drawing/2014/main" id="{F03F0E0F-DD90-4A7D-A7B5-EB3FA08ACAEE}"/>
              </a:ext>
            </a:extLst>
          </p:cNvPr>
          <p:cNvSpPr txBox="1"/>
          <p:nvPr/>
        </p:nvSpPr>
        <p:spPr>
          <a:xfrm>
            <a:off x="2791884" y="4036042"/>
            <a:ext cx="761747" cy="230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900" dirty="0"/>
              <a:t>单位（万）</a:t>
            </a: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0E9C4BE9-BAA9-46A1-B56F-44D4744DF2FA}"/>
              </a:ext>
            </a:extLst>
          </p:cNvPr>
          <p:cNvCxnSpPr/>
          <p:nvPr/>
        </p:nvCxnSpPr>
        <p:spPr>
          <a:xfrm>
            <a:off x="805242" y="4226041"/>
            <a:ext cx="2575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C3F6763D-C1B1-4D15-A1BA-CD74C1E61F1C}"/>
              </a:ext>
            </a:extLst>
          </p:cNvPr>
          <p:cNvSpPr txBox="1"/>
          <p:nvPr/>
        </p:nvSpPr>
        <p:spPr>
          <a:xfrm>
            <a:off x="722767" y="3946645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事故案件</a:t>
            </a:r>
          </a:p>
        </p:txBody>
      </p:sp>
      <p:graphicFrame>
        <p:nvGraphicFramePr>
          <p:cNvPr id="75" name="图表 74">
            <a:extLst>
              <a:ext uri="{FF2B5EF4-FFF2-40B4-BE49-F238E27FC236}">
                <a16:creationId xmlns:a16="http://schemas.microsoft.com/office/drawing/2014/main" id="{827F3F37-1358-4818-A3CB-17D71B97E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249212"/>
              </p:ext>
            </p:extLst>
          </p:nvPr>
        </p:nvGraphicFramePr>
        <p:xfrm>
          <a:off x="4317172" y="4343647"/>
          <a:ext cx="3012064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6" name="文本框 75">
            <a:extLst>
              <a:ext uri="{FF2B5EF4-FFF2-40B4-BE49-F238E27FC236}">
                <a16:creationId xmlns:a16="http://schemas.microsoft.com/office/drawing/2014/main" id="{B4FCB022-CADC-48E4-8464-9A2C92D9A03E}"/>
              </a:ext>
            </a:extLst>
          </p:cNvPr>
          <p:cNvSpPr txBox="1"/>
          <p:nvPr/>
        </p:nvSpPr>
        <p:spPr>
          <a:xfrm>
            <a:off x="6386289" y="4036042"/>
            <a:ext cx="761747" cy="230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900" dirty="0"/>
              <a:t>单位（万）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2FEB618A-0C9B-4D01-8F90-715735C70C34}"/>
              </a:ext>
            </a:extLst>
          </p:cNvPr>
          <p:cNvCxnSpPr/>
          <p:nvPr/>
        </p:nvCxnSpPr>
        <p:spPr>
          <a:xfrm>
            <a:off x="4399647" y="4226041"/>
            <a:ext cx="2575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E14D001D-8FB5-4410-B2E1-E509E2EE338E}"/>
              </a:ext>
            </a:extLst>
          </p:cNvPr>
          <p:cNvSpPr txBox="1"/>
          <p:nvPr/>
        </p:nvSpPr>
        <p:spPr>
          <a:xfrm>
            <a:off x="4317172" y="3946645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受伤人数</a:t>
            </a:r>
          </a:p>
        </p:txBody>
      </p:sp>
      <p:graphicFrame>
        <p:nvGraphicFramePr>
          <p:cNvPr id="80" name="图表 79">
            <a:extLst>
              <a:ext uri="{FF2B5EF4-FFF2-40B4-BE49-F238E27FC236}">
                <a16:creationId xmlns:a16="http://schemas.microsoft.com/office/drawing/2014/main" id="{594FD1FD-3B1E-4513-9D61-A85C98BD3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113871"/>
              </p:ext>
            </p:extLst>
          </p:nvPr>
        </p:nvGraphicFramePr>
        <p:xfrm>
          <a:off x="7874265" y="4343647"/>
          <a:ext cx="3012064" cy="207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1" name="文本框 80">
            <a:extLst>
              <a:ext uri="{FF2B5EF4-FFF2-40B4-BE49-F238E27FC236}">
                <a16:creationId xmlns:a16="http://schemas.microsoft.com/office/drawing/2014/main" id="{2732AB2D-FA2E-4A86-8C11-BCD66B4856B6}"/>
              </a:ext>
            </a:extLst>
          </p:cNvPr>
          <p:cNvSpPr txBox="1"/>
          <p:nvPr/>
        </p:nvSpPr>
        <p:spPr>
          <a:xfrm>
            <a:off x="9943382" y="4036042"/>
            <a:ext cx="761747" cy="230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900" dirty="0"/>
              <a:t>单位（万）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3DECC907-B950-4F7C-9144-120EB54B749C}"/>
              </a:ext>
            </a:extLst>
          </p:cNvPr>
          <p:cNvCxnSpPr/>
          <p:nvPr/>
        </p:nvCxnSpPr>
        <p:spPr>
          <a:xfrm>
            <a:off x="7956740" y="4226041"/>
            <a:ext cx="2575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3771D547-6BF0-494B-8998-E318B0351F5C}"/>
              </a:ext>
            </a:extLst>
          </p:cNvPr>
          <p:cNvSpPr txBox="1"/>
          <p:nvPr/>
        </p:nvSpPr>
        <p:spPr>
          <a:xfrm>
            <a:off x="7874265" y="3946645"/>
            <a:ext cx="90281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经济损失</a:t>
            </a:r>
          </a:p>
        </p:txBody>
      </p:sp>
    </p:spTree>
    <p:extLst>
      <p:ext uri="{BB962C8B-B14F-4D97-AF65-F5344CB8AC3E}">
        <p14:creationId xmlns:p14="http://schemas.microsoft.com/office/powerpoint/2010/main" val="93172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4E9AEEBB-D375-4290-93BA-1BB474D4246C}"/>
              </a:ext>
            </a:extLst>
          </p:cNvPr>
          <p:cNvSpPr/>
          <p:nvPr/>
        </p:nvSpPr>
        <p:spPr>
          <a:xfrm>
            <a:off x="-19050" y="716593"/>
            <a:ext cx="12246008" cy="6132883"/>
          </a:xfrm>
          <a:custGeom>
            <a:avLst/>
            <a:gdLst>
              <a:gd name="connsiteX0" fmla="*/ 12226958 w 12226958"/>
              <a:gd name="connsiteY0" fmla="*/ 0 h 5923333"/>
              <a:gd name="connsiteX1" fmla="*/ 12226958 w 12226958"/>
              <a:gd name="connsiteY1" fmla="*/ 3588325 h 5923333"/>
              <a:gd name="connsiteX2" fmla="*/ 12182168 w 12226958"/>
              <a:gd name="connsiteY2" fmla="*/ 3831470 h 5923333"/>
              <a:gd name="connsiteX3" fmla="*/ 6872748 w 12226958"/>
              <a:gd name="connsiteY3" fmla="*/ 5719263 h 5923333"/>
              <a:gd name="connsiteX4" fmla="*/ 4305764 w 12226958"/>
              <a:gd name="connsiteY4" fmla="*/ 5923333 h 5923333"/>
              <a:gd name="connsiteX5" fmla="*/ 0 w 12226958"/>
              <a:gd name="connsiteY5" fmla="*/ 5923333 h 5923333"/>
              <a:gd name="connsiteX6" fmla="*/ 0 w 12226958"/>
              <a:gd name="connsiteY6" fmla="*/ 4850455 h 5923333"/>
              <a:gd name="connsiteX7" fmla="*/ 94368 w 12226958"/>
              <a:gd name="connsiteY7" fmla="*/ 4839018 h 5923333"/>
              <a:gd name="connsiteX8" fmla="*/ 10559845 w 12226958"/>
              <a:gd name="connsiteY8" fmla="*/ 1294747 h 5923333"/>
              <a:gd name="connsiteX9" fmla="*/ 9851923 w 12226958"/>
              <a:gd name="connsiteY9" fmla="*/ 55883 h 5923333"/>
              <a:gd name="connsiteX0" fmla="*/ 12226958 w 12226958"/>
              <a:gd name="connsiteY0" fmla="*/ 0 h 5923333"/>
              <a:gd name="connsiteX1" fmla="*/ 12226958 w 12226958"/>
              <a:gd name="connsiteY1" fmla="*/ 3588325 h 5923333"/>
              <a:gd name="connsiteX2" fmla="*/ 12182168 w 12226958"/>
              <a:gd name="connsiteY2" fmla="*/ 3831470 h 5923333"/>
              <a:gd name="connsiteX3" fmla="*/ 6872748 w 12226958"/>
              <a:gd name="connsiteY3" fmla="*/ 5719263 h 5923333"/>
              <a:gd name="connsiteX4" fmla="*/ 4305764 w 12226958"/>
              <a:gd name="connsiteY4" fmla="*/ 5923333 h 5923333"/>
              <a:gd name="connsiteX5" fmla="*/ 0 w 12226958"/>
              <a:gd name="connsiteY5" fmla="*/ 5923333 h 5923333"/>
              <a:gd name="connsiteX6" fmla="*/ 0 w 12226958"/>
              <a:gd name="connsiteY6" fmla="*/ 4850455 h 5923333"/>
              <a:gd name="connsiteX7" fmla="*/ 94368 w 12226958"/>
              <a:gd name="connsiteY7" fmla="*/ 4839018 h 5923333"/>
              <a:gd name="connsiteX8" fmla="*/ 10559845 w 12226958"/>
              <a:gd name="connsiteY8" fmla="*/ 1294747 h 5923333"/>
              <a:gd name="connsiteX9" fmla="*/ 9836425 w 12226958"/>
              <a:gd name="connsiteY9" fmla="*/ 24887 h 5923333"/>
              <a:gd name="connsiteX10" fmla="*/ 12226958 w 12226958"/>
              <a:gd name="connsiteY10" fmla="*/ 0 h 5923333"/>
              <a:gd name="connsiteX0" fmla="*/ 12226958 w 12226958"/>
              <a:gd name="connsiteY0" fmla="*/ 0 h 5923333"/>
              <a:gd name="connsiteX1" fmla="*/ 12226958 w 12226958"/>
              <a:gd name="connsiteY1" fmla="*/ 3588325 h 5923333"/>
              <a:gd name="connsiteX2" fmla="*/ 12182168 w 12226958"/>
              <a:gd name="connsiteY2" fmla="*/ 3831470 h 5923333"/>
              <a:gd name="connsiteX3" fmla="*/ 6872748 w 12226958"/>
              <a:gd name="connsiteY3" fmla="*/ 5719263 h 5923333"/>
              <a:gd name="connsiteX4" fmla="*/ 4305764 w 12226958"/>
              <a:gd name="connsiteY4" fmla="*/ 5923333 h 5923333"/>
              <a:gd name="connsiteX5" fmla="*/ 0 w 12226958"/>
              <a:gd name="connsiteY5" fmla="*/ 5923333 h 5923333"/>
              <a:gd name="connsiteX6" fmla="*/ 0 w 12226958"/>
              <a:gd name="connsiteY6" fmla="*/ 4850455 h 5923333"/>
              <a:gd name="connsiteX7" fmla="*/ 94368 w 12226958"/>
              <a:gd name="connsiteY7" fmla="*/ 4839018 h 5923333"/>
              <a:gd name="connsiteX8" fmla="*/ 10559845 w 12226958"/>
              <a:gd name="connsiteY8" fmla="*/ 1294747 h 5923333"/>
              <a:gd name="connsiteX9" fmla="*/ 9836425 w 12226958"/>
              <a:gd name="connsiteY9" fmla="*/ 24887 h 5923333"/>
              <a:gd name="connsiteX10" fmla="*/ 12226958 w 12226958"/>
              <a:gd name="connsiteY10" fmla="*/ 0 h 5923333"/>
              <a:gd name="connsiteX0" fmla="*/ 12226958 w 12226958"/>
              <a:gd name="connsiteY0" fmla="*/ 0 h 5924693"/>
              <a:gd name="connsiteX1" fmla="*/ 12226958 w 12226958"/>
              <a:gd name="connsiteY1" fmla="*/ 3588325 h 5924693"/>
              <a:gd name="connsiteX2" fmla="*/ 12182168 w 12226958"/>
              <a:gd name="connsiteY2" fmla="*/ 3831470 h 5924693"/>
              <a:gd name="connsiteX3" fmla="*/ 6872748 w 12226958"/>
              <a:gd name="connsiteY3" fmla="*/ 5719263 h 5924693"/>
              <a:gd name="connsiteX4" fmla="*/ 4305764 w 12226958"/>
              <a:gd name="connsiteY4" fmla="*/ 5923333 h 5924693"/>
              <a:gd name="connsiteX5" fmla="*/ 0 w 12226958"/>
              <a:gd name="connsiteY5" fmla="*/ 5923333 h 5924693"/>
              <a:gd name="connsiteX6" fmla="*/ 0 w 12226958"/>
              <a:gd name="connsiteY6" fmla="*/ 4850455 h 5924693"/>
              <a:gd name="connsiteX7" fmla="*/ 94368 w 12226958"/>
              <a:gd name="connsiteY7" fmla="*/ 4839018 h 5924693"/>
              <a:gd name="connsiteX8" fmla="*/ 10559845 w 12226958"/>
              <a:gd name="connsiteY8" fmla="*/ 1294747 h 5924693"/>
              <a:gd name="connsiteX9" fmla="*/ 9836425 w 12226958"/>
              <a:gd name="connsiteY9" fmla="*/ 24887 h 5924693"/>
              <a:gd name="connsiteX10" fmla="*/ 12226958 w 12226958"/>
              <a:gd name="connsiteY10" fmla="*/ 0 h 5924693"/>
              <a:gd name="connsiteX0" fmla="*/ 12226958 w 12226958"/>
              <a:gd name="connsiteY0" fmla="*/ 0 h 5924693"/>
              <a:gd name="connsiteX1" fmla="*/ 12226958 w 12226958"/>
              <a:gd name="connsiteY1" fmla="*/ 3588325 h 5924693"/>
              <a:gd name="connsiteX2" fmla="*/ 12182168 w 12226958"/>
              <a:gd name="connsiteY2" fmla="*/ 3831470 h 5924693"/>
              <a:gd name="connsiteX3" fmla="*/ 6872748 w 12226958"/>
              <a:gd name="connsiteY3" fmla="*/ 5719263 h 5924693"/>
              <a:gd name="connsiteX4" fmla="*/ 4305764 w 12226958"/>
              <a:gd name="connsiteY4" fmla="*/ 5923333 h 5924693"/>
              <a:gd name="connsiteX5" fmla="*/ 0 w 12226958"/>
              <a:gd name="connsiteY5" fmla="*/ 5923333 h 5924693"/>
              <a:gd name="connsiteX6" fmla="*/ 0 w 12226958"/>
              <a:gd name="connsiteY6" fmla="*/ 4850455 h 5924693"/>
              <a:gd name="connsiteX7" fmla="*/ 94368 w 12226958"/>
              <a:gd name="connsiteY7" fmla="*/ 4839018 h 5924693"/>
              <a:gd name="connsiteX8" fmla="*/ 10637337 w 12226958"/>
              <a:gd name="connsiteY8" fmla="*/ 1279248 h 5924693"/>
              <a:gd name="connsiteX9" fmla="*/ 9836425 w 12226958"/>
              <a:gd name="connsiteY9" fmla="*/ 24887 h 5924693"/>
              <a:gd name="connsiteX10" fmla="*/ 12226958 w 12226958"/>
              <a:gd name="connsiteY10" fmla="*/ 0 h 5924693"/>
              <a:gd name="connsiteX0" fmla="*/ 12226958 w 12226958"/>
              <a:gd name="connsiteY0" fmla="*/ 0 h 5924693"/>
              <a:gd name="connsiteX1" fmla="*/ 12226958 w 12226958"/>
              <a:gd name="connsiteY1" fmla="*/ 3588325 h 5924693"/>
              <a:gd name="connsiteX2" fmla="*/ 12182168 w 12226958"/>
              <a:gd name="connsiteY2" fmla="*/ 3831470 h 5924693"/>
              <a:gd name="connsiteX3" fmla="*/ 6872748 w 12226958"/>
              <a:gd name="connsiteY3" fmla="*/ 5719263 h 5924693"/>
              <a:gd name="connsiteX4" fmla="*/ 4305764 w 12226958"/>
              <a:gd name="connsiteY4" fmla="*/ 5923333 h 5924693"/>
              <a:gd name="connsiteX5" fmla="*/ 0 w 12226958"/>
              <a:gd name="connsiteY5" fmla="*/ 5923333 h 5924693"/>
              <a:gd name="connsiteX6" fmla="*/ 0 w 12226958"/>
              <a:gd name="connsiteY6" fmla="*/ 4850455 h 5924693"/>
              <a:gd name="connsiteX7" fmla="*/ 94368 w 12226958"/>
              <a:gd name="connsiteY7" fmla="*/ 4839018 h 5924693"/>
              <a:gd name="connsiteX8" fmla="*/ 10637337 w 12226958"/>
              <a:gd name="connsiteY8" fmla="*/ 1279248 h 5924693"/>
              <a:gd name="connsiteX9" fmla="*/ 9836425 w 12226958"/>
              <a:gd name="connsiteY9" fmla="*/ 24887 h 5924693"/>
              <a:gd name="connsiteX10" fmla="*/ 12226958 w 12226958"/>
              <a:gd name="connsiteY10" fmla="*/ 0 h 5924693"/>
              <a:gd name="connsiteX0" fmla="*/ 12246008 w 12246008"/>
              <a:gd name="connsiteY0" fmla="*/ 0 h 6132883"/>
              <a:gd name="connsiteX1" fmla="*/ 12246008 w 12246008"/>
              <a:gd name="connsiteY1" fmla="*/ 3588325 h 6132883"/>
              <a:gd name="connsiteX2" fmla="*/ 12201218 w 12246008"/>
              <a:gd name="connsiteY2" fmla="*/ 3831470 h 6132883"/>
              <a:gd name="connsiteX3" fmla="*/ 6891798 w 12246008"/>
              <a:gd name="connsiteY3" fmla="*/ 5719263 h 6132883"/>
              <a:gd name="connsiteX4" fmla="*/ 4324814 w 12246008"/>
              <a:gd name="connsiteY4" fmla="*/ 5923333 h 6132883"/>
              <a:gd name="connsiteX5" fmla="*/ 0 w 12246008"/>
              <a:gd name="connsiteY5" fmla="*/ 6132883 h 6132883"/>
              <a:gd name="connsiteX6" fmla="*/ 19050 w 12246008"/>
              <a:gd name="connsiteY6" fmla="*/ 4850455 h 6132883"/>
              <a:gd name="connsiteX7" fmla="*/ 113418 w 12246008"/>
              <a:gd name="connsiteY7" fmla="*/ 4839018 h 6132883"/>
              <a:gd name="connsiteX8" fmla="*/ 10656387 w 12246008"/>
              <a:gd name="connsiteY8" fmla="*/ 1279248 h 6132883"/>
              <a:gd name="connsiteX9" fmla="*/ 9855475 w 12246008"/>
              <a:gd name="connsiteY9" fmla="*/ 24887 h 6132883"/>
              <a:gd name="connsiteX10" fmla="*/ 12246008 w 12246008"/>
              <a:gd name="connsiteY10" fmla="*/ 0 h 6132883"/>
              <a:gd name="connsiteX0" fmla="*/ 12246008 w 12246008"/>
              <a:gd name="connsiteY0" fmla="*/ 0 h 6132883"/>
              <a:gd name="connsiteX1" fmla="*/ 12246008 w 12246008"/>
              <a:gd name="connsiteY1" fmla="*/ 3588325 h 6132883"/>
              <a:gd name="connsiteX2" fmla="*/ 12201218 w 12246008"/>
              <a:gd name="connsiteY2" fmla="*/ 3831470 h 6132883"/>
              <a:gd name="connsiteX3" fmla="*/ 6891798 w 12246008"/>
              <a:gd name="connsiteY3" fmla="*/ 5719263 h 6132883"/>
              <a:gd name="connsiteX4" fmla="*/ 4362914 w 12246008"/>
              <a:gd name="connsiteY4" fmla="*/ 6018583 h 6132883"/>
              <a:gd name="connsiteX5" fmla="*/ 0 w 12246008"/>
              <a:gd name="connsiteY5" fmla="*/ 6132883 h 6132883"/>
              <a:gd name="connsiteX6" fmla="*/ 19050 w 12246008"/>
              <a:gd name="connsiteY6" fmla="*/ 4850455 h 6132883"/>
              <a:gd name="connsiteX7" fmla="*/ 113418 w 12246008"/>
              <a:gd name="connsiteY7" fmla="*/ 4839018 h 6132883"/>
              <a:gd name="connsiteX8" fmla="*/ 10656387 w 12246008"/>
              <a:gd name="connsiteY8" fmla="*/ 1279248 h 6132883"/>
              <a:gd name="connsiteX9" fmla="*/ 9855475 w 12246008"/>
              <a:gd name="connsiteY9" fmla="*/ 24887 h 6132883"/>
              <a:gd name="connsiteX10" fmla="*/ 12246008 w 12246008"/>
              <a:gd name="connsiteY10" fmla="*/ 0 h 6132883"/>
              <a:gd name="connsiteX0" fmla="*/ 12246008 w 12246008"/>
              <a:gd name="connsiteY0" fmla="*/ 0 h 6132883"/>
              <a:gd name="connsiteX1" fmla="*/ 12246008 w 12246008"/>
              <a:gd name="connsiteY1" fmla="*/ 3588325 h 6132883"/>
              <a:gd name="connsiteX2" fmla="*/ 12201218 w 12246008"/>
              <a:gd name="connsiteY2" fmla="*/ 3831470 h 6132883"/>
              <a:gd name="connsiteX3" fmla="*/ 6891798 w 12246008"/>
              <a:gd name="connsiteY3" fmla="*/ 5719263 h 6132883"/>
              <a:gd name="connsiteX4" fmla="*/ 4362914 w 12246008"/>
              <a:gd name="connsiteY4" fmla="*/ 6018583 h 6132883"/>
              <a:gd name="connsiteX5" fmla="*/ 0 w 12246008"/>
              <a:gd name="connsiteY5" fmla="*/ 6132883 h 6132883"/>
              <a:gd name="connsiteX6" fmla="*/ 19050 w 12246008"/>
              <a:gd name="connsiteY6" fmla="*/ 4850455 h 6132883"/>
              <a:gd name="connsiteX7" fmla="*/ 113418 w 12246008"/>
              <a:gd name="connsiteY7" fmla="*/ 4839018 h 6132883"/>
              <a:gd name="connsiteX8" fmla="*/ 10656387 w 12246008"/>
              <a:gd name="connsiteY8" fmla="*/ 1279248 h 6132883"/>
              <a:gd name="connsiteX9" fmla="*/ 9855475 w 12246008"/>
              <a:gd name="connsiteY9" fmla="*/ 24887 h 6132883"/>
              <a:gd name="connsiteX10" fmla="*/ 12246008 w 12246008"/>
              <a:gd name="connsiteY10" fmla="*/ 0 h 6132883"/>
              <a:gd name="connsiteX0" fmla="*/ 12246008 w 12246008"/>
              <a:gd name="connsiteY0" fmla="*/ 0 h 6132883"/>
              <a:gd name="connsiteX1" fmla="*/ 12246008 w 12246008"/>
              <a:gd name="connsiteY1" fmla="*/ 3588325 h 6132883"/>
              <a:gd name="connsiteX2" fmla="*/ 12201218 w 12246008"/>
              <a:gd name="connsiteY2" fmla="*/ 3831470 h 6132883"/>
              <a:gd name="connsiteX3" fmla="*/ 6891798 w 12246008"/>
              <a:gd name="connsiteY3" fmla="*/ 5719263 h 6132883"/>
              <a:gd name="connsiteX4" fmla="*/ 4362914 w 12246008"/>
              <a:gd name="connsiteY4" fmla="*/ 6018583 h 6132883"/>
              <a:gd name="connsiteX5" fmla="*/ 0 w 12246008"/>
              <a:gd name="connsiteY5" fmla="*/ 6132883 h 6132883"/>
              <a:gd name="connsiteX6" fmla="*/ 19050 w 12246008"/>
              <a:gd name="connsiteY6" fmla="*/ 4850455 h 6132883"/>
              <a:gd name="connsiteX7" fmla="*/ 113418 w 12246008"/>
              <a:gd name="connsiteY7" fmla="*/ 4839018 h 6132883"/>
              <a:gd name="connsiteX8" fmla="*/ 10656387 w 12246008"/>
              <a:gd name="connsiteY8" fmla="*/ 1279248 h 6132883"/>
              <a:gd name="connsiteX9" fmla="*/ 9855475 w 12246008"/>
              <a:gd name="connsiteY9" fmla="*/ 24887 h 6132883"/>
              <a:gd name="connsiteX10" fmla="*/ 12246008 w 12246008"/>
              <a:gd name="connsiteY10" fmla="*/ 0 h 6132883"/>
              <a:gd name="connsiteX0" fmla="*/ 12246008 w 12246008"/>
              <a:gd name="connsiteY0" fmla="*/ 0 h 6132883"/>
              <a:gd name="connsiteX1" fmla="*/ 12246008 w 12246008"/>
              <a:gd name="connsiteY1" fmla="*/ 3588325 h 6132883"/>
              <a:gd name="connsiteX2" fmla="*/ 12201218 w 12246008"/>
              <a:gd name="connsiteY2" fmla="*/ 3831470 h 6132883"/>
              <a:gd name="connsiteX3" fmla="*/ 6891798 w 12246008"/>
              <a:gd name="connsiteY3" fmla="*/ 5719263 h 6132883"/>
              <a:gd name="connsiteX4" fmla="*/ 4362914 w 12246008"/>
              <a:gd name="connsiteY4" fmla="*/ 6018583 h 6132883"/>
              <a:gd name="connsiteX5" fmla="*/ 0 w 12246008"/>
              <a:gd name="connsiteY5" fmla="*/ 6132883 h 6132883"/>
              <a:gd name="connsiteX6" fmla="*/ 19050 w 12246008"/>
              <a:gd name="connsiteY6" fmla="*/ 4850455 h 6132883"/>
              <a:gd name="connsiteX7" fmla="*/ 113418 w 12246008"/>
              <a:gd name="connsiteY7" fmla="*/ 4839018 h 6132883"/>
              <a:gd name="connsiteX8" fmla="*/ 10656387 w 12246008"/>
              <a:gd name="connsiteY8" fmla="*/ 1279248 h 6132883"/>
              <a:gd name="connsiteX9" fmla="*/ 9855475 w 12246008"/>
              <a:gd name="connsiteY9" fmla="*/ 24887 h 6132883"/>
              <a:gd name="connsiteX10" fmla="*/ 12246008 w 12246008"/>
              <a:gd name="connsiteY10" fmla="*/ 0 h 61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6008" h="6132883">
                <a:moveTo>
                  <a:pt x="12246008" y="0"/>
                </a:moveTo>
                <a:lnTo>
                  <a:pt x="12246008" y="3588325"/>
                </a:lnTo>
                <a:lnTo>
                  <a:pt x="12201218" y="3831470"/>
                </a:lnTo>
                <a:cubicBezTo>
                  <a:pt x="10336161" y="4746484"/>
                  <a:pt x="9233105" y="5128099"/>
                  <a:pt x="6891798" y="5719263"/>
                </a:cubicBezTo>
                <a:cubicBezTo>
                  <a:pt x="6036137" y="5895774"/>
                  <a:pt x="5276632" y="5911938"/>
                  <a:pt x="4362914" y="6018583"/>
                </a:cubicBezTo>
                <a:lnTo>
                  <a:pt x="0" y="6132883"/>
                </a:lnTo>
                <a:lnTo>
                  <a:pt x="19050" y="4850455"/>
                </a:lnTo>
                <a:lnTo>
                  <a:pt x="113418" y="4839018"/>
                </a:lnTo>
                <a:cubicBezTo>
                  <a:pt x="4656806" y="4286657"/>
                  <a:pt x="6561606" y="3972725"/>
                  <a:pt x="10656387" y="1279248"/>
                </a:cubicBezTo>
                <a:lnTo>
                  <a:pt x="9855475" y="24887"/>
                </a:lnTo>
                <a:cubicBezTo>
                  <a:pt x="10647153" y="6259"/>
                  <a:pt x="11454330" y="18628"/>
                  <a:pt x="12246008" y="0"/>
                </a:cubicBezTo>
                <a:close/>
              </a:path>
            </a:pathLst>
          </a:custGeom>
          <a:gradFill>
            <a:gsLst>
              <a:gs pos="85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>
            <a:outerShdw blurRad="736600" dist="546100" dir="54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F915A188-4124-47E2-8C0C-381BD289CF17}"/>
              </a:ext>
            </a:extLst>
          </p:cNvPr>
          <p:cNvSpPr/>
          <p:nvPr/>
        </p:nvSpPr>
        <p:spPr>
          <a:xfrm>
            <a:off x="695325" y="1215370"/>
            <a:ext cx="10764838" cy="5414030"/>
          </a:xfrm>
          <a:prstGeom prst="roundRect">
            <a:avLst>
              <a:gd name="adj" fmla="val 2257"/>
            </a:avLst>
          </a:prstGeom>
          <a:solidFill>
            <a:schemeClr val="bg1"/>
          </a:solidFill>
          <a:ln>
            <a:noFill/>
          </a:ln>
          <a:effectLst>
            <a:outerShdw blurRad="330200" dist="292100" dir="5400000" sx="96000" sy="96000" algn="t" rotWithShape="0">
              <a:srgbClr val="4A986A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1B007C-578F-44EB-B27C-A76B01889723}"/>
              </a:ext>
            </a:extLst>
          </p:cNvPr>
          <p:cNvSpPr txBox="1"/>
          <p:nvPr/>
        </p:nvSpPr>
        <p:spPr>
          <a:xfrm>
            <a:off x="663869" y="692150"/>
            <a:ext cx="521168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latin typeface="+mj-lt"/>
                <a:ea typeface="+mj-ea"/>
              </a:rPr>
              <a:t>我国已进入道路交通</a:t>
            </a:r>
            <a:r>
              <a:rPr lang="zh-CN" altLang="en-US" sz="2800" dirty="0">
                <a:solidFill>
                  <a:schemeClr val="accent1"/>
                </a:solidFill>
                <a:latin typeface="+mj-lt"/>
                <a:ea typeface="+mj-ea"/>
              </a:rPr>
              <a:t>事故高发期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8" name="圆柱体 7">
            <a:extLst>
              <a:ext uri="{FF2B5EF4-FFF2-40B4-BE49-F238E27FC236}">
                <a16:creationId xmlns:a16="http://schemas.microsoft.com/office/drawing/2014/main" id="{72A6C893-444B-4CD3-8335-A390FFA8441D}"/>
              </a:ext>
            </a:extLst>
          </p:cNvPr>
          <p:cNvSpPr/>
          <p:nvPr/>
        </p:nvSpPr>
        <p:spPr>
          <a:xfrm>
            <a:off x="1331600" y="4881494"/>
            <a:ext cx="1459696" cy="1243177"/>
          </a:xfrm>
          <a:prstGeom prst="can">
            <a:avLst>
              <a:gd name="adj" fmla="val 15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柱体 8">
            <a:extLst>
              <a:ext uri="{FF2B5EF4-FFF2-40B4-BE49-F238E27FC236}">
                <a16:creationId xmlns:a16="http://schemas.microsoft.com/office/drawing/2014/main" id="{487A6DD4-BD5D-4C92-9DA3-F439F29D4C92}"/>
              </a:ext>
            </a:extLst>
          </p:cNvPr>
          <p:cNvSpPr/>
          <p:nvPr/>
        </p:nvSpPr>
        <p:spPr>
          <a:xfrm>
            <a:off x="1331600" y="3827685"/>
            <a:ext cx="1459696" cy="1243177"/>
          </a:xfrm>
          <a:prstGeom prst="can">
            <a:avLst>
              <a:gd name="adj" fmla="val 1590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A4B4F0-0F6B-498B-8B21-51D78D790E4D}"/>
              </a:ext>
            </a:extLst>
          </p:cNvPr>
          <p:cNvSpPr txBox="1"/>
          <p:nvPr/>
        </p:nvSpPr>
        <p:spPr>
          <a:xfrm>
            <a:off x="1822863" y="5102972"/>
            <a:ext cx="65752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46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3CF4002-3513-4E3B-9090-BD47759D4E19}"/>
              </a:ext>
            </a:extLst>
          </p:cNvPr>
          <p:cNvSpPr txBox="1"/>
          <p:nvPr/>
        </p:nvSpPr>
        <p:spPr>
          <a:xfrm>
            <a:off x="1833776" y="4075241"/>
            <a:ext cx="65752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58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圆柱体 11">
            <a:extLst>
              <a:ext uri="{FF2B5EF4-FFF2-40B4-BE49-F238E27FC236}">
                <a16:creationId xmlns:a16="http://schemas.microsoft.com/office/drawing/2014/main" id="{0EE158DC-0CE3-427A-BEC9-579C52EDC0D7}"/>
              </a:ext>
            </a:extLst>
          </p:cNvPr>
          <p:cNvSpPr/>
          <p:nvPr/>
        </p:nvSpPr>
        <p:spPr>
          <a:xfrm>
            <a:off x="3741644" y="3942979"/>
            <a:ext cx="1697553" cy="2181693"/>
          </a:xfrm>
          <a:prstGeom prst="can">
            <a:avLst>
              <a:gd name="adj" fmla="val 15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柱体 12">
            <a:extLst>
              <a:ext uri="{FF2B5EF4-FFF2-40B4-BE49-F238E27FC236}">
                <a16:creationId xmlns:a16="http://schemas.microsoft.com/office/drawing/2014/main" id="{242F9A24-90A2-4EF9-A934-C3BC5C009C7A}"/>
              </a:ext>
            </a:extLst>
          </p:cNvPr>
          <p:cNvSpPr/>
          <p:nvPr/>
        </p:nvSpPr>
        <p:spPr>
          <a:xfrm>
            <a:off x="3741644" y="2151819"/>
            <a:ext cx="1697553" cy="2084388"/>
          </a:xfrm>
          <a:prstGeom prst="can">
            <a:avLst>
              <a:gd name="adj" fmla="val 1590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3598DA-4E70-4605-A898-EC425B75DC30}"/>
              </a:ext>
            </a:extLst>
          </p:cNvPr>
          <p:cNvSpPr txBox="1"/>
          <p:nvPr/>
        </p:nvSpPr>
        <p:spPr>
          <a:xfrm>
            <a:off x="4361748" y="4321787"/>
            <a:ext cx="764672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82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519B44-27CB-43CC-B8D8-C2ED58B24B61}"/>
              </a:ext>
            </a:extLst>
          </p:cNvPr>
          <p:cNvSpPr txBox="1"/>
          <p:nvPr/>
        </p:nvSpPr>
        <p:spPr>
          <a:xfrm>
            <a:off x="4244679" y="2430706"/>
            <a:ext cx="99880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104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01CEDE1-92D4-410A-98ED-776BE3AEDD18}"/>
              </a:ext>
            </a:extLst>
          </p:cNvPr>
          <p:cNvSpPr/>
          <p:nvPr/>
        </p:nvSpPr>
        <p:spPr>
          <a:xfrm>
            <a:off x="2791296" y="4117975"/>
            <a:ext cx="950348" cy="85725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8329DB1-2A40-4791-B057-68C24C782BEF}"/>
              </a:ext>
            </a:extLst>
          </p:cNvPr>
          <p:cNvSpPr/>
          <p:nvPr/>
        </p:nvSpPr>
        <p:spPr>
          <a:xfrm>
            <a:off x="1331600" y="2269179"/>
            <a:ext cx="2410044" cy="1668616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DDF089C-74C8-4ED1-B3F8-F588A0709F22}"/>
              </a:ext>
            </a:extLst>
          </p:cNvPr>
          <p:cNvSpPr txBox="1"/>
          <p:nvPr/>
        </p:nvSpPr>
        <p:spPr>
          <a:xfrm>
            <a:off x="2883245" y="4346545"/>
            <a:ext cx="80502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latin typeface="+mj-lt"/>
              </a:rPr>
              <a:t>1.2</a:t>
            </a:r>
            <a:r>
              <a:rPr lang="zh-CN" altLang="en-US" sz="2000" dirty="0">
                <a:latin typeface="+mj-lt"/>
              </a:rPr>
              <a:t>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EF5991-9386-4580-8281-C6EDFE1E2CFF}"/>
              </a:ext>
            </a:extLst>
          </p:cNvPr>
          <p:cNvSpPr txBox="1"/>
          <p:nvPr/>
        </p:nvSpPr>
        <p:spPr>
          <a:xfrm>
            <a:off x="1331600" y="2321472"/>
            <a:ext cx="80502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latin typeface="+mj-lt"/>
              </a:rPr>
              <a:t>1.5</a:t>
            </a:r>
            <a:r>
              <a:rPr lang="zh-CN" altLang="en-US" sz="2000" dirty="0">
                <a:latin typeface="+mj-lt"/>
              </a:rPr>
              <a:t>倍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698F0FA-EC48-49E6-815D-FBC101290AF4}"/>
              </a:ext>
            </a:extLst>
          </p:cNvPr>
          <p:cNvCxnSpPr/>
          <p:nvPr/>
        </p:nvCxnSpPr>
        <p:spPr>
          <a:xfrm>
            <a:off x="1331600" y="1808434"/>
            <a:ext cx="410759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0E3A3BB-6CB5-4F67-BA4B-2968836152BF}"/>
              </a:ext>
            </a:extLst>
          </p:cNvPr>
          <p:cNvSpPr txBox="1"/>
          <p:nvPr/>
        </p:nvSpPr>
        <p:spPr>
          <a:xfrm>
            <a:off x="1204275" y="1427700"/>
            <a:ext cx="285526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客运量</a:t>
            </a:r>
            <a:r>
              <a:rPr lang="en-US" altLang="zh-CN" sz="2000" dirty="0"/>
              <a:t>/</a:t>
            </a:r>
            <a:r>
              <a:rPr lang="zh-CN" altLang="en-US" sz="2000" dirty="0"/>
              <a:t>货运量持续上升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E4DD18E-FF52-412E-89A3-5E78AE3773A5}"/>
              </a:ext>
            </a:extLst>
          </p:cNvPr>
          <p:cNvSpPr txBox="1"/>
          <p:nvPr/>
        </p:nvSpPr>
        <p:spPr>
          <a:xfrm>
            <a:off x="4585246" y="1488347"/>
            <a:ext cx="108234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单位（亿）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3DC07AA-58F2-4BFD-B127-797D292168F2}"/>
              </a:ext>
            </a:extLst>
          </p:cNvPr>
          <p:cNvSpPr/>
          <p:nvPr/>
        </p:nvSpPr>
        <p:spPr>
          <a:xfrm>
            <a:off x="1331600" y="1889336"/>
            <a:ext cx="145754" cy="145754"/>
          </a:xfrm>
          <a:prstGeom prst="roundRect">
            <a:avLst>
              <a:gd name="adj" fmla="val 131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5384447-E3CA-4256-8ECB-5064A4E1E411}"/>
              </a:ext>
            </a:extLst>
          </p:cNvPr>
          <p:cNvSpPr txBox="1"/>
          <p:nvPr/>
        </p:nvSpPr>
        <p:spPr>
          <a:xfrm>
            <a:off x="1407917" y="1838217"/>
            <a:ext cx="607859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050" dirty="0"/>
              <a:t>客运量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E199019-7EA9-4008-92CF-1A7F13C5C183}"/>
              </a:ext>
            </a:extLst>
          </p:cNvPr>
          <p:cNvSpPr/>
          <p:nvPr/>
        </p:nvSpPr>
        <p:spPr>
          <a:xfrm>
            <a:off x="2005982" y="1889336"/>
            <a:ext cx="145754" cy="145754"/>
          </a:xfrm>
          <a:prstGeom prst="roundRect">
            <a:avLst>
              <a:gd name="adj" fmla="val 13175"/>
            </a:avLst>
          </a:prstGeom>
          <a:solidFill>
            <a:srgbClr val="377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E110EBF-72C5-4BA5-BF1C-0785E627B5AD}"/>
              </a:ext>
            </a:extLst>
          </p:cNvPr>
          <p:cNvSpPr txBox="1"/>
          <p:nvPr/>
        </p:nvSpPr>
        <p:spPr>
          <a:xfrm>
            <a:off x="2078859" y="1838217"/>
            <a:ext cx="588623" cy="2539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050" dirty="0"/>
              <a:t>货运量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5B3019-AE3A-40E3-98A7-7A258460CD81}"/>
              </a:ext>
            </a:extLst>
          </p:cNvPr>
          <p:cNvSpPr txBox="1"/>
          <p:nvPr/>
        </p:nvSpPr>
        <p:spPr>
          <a:xfrm>
            <a:off x="1653962" y="6124671"/>
            <a:ext cx="73609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50CDBD9-E41A-4915-8C90-9770592DAFBC}"/>
              </a:ext>
            </a:extLst>
          </p:cNvPr>
          <p:cNvSpPr txBox="1"/>
          <p:nvPr/>
        </p:nvSpPr>
        <p:spPr>
          <a:xfrm>
            <a:off x="4233226" y="6124671"/>
            <a:ext cx="73609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20XX</a:t>
            </a:r>
            <a:endParaRPr lang="zh-CN" altLang="en-US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2C33903-3416-4E35-A69A-4A0BB841A8D5}"/>
              </a:ext>
            </a:extLst>
          </p:cNvPr>
          <p:cNvCxnSpPr/>
          <p:nvPr/>
        </p:nvCxnSpPr>
        <p:spPr>
          <a:xfrm>
            <a:off x="6563003" y="1808434"/>
            <a:ext cx="410759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9D8EFFFF-DE4E-4A37-97F9-8069911EDC34}"/>
              </a:ext>
            </a:extLst>
          </p:cNvPr>
          <p:cNvSpPr txBox="1"/>
          <p:nvPr/>
        </p:nvSpPr>
        <p:spPr>
          <a:xfrm>
            <a:off x="6435678" y="1427700"/>
            <a:ext cx="2749471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/>
              <a:t>汽车保有量承倍数增长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516E3F9-3424-44E9-B68E-5DC5E108F336}"/>
              </a:ext>
            </a:extLst>
          </p:cNvPr>
          <p:cNvSpPr txBox="1"/>
          <p:nvPr/>
        </p:nvSpPr>
        <p:spPr>
          <a:xfrm>
            <a:off x="9816649" y="1488347"/>
            <a:ext cx="108234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 dirty="0"/>
              <a:t>单位（万）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64FA5E81-BABC-475B-846A-82AD007743D1}"/>
              </a:ext>
            </a:extLst>
          </p:cNvPr>
          <p:cNvSpPr/>
          <p:nvPr/>
        </p:nvSpPr>
        <p:spPr>
          <a:xfrm>
            <a:off x="6563003" y="1889336"/>
            <a:ext cx="145754" cy="145754"/>
          </a:xfrm>
          <a:prstGeom prst="roundRect">
            <a:avLst>
              <a:gd name="adj" fmla="val 13175"/>
            </a:avLst>
          </a:prstGeom>
          <a:solidFill>
            <a:srgbClr val="377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310EC11-0580-41EE-9F37-612F4D821D0F}"/>
              </a:ext>
            </a:extLst>
          </p:cNvPr>
          <p:cNvSpPr txBox="1"/>
          <p:nvPr/>
        </p:nvSpPr>
        <p:spPr>
          <a:xfrm>
            <a:off x="6635880" y="1838217"/>
            <a:ext cx="857927" cy="2539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050" dirty="0"/>
              <a:t>汽车保有量</a:t>
            </a:r>
          </a:p>
        </p:txBody>
      </p:sp>
      <p:sp>
        <p:nvSpPr>
          <p:cNvPr id="43" name="圆柱体 42">
            <a:extLst>
              <a:ext uri="{FF2B5EF4-FFF2-40B4-BE49-F238E27FC236}">
                <a16:creationId xmlns:a16="http://schemas.microsoft.com/office/drawing/2014/main" id="{5FFBF8D6-469D-4132-885B-FB078173A79A}"/>
              </a:ext>
            </a:extLst>
          </p:cNvPr>
          <p:cNvSpPr/>
          <p:nvPr/>
        </p:nvSpPr>
        <p:spPr>
          <a:xfrm>
            <a:off x="6563003" y="4616245"/>
            <a:ext cx="1697553" cy="1508427"/>
          </a:xfrm>
          <a:prstGeom prst="can">
            <a:avLst>
              <a:gd name="adj" fmla="val 15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B544414-08B2-4E09-88B6-8FCB4FAE8133}"/>
              </a:ext>
            </a:extLst>
          </p:cNvPr>
          <p:cNvSpPr txBox="1"/>
          <p:nvPr/>
        </p:nvSpPr>
        <p:spPr>
          <a:xfrm>
            <a:off x="7100636" y="4902917"/>
            <a:ext cx="622286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452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圆柱体 46">
            <a:extLst>
              <a:ext uri="{FF2B5EF4-FFF2-40B4-BE49-F238E27FC236}">
                <a16:creationId xmlns:a16="http://schemas.microsoft.com/office/drawing/2014/main" id="{4491AEB6-BB60-480F-9015-7B6994020295}"/>
              </a:ext>
            </a:extLst>
          </p:cNvPr>
          <p:cNvSpPr/>
          <p:nvPr/>
        </p:nvSpPr>
        <p:spPr>
          <a:xfrm>
            <a:off x="8967872" y="2151819"/>
            <a:ext cx="1697553" cy="3972853"/>
          </a:xfrm>
          <a:prstGeom prst="can">
            <a:avLst>
              <a:gd name="adj" fmla="val 15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31DCD0A-46C0-4928-B31B-283250437880}"/>
              </a:ext>
            </a:extLst>
          </p:cNvPr>
          <p:cNvSpPr txBox="1"/>
          <p:nvPr/>
        </p:nvSpPr>
        <p:spPr>
          <a:xfrm>
            <a:off x="9432568" y="2548943"/>
            <a:ext cx="76815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1545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E6299D2-11CF-4839-A513-F998B74CE637}"/>
              </a:ext>
            </a:extLst>
          </p:cNvPr>
          <p:cNvSpPr/>
          <p:nvPr/>
        </p:nvSpPr>
        <p:spPr>
          <a:xfrm>
            <a:off x="6563003" y="2284079"/>
            <a:ext cx="2552683" cy="2437818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2378E74-3E62-4694-99FD-1EDEEB90BBA8}"/>
              </a:ext>
            </a:extLst>
          </p:cNvPr>
          <p:cNvSpPr txBox="1"/>
          <p:nvPr/>
        </p:nvSpPr>
        <p:spPr>
          <a:xfrm>
            <a:off x="6563003" y="2321472"/>
            <a:ext cx="80502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latin typeface="+mj-lt"/>
              </a:rPr>
              <a:t>3.9</a:t>
            </a:r>
            <a:r>
              <a:rPr lang="zh-CN" altLang="en-US" sz="2000" dirty="0">
                <a:latin typeface="+mj-lt"/>
              </a:rPr>
              <a:t>倍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A4BCE77-4C16-4B53-87B7-62DA61FCA16F}"/>
              </a:ext>
            </a:extLst>
          </p:cNvPr>
          <p:cNvSpPr txBox="1"/>
          <p:nvPr/>
        </p:nvSpPr>
        <p:spPr>
          <a:xfrm>
            <a:off x="7058994" y="6124671"/>
            <a:ext cx="73609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F153F5D-F15B-4D20-81AA-F5B2CF471020}"/>
              </a:ext>
            </a:extLst>
          </p:cNvPr>
          <p:cNvSpPr txBox="1"/>
          <p:nvPr/>
        </p:nvSpPr>
        <p:spPr>
          <a:xfrm>
            <a:off x="9508376" y="6124671"/>
            <a:ext cx="73609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B96ADB01-EE32-41D1-AB53-89784A0771A7}"/>
              </a:ext>
            </a:extLst>
          </p:cNvPr>
          <p:cNvSpPr/>
          <p:nvPr/>
        </p:nvSpPr>
        <p:spPr>
          <a:xfrm rot="2180314" flipH="1">
            <a:off x="11018813" y="5480541"/>
            <a:ext cx="330672" cy="1381122"/>
          </a:xfrm>
          <a:custGeom>
            <a:avLst/>
            <a:gdLst>
              <a:gd name="connsiteX0" fmla="*/ 330671 w 330672"/>
              <a:gd name="connsiteY0" fmla="*/ 0 h 1381122"/>
              <a:gd name="connsiteX1" fmla="*/ 0 w 330672"/>
              <a:gd name="connsiteY1" fmla="*/ 449520 h 1381122"/>
              <a:gd name="connsiteX2" fmla="*/ 0 w 330672"/>
              <a:gd name="connsiteY2" fmla="*/ 1137877 h 1381122"/>
              <a:gd name="connsiteX3" fmla="*/ 330672 w 330672"/>
              <a:gd name="connsiteY3" fmla="*/ 1381122 h 13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672" h="1381122">
                <a:moveTo>
                  <a:pt x="330671" y="0"/>
                </a:moveTo>
                <a:lnTo>
                  <a:pt x="0" y="449520"/>
                </a:lnTo>
                <a:lnTo>
                  <a:pt x="0" y="1137877"/>
                </a:lnTo>
                <a:lnTo>
                  <a:pt x="330672" y="13811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656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C71BCA12-7E55-43C5-B5A0-F86F0D9650CA}"/>
              </a:ext>
            </a:extLst>
          </p:cNvPr>
          <p:cNvSpPr/>
          <p:nvPr/>
        </p:nvSpPr>
        <p:spPr>
          <a:xfrm flipH="1">
            <a:off x="731837" y="1535221"/>
            <a:ext cx="10728326" cy="4494610"/>
          </a:xfrm>
          <a:custGeom>
            <a:avLst/>
            <a:gdLst>
              <a:gd name="connsiteX0" fmla="*/ 10607666 w 10728326"/>
              <a:gd name="connsiteY0" fmla="*/ 0 h 4494610"/>
              <a:gd name="connsiteX1" fmla="*/ 120660 w 10728326"/>
              <a:gd name="connsiteY1" fmla="*/ 0 h 4494610"/>
              <a:gd name="connsiteX2" fmla="*/ 0 w 10728326"/>
              <a:gd name="connsiteY2" fmla="*/ 120660 h 4494610"/>
              <a:gd name="connsiteX3" fmla="*/ 0 w 10728326"/>
              <a:gd name="connsiteY3" fmla="*/ 3152981 h 4494610"/>
              <a:gd name="connsiteX4" fmla="*/ 0 w 10728326"/>
              <a:gd name="connsiteY4" fmla="*/ 3836923 h 4494610"/>
              <a:gd name="connsiteX5" fmla="*/ 0 w 10728326"/>
              <a:gd name="connsiteY5" fmla="*/ 4373950 h 4494610"/>
              <a:gd name="connsiteX6" fmla="*/ 120660 w 10728326"/>
              <a:gd name="connsiteY6" fmla="*/ 4494610 h 4494610"/>
              <a:gd name="connsiteX7" fmla="*/ 4293629 w 10728326"/>
              <a:gd name="connsiteY7" fmla="*/ 4494610 h 4494610"/>
              <a:gd name="connsiteX8" fmla="*/ 4713511 w 10728326"/>
              <a:gd name="connsiteY8" fmla="*/ 4494610 h 4494610"/>
              <a:gd name="connsiteX9" fmla="*/ 4953013 w 10728326"/>
              <a:gd name="connsiteY9" fmla="*/ 4335859 h 4494610"/>
              <a:gd name="connsiteX10" fmla="*/ 4953255 w 10728326"/>
              <a:gd name="connsiteY10" fmla="*/ 4335100 h 4494610"/>
              <a:gd name="connsiteX11" fmla="*/ 4954571 w 10728326"/>
              <a:gd name="connsiteY11" fmla="*/ 4322043 h 4494610"/>
              <a:gd name="connsiteX12" fmla="*/ 4978933 w 10728326"/>
              <a:gd name="connsiteY12" fmla="*/ 4243564 h 4494610"/>
              <a:gd name="connsiteX13" fmla="*/ 5002247 w 10728326"/>
              <a:gd name="connsiteY13" fmla="*/ 4200612 h 4494610"/>
              <a:gd name="connsiteX14" fmla="*/ 5006605 w 10728326"/>
              <a:gd name="connsiteY14" fmla="*/ 4189509 h 4494610"/>
              <a:gd name="connsiteX15" fmla="*/ 5013129 w 10728326"/>
              <a:gd name="connsiteY15" fmla="*/ 4180563 h 4494610"/>
              <a:gd name="connsiteX16" fmla="*/ 5017480 w 10728326"/>
              <a:gd name="connsiteY16" fmla="*/ 4172547 h 4494610"/>
              <a:gd name="connsiteX17" fmla="*/ 5030323 w 10728326"/>
              <a:gd name="connsiteY17" fmla="*/ 4156981 h 4494610"/>
              <a:gd name="connsiteX18" fmla="*/ 5048029 w 10728326"/>
              <a:gd name="connsiteY18" fmla="*/ 4132697 h 4494610"/>
              <a:gd name="connsiteX19" fmla="*/ 5060017 w 10728326"/>
              <a:gd name="connsiteY19" fmla="*/ 4120992 h 4494610"/>
              <a:gd name="connsiteX20" fmla="*/ 5068532 w 10728326"/>
              <a:gd name="connsiteY20" fmla="*/ 4110671 h 4494610"/>
              <a:gd name="connsiteX21" fmla="*/ 5081787 w 10728326"/>
              <a:gd name="connsiteY21" fmla="*/ 4099735 h 4494610"/>
              <a:gd name="connsiteX22" fmla="*/ 5098222 w 10728326"/>
              <a:gd name="connsiteY22" fmla="*/ 4083687 h 4494610"/>
              <a:gd name="connsiteX23" fmla="*/ 5117051 w 10728326"/>
              <a:gd name="connsiteY23" fmla="*/ 4070640 h 4494610"/>
              <a:gd name="connsiteX24" fmla="*/ 5130408 w 10728326"/>
              <a:gd name="connsiteY24" fmla="*/ 4059619 h 4494610"/>
              <a:gd name="connsiteX25" fmla="*/ 5142156 w 10728326"/>
              <a:gd name="connsiteY25" fmla="*/ 4053242 h 4494610"/>
              <a:gd name="connsiteX26" fmla="*/ 5156058 w 10728326"/>
              <a:gd name="connsiteY26" fmla="*/ 4043608 h 4494610"/>
              <a:gd name="connsiteX27" fmla="*/ 5183440 w 10728326"/>
              <a:gd name="connsiteY27" fmla="*/ 4030834 h 4494610"/>
              <a:gd name="connsiteX28" fmla="*/ 5201425 w 10728326"/>
              <a:gd name="connsiteY28" fmla="*/ 4021072 h 4494610"/>
              <a:gd name="connsiteX29" fmla="*/ 5210211 w 10728326"/>
              <a:gd name="connsiteY29" fmla="*/ 4018344 h 4494610"/>
              <a:gd name="connsiteX30" fmla="*/ 5220411 w 10728326"/>
              <a:gd name="connsiteY30" fmla="*/ 4013586 h 4494610"/>
              <a:gd name="connsiteX31" fmla="*/ 5259926 w 10728326"/>
              <a:gd name="connsiteY31" fmla="*/ 4002913 h 4494610"/>
              <a:gd name="connsiteX32" fmla="*/ 5279904 w 10728326"/>
              <a:gd name="connsiteY32" fmla="*/ 3996711 h 4494610"/>
              <a:gd name="connsiteX33" fmla="*/ 5284658 w 10728326"/>
              <a:gd name="connsiteY33" fmla="*/ 3996231 h 4494610"/>
              <a:gd name="connsiteX34" fmla="*/ 5290155 w 10728326"/>
              <a:gd name="connsiteY34" fmla="*/ 3994747 h 4494610"/>
              <a:gd name="connsiteX35" fmla="*/ 5364163 w 10728326"/>
              <a:gd name="connsiteY35" fmla="*/ 3988216 h 4494610"/>
              <a:gd name="connsiteX36" fmla="*/ 5438170 w 10728326"/>
              <a:gd name="connsiteY36" fmla="*/ 3994747 h 4494610"/>
              <a:gd name="connsiteX37" fmla="*/ 5443667 w 10728326"/>
              <a:gd name="connsiteY37" fmla="*/ 3996231 h 4494610"/>
              <a:gd name="connsiteX38" fmla="*/ 5448422 w 10728326"/>
              <a:gd name="connsiteY38" fmla="*/ 3996711 h 4494610"/>
              <a:gd name="connsiteX39" fmla="*/ 5468400 w 10728326"/>
              <a:gd name="connsiteY39" fmla="*/ 4002913 h 4494610"/>
              <a:gd name="connsiteX40" fmla="*/ 5507915 w 10728326"/>
              <a:gd name="connsiteY40" fmla="*/ 4013586 h 4494610"/>
              <a:gd name="connsiteX41" fmla="*/ 5518114 w 10728326"/>
              <a:gd name="connsiteY41" fmla="*/ 4018344 h 4494610"/>
              <a:gd name="connsiteX42" fmla="*/ 5526900 w 10728326"/>
              <a:gd name="connsiteY42" fmla="*/ 4021072 h 4494610"/>
              <a:gd name="connsiteX43" fmla="*/ 5544887 w 10728326"/>
              <a:gd name="connsiteY43" fmla="*/ 4030834 h 4494610"/>
              <a:gd name="connsiteX44" fmla="*/ 5572267 w 10728326"/>
              <a:gd name="connsiteY44" fmla="*/ 4043608 h 4494610"/>
              <a:gd name="connsiteX45" fmla="*/ 5586170 w 10728326"/>
              <a:gd name="connsiteY45" fmla="*/ 4053242 h 4494610"/>
              <a:gd name="connsiteX46" fmla="*/ 5597919 w 10728326"/>
              <a:gd name="connsiteY46" fmla="*/ 4059619 h 4494610"/>
              <a:gd name="connsiteX47" fmla="*/ 5611276 w 10728326"/>
              <a:gd name="connsiteY47" fmla="*/ 4070640 h 4494610"/>
              <a:gd name="connsiteX48" fmla="*/ 5630104 w 10728326"/>
              <a:gd name="connsiteY48" fmla="*/ 4083687 h 4494610"/>
              <a:gd name="connsiteX49" fmla="*/ 5646538 w 10728326"/>
              <a:gd name="connsiteY49" fmla="*/ 4099734 h 4494610"/>
              <a:gd name="connsiteX50" fmla="*/ 5659795 w 10728326"/>
              <a:gd name="connsiteY50" fmla="*/ 4110671 h 4494610"/>
              <a:gd name="connsiteX51" fmla="*/ 5668310 w 10728326"/>
              <a:gd name="connsiteY51" fmla="*/ 4120992 h 4494610"/>
              <a:gd name="connsiteX52" fmla="*/ 5680297 w 10728326"/>
              <a:gd name="connsiteY52" fmla="*/ 4132697 h 4494610"/>
              <a:gd name="connsiteX53" fmla="*/ 5698002 w 10728326"/>
              <a:gd name="connsiteY53" fmla="*/ 4156980 h 4494610"/>
              <a:gd name="connsiteX54" fmla="*/ 5710846 w 10728326"/>
              <a:gd name="connsiteY54" fmla="*/ 4172547 h 4494610"/>
              <a:gd name="connsiteX55" fmla="*/ 5715197 w 10728326"/>
              <a:gd name="connsiteY55" fmla="*/ 4180563 h 4494610"/>
              <a:gd name="connsiteX56" fmla="*/ 5721721 w 10728326"/>
              <a:gd name="connsiteY56" fmla="*/ 4189509 h 4494610"/>
              <a:gd name="connsiteX57" fmla="*/ 5726078 w 10728326"/>
              <a:gd name="connsiteY57" fmla="*/ 4200611 h 4494610"/>
              <a:gd name="connsiteX58" fmla="*/ 5749394 w 10728326"/>
              <a:gd name="connsiteY58" fmla="*/ 4243564 h 4494610"/>
              <a:gd name="connsiteX59" fmla="*/ 5773754 w 10728326"/>
              <a:gd name="connsiteY59" fmla="*/ 4322043 h 4494610"/>
              <a:gd name="connsiteX60" fmla="*/ 5775070 w 10728326"/>
              <a:gd name="connsiteY60" fmla="*/ 4335100 h 4494610"/>
              <a:gd name="connsiteX61" fmla="*/ 5775313 w 10728326"/>
              <a:gd name="connsiteY61" fmla="*/ 4335859 h 4494610"/>
              <a:gd name="connsiteX62" fmla="*/ 6014814 w 10728326"/>
              <a:gd name="connsiteY62" fmla="*/ 4494610 h 4494610"/>
              <a:gd name="connsiteX63" fmla="*/ 6434697 w 10728326"/>
              <a:gd name="connsiteY63" fmla="*/ 4494610 h 4494610"/>
              <a:gd name="connsiteX64" fmla="*/ 10607666 w 10728326"/>
              <a:gd name="connsiteY64" fmla="*/ 4494610 h 4494610"/>
              <a:gd name="connsiteX65" fmla="*/ 10728326 w 10728326"/>
              <a:gd name="connsiteY65" fmla="*/ 4373950 h 4494610"/>
              <a:gd name="connsiteX66" fmla="*/ 10728326 w 10728326"/>
              <a:gd name="connsiteY66" fmla="*/ 3836923 h 4494610"/>
              <a:gd name="connsiteX67" fmla="*/ 10728326 w 10728326"/>
              <a:gd name="connsiteY67" fmla="*/ 3152981 h 4494610"/>
              <a:gd name="connsiteX68" fmla="*/ 10728326 w 10728326"/>
              <a:gd name="connsiteY68" fmla="*/ 120660 h 4494610"/>
              <a:gd name="connsiteX69" fmla="*/ 10607666 w 10728326"/>
              <a:gd name="connsiteY69" fmla="*/ 0 h 44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728326" h="4494610">
                <a:moveTo>
                  <a:pt x="10607666" y="0"/>
                </a:moveTo>
                <a:lnTo>
                  <a:pt x="120660" y="0"/>
                </a:lnTo>
                <a:cubicBezTo>
                  <a:pt x="54022" y="0"/>
                  <a:pt x="0" y="54022"/>
                  <a:pt x="0" y="120660"/>
                </a:cubicBezTo>
                <a:lnTo>
                  <a:pt x="0" y="3152981"/>
                </a:lnTo>
                <a:lnTo>
                  <a:pt x="0" y="3836923"/>
                </a:lnTo>
                <a:lnTo>
                  <a:pt x="0" y="4373950"/>
                </a:lnTo>
                <a:cubicBezTo>
                  <a:pt x="0" y="4440589"/>
                  <a:pt x="54022" y="4494610"/>
                  <a:pt x="120660" y="4494610"/>
                </a:cubicBezTo>
                <a:lnTo>
                  <a:pt x="4293629" y="4494610"/>
                </a:lnTo>
                <a:lnTo>
                  <a:pt x="4713511" y="4494610"/>
                </a:lnTo>
                <a:cubicBezTo>
                  <a:pt x="4821177" y="4494610"/>
                  <a:pt x="4913553" y="4429150"/>
                  <a:pt x="4953013" y="4335859"/>
                </a:cubicBezTo>
                <a:lnTo>
                  <a:pt x="4953255" y="4335100"/>
                </a:lnTo>
                <a:lnTo>
                  <a:pt x="4954571" y="4322043"/>
                </a:lnTo>
                <a:cubicBezTo>
                  <a:pt x="4960140" y="4294827"/>
                  <a:pt x="4968354" y="4268574"/>
                  <a:pt x="4978933" y="4243564"/>
                </a:cubicBezTo>
                <a:lnTo>
                  <a:pt x="5002247" y="4200612"/>
                </a:lnTo>
                <a:lnTo>
                  <a:pt x="5006605" y="4189509"/>
                </a:lnTo>
                <a:lnTo>
                  <a:pt x="5013129" y="4180563"/>
                </a:lnTo>
                <a:lnTo>
                  <a:pt x="5017480" y="4172547"/>
                </a:lnTo>
                <a:lnTo>
                  <a:pt x="5030323" y="4156981"/>
                </a:lnTo>
                <a:lnTo>
                  <a:pt x="5048029" y="4132697"/>
                </a:lnTo>
                <a:lnTo>
                  <a:pt x="5060017" y="4120992"/>
                </a:lnTo>
                <a:lnTo>
                  <a:pt x="5068532" y="4110671"/>
                </a:lnTo>
                <a:lnTo>
                  <a:pt x="5081787" y="4099735"/>
                </a:lnTo>
                <a:lnTo>
                  <a:pt x="5098222" y="4083687"/>
                </a:lnTo>
                <a:lnTo>
                  <a:pt x="5117051" y="4070640"/>
                </a:lnTo>
                <a:lnTo>
                  <a:pt x="5130408" y="4059619"/>
                </a:lnTo>
                <a:lnTo>
                  <a:pt x="5142156" y="4053242"/>
                </a:lnTo>
                <a:lnTo>
                  <a:pt x="5156058" y="4043608"/>
                </a:lnTo>
                <a:lnTo>
                  <a:pt x="5183440" y="4030834"/>
                </a:lnTo>
                <a:lnTo>
                  <a:pt x="5201425" y="4021072"/>
                </a:lnTo>
                <a:lnTo>
                  <a:pt x="5210211" y="4018344"/>
                </a:lnTo>
                <a:lnTo>
                  <a:pt x="5220411" y="4013586"/>
                </a:lnTo>
                <a:lnTo>
                  <a:pt x="5259926" y="4002913"/>
                </a:lnTo>
                <a:lnTo>
                  <a:pt x="5279904" y="3996711"/>
                </a:lnTo>
                <a:lnTo>
                  <a:pt x="5284658" y="3996231"/>
                </a:lnTo>
                <a:lnTo>
                  <a:pt x="5290155" y="3994747"/>
                </a:lnTo>
                <a:cubicBezTo>
                  <a:pt x="5314176" y="3990456"/>
                  <a:pt x="5338908" y="3988216"/>
                  <a:pt x="5364163" y="3988216"/>
                </a:cubicBezTo>
                <a:cubicBezTo>
                  <a:pt x="5389418" y="3988216"/>
                  <a:pt x="5414150" y="3990456"/>
                  <a:pt x="5438170" y="3994747"/>
                </a:cubicBezTo>
                <a:lnTo>
                  <a:pt x="5443667" y="3996231"/>
                </a:lnTo>
                <a:lnTo>
                  <a:pt x="5448422" y="3996711"/>
                </a:lnTo>
                <a:lnTo>
                  <a:pt x="5468400" y="4002913"/>
                </a:lnTo>
                <a:lnTo>
                  <a:pt x="5507915" y="4013586"/>
                </a:lnTo>
                <a:lnTo>
                  <a:pt x="5518114" y="4018344"/>
                </a:lnTo>
                <a:lnTo>
                  <a:pt x="5526900" y="4021072"/>
                </a:lnTo>
                <a:lnTo>
                  <a:pt x="5544887" y="4030834"/>
                </a:lnTo>
                <a:lnTo>
                  <a:pt x="5572267" y="4043608"/>
                </a:lnTo>
                <a:lnTo>
                  <a:pt x="5586170" y="4053242"/>
                </a:lnTo>
                <a:lnTo>
                  <a:pt x="5597919" y="4059619"/>
                </a:lnTo>
                <a:lnTo>
                  <a:pt x="5611276" y="4070640"/>
                </a:lnTo>
                <a:lnTo>
                  <a:pt x="5630104" y="4083687"/>
                </a:lnTo>
                <a:lnTo>
                  <a:pt x="5646538" y="4099734"/>
                </a:lnTo>
                <a:lnTo>
                  <a:pt x="5659795" y="4110671"/>
                </a:lnTo>
                <a:lnTo>
                  <a:pt x="5668310" y="4120992"/>
                </a:lnTo>
                <a:lnTo>
                  <a:pt x="5680297" y="4132697"/>
                </a:lnTo>
                <a:lnTo>
                  <a:pt x="5698002" y="4156980"/>
                </a:lnTo>
                <a:lnTo>
                  <a:pt x="5710846" y="4172547"/>
                </a:lnTo>
                <a:lnTo>
                  <a:pt x="5715197" y="4180563"/>
                </a:lnTo>
                <a:lnTo>
                  <a:pt x="5721721" y="4189509"/>
                </a:lnTo>
                <a:lnTo>
                  <a:pt x="5726078" y="4200611"/>
                </a:lnTo>
                <a:lnTo>
                  <a:pt x="5749394" y="4243564"/>
                </a:lnTo>
                <a:cubicBezTo>
                  <a:pt x="5759971" y="4268574"/>
                  <a:pt x="5768185" y="4294827"/>
                  <a:pt x="5773754" y="4322043"/>
                </a:cubicBezTo>
                <a:lnTo>
                  <a:pt x="5775070" y="4335100"/>
                </a:lnTo>
                <a:lnTo>
                  <a:pt x="5775313" y="4335859"/>
                </a:lnTo>
                <a:cubicBezTo>
                  <a:pt x="5814773" y="4429150"/>
                  <a:pt x="5907149" y="4494610"/>
                  <a:pt x="6014814" y="4494610"/>
                </a:cubicBezTo>
                <a:lnTo>
                  <a:pt x="6434697" y="4494610"/>
                </a:lnTo>
                <a:lnTo>
                  <a:pt x="10607666" y="4494610"/>
                </a:lnTo>
                <a:cubicBezTo>
                  <a:pt x="10674304" y="4494610"/>
                  <a:pt x="10728326" y="4440589"/>
                  <a:pt x="10728326" y="4373950"/>
                </a:cubicBezTo>
                <a:lnTo>
                  <a:pt x="10728326" y="3836923"/>
                </a:lnTo>
                <a:lnTo>
                  <a:pt x="10728326" y="3152981"/>
                </a:lnTo>
                <a:lnTo>
                  <a:pt x="10728326" y="120660"/>
                </a:lnTo>
                <a:cubicBezTo>
                  <a:pt x="10728326" y="54022"/>
                  <a:pt x="10674304" y="0"/>
                  <a:pt x="106076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7CEC4C97-91F2-4354-82AE-EA8BA30E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23542" y="1548363"/>
            <a:ext cx="6026144" cy="448146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23C4751-6783-4088-B817-7E3D533E4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7" y="1548363"/>
            <a:ext cx="6026144" cy="44814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64C3B002-E70E-43F3-B14E-B47209222ADE}"/>
              </a:ext>
            </a:extLst>
          </p:cNvPr>
          <p:cNvGrpSpPr/>
          <p:nvPr/>
        </p:nvGrpSpPr>
        <p:grpSpPr>
          <a:xfrm>
            <a:off x="5746314" y="5616658"/>
            <a:ext cx="699372" cy="699370"/>
            <a:chOff x="5786499" y="5480543"/>
            <a:chExt cx="619001" cy="619001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CF99DCB-95D0-4CC6-BDBE-E7F54574DD11}"/>
                </a:ext>
              </a:extLst>
            </p:cNvPr>
            <p:cNvSpPr/>
            <p:nvPr/>
          </p:nvSpPr>
          <p:spPr>
            <a:xfrm>
              <a:off x="5786499" y="5480543"/>
              <a:ext cx="619001" cy="619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箭头: 下 19">
              <a:extLst>
                <a:ext uri="{FF2B5EF4-FFF2-40B4-BE49-F238E27FC236}">
                  <a16:creationId xmlns:a16="http://schemas.microsoft.com/office/drawing/2014/main" id="{8A43B28E-D591-4AC1-910C-A7638EE628A8}"/>
                </a:ext>
              </a:extLst>
            </p:cNvPr>
            <p:cNvSpPr/>
            <p:nvPr/>
          </p:nvSpPr>
          <p:spPr>
            <a:xfrm>
              <a:off x="5990113" y="5662613"/>
              <a:ext cx="211772" cy="29159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A21A7FF-BF1A-42F4-8E9A-0687322A5AA2}"/>
              </a:ext>
            </a:extLst>
          </p:cNvPr>
          <p:cNvSpPr txBox="1"/>
          <p:nvPr/>
        </p:nvSpPr>
        <p:spPr>
          <a:xfrm>
            <a:off x="582783" y="692150"/>
            <a:ext cx="305724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交通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知识</a:t>
            </a:r>
            <a:r>
              <a:rPr lang="zh-CN" altLang="en-US" sz="2800" dirty="0">
                <a:latin typeface="+mj-ea"/>
                <a:ea typeface="+mj-ea"/>
              </a:rPr>
              <a:t>（抢答）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1B660-F0D8-4BE7-B066-034837EB6F89}"/>
              </a:ext>
            </a:extLst>
          </p:cNvPr>
          <p:cNvSpPr txBox="1"/>
          <p:nvPr/>
        </p:nvSpPr>
        <p:spPr>
          <a:xfrm>
            <a:off x="1730787" y="2550385"/>
            <a:ext cx="926728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交通讯号灯有哪些颜色？都有些什么作用？（     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C87E89-2F7E-451A-B8CB-01152D585BD1}"/>
              </a:ext>
            </a:extLst>
          </p:cNvPr>
          <p:cNvSpPr txBox="1"/>
          <p:nvPr/>
        </p:nvSpPr>
        <p:spPr>
          <a:xfrm>
            <a:off x="2292792" y="3429000"/>
            <a:ext cx="341632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红灯，表示禁止通行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01800C-E1AE-4582-A3E7-A7BDCA854CD0}"/>
              </a:ext>
            </a:extLst>
          </p:cNvPr>
          <p:cNvSpPr txBox="1"/>
          <p:nvPr/>
        </p:nvSpPr>
        <p:spPr>
          <a:xfrm>
            <a:off x="6576646" y="3429000"/>
            <a:ext cx="341632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latin typeface="+mn-ea"/>
              </a:defRPr>
            </a:lvl1pPr>
          </a:lstStyle>
          <a:p>
            <a:r>
              <a:rPr lang="zh-CN" altLang="en-US" sz="2800" dirty="0">
                <a:solidFill>
                  <a:schemeClr val="bg1"/>
                </a:solidFill>
              </a:rPr>
              <a:t>黄灯，表示警示作用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D6D686-D263-45C2-9978-A75E0D7EA9B7}"/>
              </a:ext>
            </a:extLst>
          </p:cNvPr>
          <p:cNvSpPr txBox="1"/>
          <p:nvPr/>
        </p:nvSpPr>
        <p:spPr>
          <a:xfrm>
            <a:off x="2257090" y="3999063"/>
            <a:ext cx="341632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latin typeface="+mn-ea"/>
              </a:defRPr>
            </a:lvl1pPr>
          </a:lstStyle>
          <a:p>
            <a:r>
              <a:rPr lang="zh-CN" altLang="en-US" sz="2800" dirty="0">
                <a:solidFill>
                  <a:schemeClr val="bg1"/>
                </a:solidFill>
              </a:rPr>
              <a:t>绿灯，表示准许通行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488A55-EB77-493B-AD49-7FE67375AEAB}"/>
              </a:ext>
            </a:extLst>
          </p:cNvPr>
          <p:cNvSpPr txBox="1"/>
          <p:nvPr/>
        </p:nvSpPr>
        <p:spPr>
          <a:xfrm>
            <a:off x="6589449" y="4003242"/>
            <a:ext cx="341632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latin typeface="+mn-ea"/>
              </a:defRPr>
            </a:lvl1pPr>
          </a:lstStyle>
          <a:p>
            <a:r>
              <a:rPr lang="zh-CN" altLang="en-US" sz="2800" dirty="0">
                <a:solidFill>
                  <a:schemeClr val="bg1"/>
                </a:solidFill>
              </a:rPr>
              <a:t>橙灯，表示原地等待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D3AFCB-D15B-42AB-91CF-874E8421C1F3}"/>
              </a:ext>
            </a:extLst>
          </p:cNvPr>
          <p:cNvSpPr/>
          <p:nvPr/>
        </p:nvSpPr>
        <p:spPr>
          <a:xfrm>
            <a:off x="1751566" y="3377978"/>
            <a:ext cx="564578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A.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3E5F366-93ED-455A-855C-41DEBBE48788}"/>
              </a:ext>
            </a:extLst>
          </p:cNvPr>
          <p:cNvSpPr/>
          <p:nvPr/>
        </p:nvSpPr>
        <p:spPr>
          <a:xfrm>
            <a:off x="6106184" y="3377978"/>
            <a:ext cx="562975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B.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5DD74D3-BE78-4AEC-9030-6A22743E859F}"/>
              </a:ext>
            </a:extLst>
          </p:cNvPr>
          <p:cNvSpPr/>
          <p:nvPr/>
        </p:nvSpPr>
        <p:spPr>
          <a:xfrm>
            <a:off x="1754772" y="3968286"/>
            <a:ext cx="561372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C.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9345B43-6B86-499A-AE09-E275260A51D4}"/>
              </a:ext>
            </a:extLst>
          </p:cNvPr>
          <p:cNvSpPr/>
          <p:nvPr/>
        </p:nvSpPr>
        <p:spPr>
          <a:xfrm>
            <a:off x="6106184" y="3968286"/>
            <a:ext cx="569387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D.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499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C71BCA12-7E55-43C5-B5A0-F86F0D9650CA}"/>
              </a:ext>
            </a:extLst>
          </p:cNvPr>
          <p:cNvSpPr/>
          <p:nvPr/>
        </p:nvSpPr>
        <p:spPr>
          <a:xfrm flipH="1">
            <a:off x="731837" y="1535221"/>
            <a:ext cx="10728326" cy="4494610"/>
          </a:xfrm>
          <a:custGeom>
            <a:avLst/>
            <a:gdLst>
              <a:gd name="connsiteX0" fmla="*/ 10607666 w 10728326"/>
              <a:gd name="connsiteY0" fmla="*/ 0 h 4494610"/>
              <a:gd name="connsiteX1" fmla="*/ 120660 w 10728326"/>
              <a:gd name="connsiteY1" fmla="*/ 0 h 4494610"/>
              <a:gd name="connsiteX2" fmla="*/ 0 w 10728326"/>
              <a:gd name="connsiteY2" fmla="*/ 120660 h 4494610"/>
              <a:gd name="connsiteX3" fmla="*/ 0 w 10728326"/>
              <a:gd name="connsiteY3" fmla="*/ 3152981 h 4494610"/>
              <a:gd name="connsiteX4" fmla="*/ 0 w 10728326"/>
              <a:gd name="connsiteY4" fmla="*/ 3836923 h 4494610"/>
              <a:gd name="connsiteX5" fmla="*/ 0 w 10728326"/>
              <a:gd name="connsiteY5" fmla="*/ 4373950 h 4494610"/>
              <a:gd name="connsiteX6" fmla="*/ 120660 w 10728326"/>
              <a:gd name="connsiteY6" fmla="*/ 4494610 h 4494610"/>
              <a:gd name="connsiteX7" fmla="*/ 4293629 w 10728326"/>
              <a:gd name="connsiteY7" fmla="*/ 4494610 h 4494610"/>
              <a:gd name="connsiteX8" fmla="*/ 4713511 w 10728326"/>
              <a:gd name="connsiteY8" fmla="*/ 4494610 h 4494610"/>
              <a:gd name="connsiteX9" fmla="*/ 4953013 w 10728326"/>
              <a:gd name="connsiteY9" fmla="*/ 4335859 h 4494610"/>
              <a:gd name="connsiteX10" fmla="*/ 4953255 w 10728326"/>
              <a:gd name="connsiteY10" fmla="*/ 4335100 h 4494610"/>
              <a:gd name="connsiteX11" fmla="*/ 4954571 w 10728326"/>
              <a:gd name="connsiteY11" fmla="*/ 4322043 h 4494610"/>
              <a:gd name="connsiteX12" fmla="*/ 4978933 w 10728326"/>
              <a:gd name="connsiteY12" fmla="*/ 4243564 h 4494610"/>
              <a:gd name="connsiteX13" fmla="*/ 5002247 w 10728326"/>
              <a:gd name="connsiteY13" fmla="*/ 4200612 h 4494610"/>
              <a:gd name="connsiteX14" fmla="*/ 5006605 w 10728326"/>
              <a:gd name="connsiteY14" fmla="*/ 4189509 h 4494610"/>
              <a:gd name="connsiteX15" fmla="*/ 5013129 w 10728326"/>
              <a:gd name="connsiteY15" fmla="*/ 4180563 h 4494610"/>
              <a:gd name="connsiteX16" fmla="*/ 5017480 w 10728326"/>
              <a:gd name="connsiteY16" fmla="*/ 4172547 h 4494610"/>
              <a:gd name="connsiteX17" fmla="*/ 5030323 w 10728326"/>
              <a:gd name="connsiteY17" fmla="*/ 4156981 h 4494610"/>
              <a:gd name="connsiteX18" fmla="*/ 5048029 w 10728326"/>
              <a:gd name="connsiteY18" fmla="*/ 4132697 h 4494610"/>
              <a:gd name="connsiteX19" fmla="*/ 5060017 w 10728326"/>
              <a:gd name="connsiteY19" fmla="*/ 4120992 h 4494610"/>
              <a:gd name="connsiteX20" fmla="*/ 5068532 w 10728326"/>
              <a:gd name="connsiteY20" fmla="*/ 4110671 h 4494610"/>
              <a:gd name="connsiteX21" fmla="*/ 5081787 w 10728326"/>
              <a:gd name="connsiteY21" fmla="*/ 4099735 h 4494610"/>
              <a:gd name="connsiteX22" fmla="*/ 5098222 w 10728326"/>
              <a:gd name="connsiteY22" fmla="*/ 4083687 h 4494610"/>
              <a:gd name="connsiteX23" fmla="*/ 5117051 w 10728326"/>
              <a:gd name="connsiteY23" fmla="*/ 4070640 h 4494610"/>
              <a:gd name="connsiteX24" fmla="*/ 5130408 w 10728326"/>
              <a:gd name="connsiteY24" fmla="*/ 4059619 h 4494610"/>
              <a:gd name="connsiteX25" fmla="*/ 5142156 w 10728326"/>
              <a:gd name="connsiteY25" fmla="*/ 4053242 h 4494610"/>
              <a:gd name="connsiteX26" fmla="*/ 5156058 w 10728326"/>
              <a:gd name="connsiteY26" fmla="*/ 4043608 h 4494610"/>
              <a:gd name="connsiteX27" fmla="*/ 5183440 w 10728326"/>
              <a:gd name="connsiteY27" fmla="*/ 4030834 h 4494610"/>
              <a:gd name="connsiteX28" fmla="*/ 5201425 w 10728326"/>
              <a:gd name="connsiteY28" fmla="*/ 4021072 h 4494610"/>
              <a:gd name="connsiteX29" fmla="*/ 5210211 w 10728326"/>
              <a:gd name="connsiteY29" fmla="*/ 4018344 h 4494610"/>
              <a:gd name="connsiteX30" fmla="*/ 5220411 w 10728326"/>
              <a:gd name="connsiteY30" fmla="*/ 4013586 h 4494610"/>
              <a:gd name="connsiteX31" fmla="*/ 5259926 w 10728326"/>
              <a:gd name="connsiteY31" fmla="*/ 4002913 h 4494610"/>
              <a:gd name="connsiteX32" fmla="*/ 5279904 w 10728326"/>
              <a:gd name="connsiteY32" fmla="*/ 3996711 h 4494610"/>
              <a:gd name="connsiteX33" fmla="*/ 5284658 w 10728326"/>
              <a:gd name="connsiteY33" fmla="*/ 3996231 h 4494610"/>
              <a:gd name="connsiteX34" fmla="*/ 5290155 w 10728326"/>
              <a:gd name="connsiteY34" fmla="*/ 3994747 h 4494610"/>
              <a:gd name="connsiteX35" fmla="*/ 5364163 w 10728326"/>
              <a:gd name="connsiteY35" fmla="*/ 3988216 h 4494610"/>
              <a:gd name="connsiteX36" fmla="*/ 5438170 w 10728326"/>
              <a:gd name="connsiteY36" fmla="*/ 3994747 h 4494610"/>
              <a:gd name="connsiteX37" fmla="*/ 5443667 w 10728326"/>
              <a:gd name="connsiteY37" fmla="*/ 3996231 h 4494610"/>
              <a:gd name="connsiteX38" fmla="*/ 5448422 w 10728326"/>
              <a:gd name="connsiteY38" fmla="*/ 3996711 h 4494610"/>
              <a:gd name="connsiteX39" fmla="*/ 5468400 w 10728326"/>
              <a:gd name="connsiteY39" fmla="*/ 4002913 h 4494610"/>
              <a:gd name="connsiteX40" fmla="*/ 5507915 w 10728326"/>
              <a:gd name="connsiteY40" fmla="*/ 4013586 h 4494610"/>
              <a:gd name="connsiteX41" fmla="*/ 5518114 w 10728326"/>
              <a:gd name="connsiteY41" fmla="*/ 4018344 h 4494610"/>
              <a:gd name="connsiteX42" fmla="*/ 5526900 w 10728326"/>
              <a:gd name="connsiteY42" fmla="*/ 4021072 h 4494610"/>
              <a:gd name="connsiteX43" fmla="*/ 5544887 w 10728326"/>
              <a:gd name="connsiteY43" fmla="*/ 4030834 h 4494610"/>
              <a:gd name="connsiteX44" fmla="*/ 5572267 w 10728326"/>
              <a:gd name="connsiteY44" fmla="*/ 4043608 h 4494610"/>
              <a:gd name="connsiteX45" fmla="*/ 5586170 w 10728326"/>
              <a:gd name="connsiteY45" fmla="*/ 4053242 h 4494610"/>
              <a:gd name="connsiteX46" fmla="*/ 5597919 w 10728326"/>
              <a:gd name="connsiteY46" fmla="*/ 4059619 h 4494610"/>
              <a:gd name="connsiteX47" fmla="*/ 5611276 w 10728326"/>
              <a:gd name="connsiteY47" fmla="*/ 4070640 h 4494610"/>
              <a:gd name="connsiteX48" fmla="*/ 5630104 w 10728326"/>
              <a:gd name="connsiteY48" fmla="*/ 4083687 h 4494610"/>
              <a:gd name="connsiteX49" fmla="*/ 5646538 w 10728326"/>
              <a:gd name="connsiteY49" fmla="*/ 4099734 h 4494610"/>
              <a:gd name="connsiteX50" fmla="*/ 5659795 w 10728326"/>
              <a:gd name="connsiteY50" fmla="*/ 4110671 h 4494610"/>
              <a:gd name="connsiteX51" fmla="*/ 5668310 w 10728326"/>
              <a:gd name="connsiteY51" fmla="*/ 4120992 h 4494610"/>
              <a:gd name="connsiteX52" fmla="*/ 5680297 w 10728326"/>
              <a:gd name="connsiteY52" fmla="*/ 4132697 h 4494610"/>
              <a:gd name="connsiteX53" fmla="*/ 5698002 w 10728326"/>
              <a:gd name="connsiteY53" fmla="*/ 4156980 h 4494610"/>
              <a:gd name="connsiteX54" fmla="*/ 5710846 w 10728326"/>
              <a:gd name="connsiteY54" fmla="*/ 4172547 h 4494610"/>
              <a:gd name="connsiteX55" fmla="*/ 5715197 w 10728326"/>
              <a:gd name="connsiteY55" fmla="*/ 4180563 h 4494610"/>
              <a:gd name="connsiteX56" fmla="*/ 5721721 w 10728326"/>
              <a:gd name="connsiteY56" fmla="*/ 4189509 h 4494610"/>
              <a:gd name="connsiteX57" fmla="*/ 5726078 w 10728326"/>
              <a:gd name="connsiteY57" fmla="*/ 4200611 h 4494610"/>
              <a:gd name="connsiteX58" fmla="*/ 5749394 w 10728326"/>
              <a:gd name="connsiteY58" fmla="*/ 4243564 h 4494610"/>
              <a:gd name="connsiteX59" fmla="*/ 5773754 w 10728326"/>
              <a:gd name="connsiteY59" fmla="*/ 4322043 h 4494610"/>
              <a:gd name="connsiteX60" fmla="*/ 5775070 w 10728326"/>
              <a:gd name="connsiteY60" fmla="*/ 4335100 h 4494610"/>
              <a:gd name="connsiteX61" fmla="*/ 5775313 w 10728326"/>
              <a:gd name="connsiteY61" fmla="*/ 4335859 h 4494610"/>
              <a:gd name="connsiteX62" fmla="*/ 6014814 w 10728326"/>
              <a:gd name="connsiteY62" fmla="*/ 4494610 h 4494610"/>
              <a:gd name="connsiteX63" fmla="*/ 6434697 w 10728326"/>
              <a:gd name="connsiteY63" fmla="*/ 4494610 h 4494610"/>
              <a:gd name="connsiteX64" fmla="*/ 10607666 w 10728326"/>
              <a:gd name="connsiteY64" fmla="*/ 4494610 h 4494610"/>
              <a:gd name="connsiteX65" fmla="*/ 10728326 w 10728326"/>
              <a:gd name="connsiteY65" fmla="*/ 4373950 h 4494610"/>
              <a:gd name="connsiteX66" fmla="*/ 10728326 w 10728326"/>
              <a:gd name="connsiteY66" fmla="*/ 3836923 h 4494610"/>
              <a:gd name="connsiteX67" fmla="*/ 10728326 w 10728326"/>
              <a:gd name="connsiteY67" fmla="*/ 3152981 h 4494610"/>
              <a:gd name="connsiteX68" fmla="*/ 10728326 w 10728326"/>
              <a:gd name="connsiteY68" fmla="*/ 120660 h 4494610"/>
              <a:gd name="connsiteX69" fmla="*/ 10607666 w 10728326"/>
              <a:gd name="connsiteY69" fmla="*/ 0 h 44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728326" h="4494610">
                <a:moveTo>
                  <a:pt x="10607666" y="0"/>
                </a:moveTo>
                <a:lnTo>
                  <a:pt x="120660" y="0"/>
                </a:lnTo>
                <a:cubicBezTo>
                  <a:pt x="54022" y="0"/>
                  <a:pt x="0" y="54022"/>
                  <a:pt x="0" y="120660"/>
                </a:cubicBezTo>
                <a:lnTo>
                  <a:pt x="0" y="3152981"/>
                </a:lnTo>
                <a:lnTo>
                  <a:pt x="0" y="3836923"/>
                </a:lnTo>
                <a:lnTo>
                  <a:pt x="0" y="4373950"/>
                </a:lnTo>
                <a:cubicBezTo>
                  <a:pt x="0" y="4440589"/>
                  <a:pt x="54022" y="4494610"/>
                  <a:pt x="120660" y="4494610"/>
                </a:cubicBezTo>
                <a:lnTo>
                  <a:pt x="4293629" y="4494610"/>
                </a:lnTo>
                <a:lnTo>
                  <a:pt x="4713511" y="4494610"/>
                </a:lnTo>
                <a:cubicBezTo>
                  <a:pt x="4821177" y="4494610"/>
                  <a:pt x="4913553" y="4429150"/>
                  <a:pt x="4953013" y="4335859"/>
                </a:cubicBezTo>
                <a:lnTo>
                  <a:pt x="4953255" y="4335100"/>
                </a:lnTo>
                <a:lnTo>
                  <a:pt x="4954571" y="4322043"/>
                </a:lnTo>
                <a:cubicBezTo>
                  <a:pt x="4960140" y="4294827"/>
                  <a:pt x="4968354" y="4268574"/>
                  <a:pt x="4978933" y="4243564"/>
                </a:cubicBezTo>
                <a:lnTo>
                  <a:pt x="5002247" y="4200612"/>
                </a:lnTo>
                <a:lnTo>
                  <a:pt x="5006605" y="4189509"/>
                </a:lnTo>
                <a:lnTo>
                  <a:pt x="5013129" y="4180563"/>
                </a:lnTo>
                <a:lnTo>
                  <a:pt x="5017480" y="4172547"/>
                </a:lnTo>
                <a:lnTo>
                  <a:pt x="5030323" y="4156981"/>
                </a:lnTo>
                <a:lnTo>
                  <a:pt x="5048029" y="4132697"/>
                </a:lnTo>
                <a:lnTo>
                  <a:pt x="5060017" y="4120992"/>
                </a:lnTo>
                <a:lnTo>
                  <a:pt x="5068532" y="4110671"/>
                </a:lnTo>
                <a:lnTo>
                  <a:pt x="5081787" y="4099735"/>
                </a:lnTo>
                <a:lnTo>
                  <a:pt x="5098222" y="4083687"/>
                </a:lnTo>
                <a:lnTo>
                  <a:pt x="5117051" y="4070640"/>
                </a:lnTo>
                <a:lnTo>
                  <a:pt x="5130408" y="4059619"/>
                </a:lnTo>
                <a:lnTo>
                  <a:pt x="5142156" y="4053242"/>
                </a:lnTo>
                <a:lnTo>
                  <a:pt x="5156058" y="4043608"/>
                </a:lnTo>
                <a:lnTo>
                  <a:pt x="5183440" y="4030834"/>
                </a:lnTo>
                <a:lnTo>
                  <a:pt x="5201425" y="4021072"/>
                </a:lnTo>
                <a:lnTo>
                  <a:pt x="5210211" y="4018344"/>
                </a:lnTo>
                <a:lnTo>
                  <a:pt x="5220411" y="4013586"/>
                </a:lnTo>
                <a:lnTo>
                  <a:pt x="5259926" y="4002913"/>
                </a:lnTo>
                <a:lnTo>
                  <a:pt x="5279904" y="3996711"/>
                </a:lnTo>
                <a:lnTo>
                  <a:pt x="5284658" y="3996231"/>
                </a:lnTo>
                <a:lnTo>
                  <a:pt x="5290155" y="3994747"/>
                </a:lnTo>
                <a:cubicBezTo>
                  <a:pt x="5314176" y="3990456"/>
                  <a:pt x="5338908" y="3988216"/>
                  <a:pt x="5364163" y="3988216"/>
                </a:cubicBezTo>
                <a:cubicBezTo>
                  <a:pt x="5389418" y="3988216"/>
                  <a:pt x="5414150" y="3990456"/>
                  <a:pt x="5438170" y="3994747"/>
                </a:cubicBezTo>
                <a:lnTo>
                  <a:pt x="5443667" y="3996231"/>
                </a:lnTo>
                <a:lnTo>
                  <a:pt x="5448422" y="3996711"/>
                </a:lnTo>
                <a:lnTo>
                  <a:pt x="5468400" y="4002913"/>
                </a:lnTo>
                <a:lnTo>
                  <a:pt x="5507915" y="4013586"/>
                </a:lnTo>
                <a:lnTo>
                  <a:pt x="5518114" y="4018344"/>
                </a:lnTo>
                <a:lnTo>
                  <a:pt x="5526900" y="4021072"/>
                </a:lnTo>
                <a:lnTo>
                  <a:pt x="5544887" y="4030834"/>
                </a:lnTo>
                <a:lnTo>
                  <a:pt x="5572267" y="4043608"/>
                </a:lnTo>
                <a:lnTo>
                  <a:pt x="5586170" y="4053242"/>
                </a:lnTo>
                <a:lnTo>
                  <a:pt x="5597919" y="4059619"/>
                </a:lnTo>
                <a:lnTo>
                  <a:pt x="5611276" y="4070640"/>
                </a:lnTo>
                <a:lnTo>
                  <a:pt x="5630104" y="4083687"/>
                </a:lnTo>
                <a:lnTo>
                  <a:pt x="5646538" y="4099734"/>
                </a:lnTo>
                <a:lnTo>
                  <a:pt x="5659795" y="4110671"/>
                </a:lnTo>
                <a:lnTo>
                  <a:pt x="5668310" y="4120992"/>
                </a:lnTo>
                <a:lnTo>
                  <a:pt x="5680297" y="4132697"/>
                </a:lnTo>
                <a:lnTo>
                  <a:pt x="5698002" y="4156980"/>
                </a:lnTo>
                <a:lnTo>
                  <a:pt x="5710846" y="4172547"/>
                </a:lnTo>
                <a:lnTo>
                  <a:pt x="5715197" y="4180563"/>
                </a:lnTo>
                <a:lnTo>
                  <a:pt x="5721721" y="4189509"/>
                </a:lnTo>
                <a:lnTo>
                  <a:pt x="5726078" y="4200611"/>
                </a:lnTo>
                <a:lnTo>
                  <a:pt x="5749394" y="4243564"/>
                </a:lnTo>
                <a:cubicBezTo>
                  <a:pt x="5759971" y="4268574"/>
                  <a:pt x="5768185" y="4294827"/>
                  <a:pt x="5773754" y="4322043"/>
                </a:cubicBezTo>
                <a:lnTo>
                  <a:pt x="5775070" y="4335100"/>
                </a:lnTo>
                <a:lnTo>
                  <a:pt x="5775313" y="4335859"/>
                </a:lnTo>
                <a:cubicBezTo>
                  <a:pt x="5814773" y="4429150"/>
                  <a:pt x="5907149" y="4494610"/>
                  <a:pt x="6014814" y="4494610"/>
                </a:cubicBezTo>
                <a:lnTo>
                  <a:pt x="6434697" y="4494610"/>
                </a:lnTo>
                <a:lnTo>
                  <a:pt x="10607666" y="4494610"/>
                </a:lnTo>
                <a:cubicBezTo>
                  <a:pt x="10674304" y="4494610"/>
                  <a:pt x="10728326" y="4440589"/>
                  <a:pt x="10728326" y="4373950"/>
                </a:cubicBezTo>
                <a:lnTo>
                  <a:pt x="10728326" y="3836923"/>
                </a:lnTo>
                <a:lnTo>
                  <a:pt x="10728326" y="3152981"/>
                </a:lnTo>
                <a:lnTo>
                  <a:pt x="10728326" y="120660"/>
                </a:lnTo>
                <a:cubicBezTo>
                  <a:pt x="10728326" y="54022"/>
                  <a:pt x="10674304" y="0"/>
                  <a:pt x="106076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7CEC4C97-91F2-4354-82AE-EA8BA30E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23542" y="1548363"/>
            <a:ext cx="6026144" cy="44814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64C3B002-E70E-43F3-B14E-B47209222ADE}"/>
              </a:ext>
            </a:extLst>
          </p:cNvPr>
          <p:cNvGrpSpPr/>
          <p:nvPr/>
        </p:nvGrpSpPr>
        <p:grpSpPr>
          <a:xfrm rot="10800000">
            <a:off x="5746314" y="5616658"/>
            <a:ext cx="699372" cy="699370"/>
            <a:chOff x="5786499" y="5480543"/>
            <a:chExt cx="619001" cy="619001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CF99DCB-95D0-4CC6-BDBE-E7F54574DD11}"/>
                </a:ext>
              </a:extLst>
            </p:cNvPr>
            <p:cNvSpPr/>
            <p:nvPr/>
          </p:nvSpPr>
          <p:spPr>
            <a:xfrm>
              <a:off x="5786499" y="5480543"/>
              <a:ext cx="619001" cy="619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箭头: 下 19">
              <a:extLst>
                <a:ext uri="{FF2B5EF4-FFF2-40B4-BE49-F238E27FC236}">
                  <a16:creationId xmlns:a16="http://schemas.microsoft.com/office/drawing/2014/main" id="{8A43B28E-D591-4AC1-910C-A7638EE628A8}"/>
                </a:ext>
              </a:extLst>
            </p:cNvPr>
            <p:cNvSpPr/>
            <p:nvPr/>
          </p:nvSpPr>
          <p:spPr>
            <a:xfrm>
              <a:off x="5990113" y="5662613"/>
              <a:ext cx="211772" cy="291599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B23C4751-6783-4088-B817-7E3D533E4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7" y="1548363"/>
            <a:ext cx="6026144" cy="448146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A21A7FF-BF1A-42F4-8E9A-0687322A5AA2}"/>
              </a:ext>
            </a:extLst>
          </p:cNvPr>
          <p:cNvSpPr txBox="1"/>
          <p:nvPr/>
        </p:nvSpPr>
        <p:spPr>
          <a:xfrm>
            <a:off x="582783" y="692150"/>
            <a:ext cx="305724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交通</a:t>
            </a: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知识</a:t>
            </a:r>
            <a:r>
              <a:rPr lang="zh-CN" altLang="en-US" sz="2800" dirty="0">
                <a:latin typeface="+mj-ea"/>
                <a:ea typeface="+mj-ea"/>
              </a:rPr>
              <a:t>（抢答）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1B660-F0D8-4BE7-B066-034837EB6F89}"/>
              </a:ext>
            </a:extLst>
          </p:cNvPr>
          <p:cNvSpPr txBox="1"/>
          <p:nvPr/>
        </p:nvSpPr>
        <p:spPr>
          <a:xfrm>
            <a:off x="1751566" y="2235767"/>
            <a:ext cx="844654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弟弟九岁，姐姐十三岁，下列错误的是（     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C87E89-2F7E-451A-B8CB-01152D585BD1}"/>
              </a:ext>
            </a:extLst>
          </p:cNvPr>
          <p:cNvSpPr txBox="1"/>
          <p:nvPr/>
        </p:nvSpPr>
        <p:spPr>
          <a:xfrm>
            <a:off x="2292792" y="3033432"/>
            <a:ext cx="485261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弟弟可以骑自行车上道路行驶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D3AFCB-D15B-42AB-91CF-874E8421C1F3}"/>
              </a:ext>
            </a:extLst>
          </p:cNvPr>
          <p:cNvSpPr/>
          <p:nvPr/>
        </p:nvSpPr>
        <p:spPr>
          <a:xfrm>
            <a:off x="1775381" y="2996858"/>
            <a:ext cx="564578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A.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9834D53-F545-43B1-B6AE-A14E7051326E}"/>
              </a:ext>
            </a:extLst>
          </p:cNvPr>
          <p:cNvSpPr txBox="1"/>
          <p:nvPr/>
        </p:nvSpPr>
        <p:spPr>
          <a:xfrm>
            <a:off x="2292792" y="3538708"/>
            <a:ext cx="485261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姐姐可以骑自行车上道路行驶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71A6819-6BF1-4AEA-A948-0AE594344903}"/>
              </a:ext>
            </a:extLst>
          </p:cNvPr>
          <p:cNvSpPr/>
          <p:nvPr/>
        </p:nvSpPr>
        <p:spPr>
          <a:xfrm>
            <a:off x="1775381" y="3502134"/>
            <a:ext cx="562975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B.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546488B-3474-437C-BCFA-45B4D2A6B185}"/>
              </a:ext>
            </a:extLst>
          </p:cNvPr>
          <p:cNvSpPr txBox="1"/>
          <p:nvPr/>
        </p:nvSpPr>
        <p:spPr>
          <a:xfrm>
            <a:off x="2292792" y="4043984"/>
            <a:ext cx="6647974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弟弟和姐姐都不可以骑自行车上道路行驶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22B7388-AA0F-406D-91A9-3E9C73EFADAF}"/>
              </a:ext>
            </a:extLst>
          </p:cNvPr>
          <p:cNvSpPr/>
          <p:nvPr/>
        </p:nvSpPr>
        <p:spPr>
          <a:xfrm>
            <a:off x="1775381" y="4007410"/>
            <a:ext cx="561372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C.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A4A8B8-801C-432F-BB71-84C92A962B0C}"/>
              </a:ext>
            </a:extLst>
          </p:cNvPr>
          <p:cNvSpPr txBox="1"/>
          <p:nvPr/>
        </p:nvSpPr>
        <p:spPr>
          <a:xfrm>
            <a:off x="2292792" y="4549261"/>
            <a:ext cx="521168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姐姐可以骑车带弟弟上道路行驶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475BAE7-CD6D-4F83-AF35-55A247B1F00E}"/>
              </a:ext>
            </a:extLst>
          </p:cNvPr>
          <p:cNvSpPr/>
          <p:nvPr/>
        </p:nvSpPr>
        <p:spPr>
          <a:xfrm>
            <a:off x="1775381" y="4512687"/>
            <a:ext cx="569387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D.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595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0A1074EE-A27A-4573-8D80-9FD5E2BD3B93}"/>
              </a:ext>
            </a:extLst>
          </p:cNvPr>
          <p:cNvSpPr/>
          <p:nvPr/>
        </p:nvSpPr>
        <p:spPr>
          <a:xfrm>
            <a:off x="1295401" y="4083869"/>
            <a:ext cx="9467850" cy="1477328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23000">
                  <a:srgbClr val="BDDFCB"/>
                </a:gs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  <a:gs pos="82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F31A57-050E-40B7-934E-7B26EB1D0383}"/>
              </a:ext>
            </a:extLst>
          </p:cNvPr>
          <p:cNvSpPr/>
          <p:nvPr/>
        </p:nvSpPr>
        <p:spPr>
          <a:xfrm>
            <a:off x="1295400" y="2068168"/>
            <a:ext cx="9517743" cy="1477328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23000">
                  <a:srgbClr val="BDDFCB"/>
                </a:gs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  <a:gs pos="82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D1CB51-1FFA-4602-92B1-AEA3D27CF678}"/>
              </a:ext>
            </a:extLst>
          </p:cNvPr>
          <p:cNvSpPr/>
          <p:nvPr/>
        </p:nvSpPr>
        <p:spPr>
          <a:xfrm>
            <a:off x="2153077" y="2440619"/>
            <a:ext cx="2631610" cy="7923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alpha val="72000"/>
                  </a:schemeClr>
                </a:solidFill>
                <a:latin typeface="+mn-ea"/>
              </a:rPr>
              <a:t>在道路上行走时要在人行道内行走或靠道路两侧行走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5D6ED37-3531-498D-B0AD-2F834A9D67E9}"/>
              </a:ext>
            </a:extLst>
          </p:cNvPr>
          <p:cNvSpPr/>
          <p:nvPr/>
        </p:nvSpPr>
        <p:spPr>
          <a:xfrm>
            <a:off x="2155120" y="4449624"/>
            <a:ext cx="2527988" cy="663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alpha val="72000"/>
                  </a:schemeClr>
                </a:solidFill>
                <a:latin typeface="+mn-ea"/>
              </a:rPr>
              <a:t>不要在道路上坐卧、嬉戏、追逐或长时间逗留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594A6F-2619-4E89-B10D-6516C3A742B5}"/>
              </a:ext>
            </a:extLst>
          </p:cNvPr>
          <p:cNvSpPr/>
          <p:nvPr/>
        </p:nvSpPr>
        <p:spPr>
          <a:xfrm>
            <a:off x="7841425" y="2403292"/>
            <a:ext cx="2075418" cy="7923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alpha val="72000"/>
                  </a:schemeClr>
                </a:solidFill>
                <a:latin typeface="+mn-ea"/>
              </a:rPr>
              <a:t>不在道路上使用滑板、旱冰鞋等滑行工具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2DD385-C50B-42D6-A255-FEA5BFDB82D7}"/>
              </a:ext>
            </a:extLst>
          </p:cNvPr>
          <p:cNvSpPr/>
          <p:nvPr/>
        </p:nvSpPr>
        <p:spPr>
          <a:xfrm>
            <a:off x="7622019" y="4250312"/>
            <a:ext cx="2395388" cy="11617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alpha val="72000"/>
                  </a:schemeClr>
                </a:solidFill>
                <a:latin typeface="+mn-ea"/>
              </a:rPr>
              <a:t>横过道路时，必须从人行横道和其他行人过街设施通过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80E203-6733-4009-97A6-E968BAAEB274}"/>
              </a:ext>
            </a:extLst>
          </p:cNvPr>
          <p:cNvSpPr/>
          <p:nvPr/>
        </p:nvSpPr>
        <p:spPr>
          <a:xfrm>
            <a:off x="618101" y="730777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交通</a:t>
            </a:r>
            <a:r>
              <a:rPr lang="zh-CN" altLang="en-US" sz="2800" dirty="0">
                <a:latin typeface="+mj-ea"/>
                <a:ea typeface="+mj-ea"/>
              </a:rPr>
              <a:t>安全方面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E4CF5B-0DB7-43B5-9130-01688290358E}"/>
              </a:ext>
            </a:extLst>
          </p:cNvPr>
          <p:cNvGrpSpPr/>
          <p:nvPr/>
        </p:nvGrpSpPr>
        <p:grpSpPr>
          <a:xfrm>
            <a:off x="4263719" y="1384981"/>
            <a:ext cx="3456500" cy="4763974"/>
            <a:chOff x="4606804" y="1714461"/>
            <a:chExt cx="2978392" cy="4105014"/>
          </a:xfrm>
          <a:effectLst>
            <a:outerShdw blurRad="355600" dist="419100" sx="94000" sy="94000" algn="l" rotWithShape="0">
              <a:srgbClr val="61AA7F">
                <a:alpha val="26000"/>
              </a:srgbClr>
            </a:outerShdw>
          </a:effectLst>
          <a:scene3d>
            <a:camera prst="perspectiveContrastingLeftFacing" fov="3300000">
              <a:rot lat="21495581" lon="1808963" rev="21101609"/>
            </a:camera>
            <a:lightRig rig="balanced" dir="t">
              <a:rot lat="0" lon="0" rev="1200000"/>
            </a:lightRig>
          </a:scene3d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4085C5E7-EAD3-4F56-8A0C-EFA78C92A1E8}"/>
                </a:ext>
              </a:extLst>
            </p:cNvPr>
            <p:cNvGrpSpPr/>
            <p:nvPr/>
          </p:nvGrpSpPr>
          <p:grpSpPr>
            <a:xfrm>
              <a:off x="4606804" y="1714461"/>
              <a:ext cx="2978392" cy="4105014"/>
              <a:chOff x="4606804" y="1714461"/>
              <a:chExt cx="2978392" cy="4105014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A84F4ECB-6347-43D5-8C92-E6365D9906BA}"/>
                  </a:ext>
                </a:extLst>
              </p:cNvPr>
              <p:cNvSpPr/>
              <p:nvPr/>
            </p:nvSpPr>
            <p:spPr>
              <a:xfrm flipH="1">
                <a:off x="4606804" y="1714461"/>
                <a:ext cx="2978392" cy="4105014"/>
              </a:xfrm>
              <a:custGeom>
                <a:avLst/>
                <a:gdLst>
                  <a:gd name="connsiteX0" fmla="*/ 1180018 w 2359480"/>
                  <a:gd name="connsiteY0" fmla="*/ 0 h 3251991"/>
                  <a:gd name="connsiteX1" fmla="*/ 1179740 w 2359480"/>
                  <a:gd name="connsiteY1" fmla="*/ 27 h 3251991"/>
                  <a:gd name="connsiteX2" fmla="*/ 1179462 w 2359480"/>
                  <a:gd name="connsiteY2" fmla="*/ 0 h 3251991"/>
                  <a:gd name="connsiteX3" fmla="*/ 12700 w 2359480"/>
                  <a:gd name="connsiteY3" fmla="*/ 643910 h 3251991"/>
                  <a:gd name="connsiteX4" fmla="*/ 0 w 2359480"/>
                  <a:gd name="connsiteY4" fmla="*/ 2107317 h 3251991"/>
                  <a:gd name="connsiteX5" fmla="*/ 1010770 w 2359480"/>
                  <a:gd name="connsiteY5" fmla="*/ 3170140 h 3251991"/>
                  <a:gd name="connsiteX6" fmla="*/ 1179740 w 2359480"/>
                  <a:gd name="connsiteY6" fmla="*/ 3251991 h 3251991"/>
                  <a:gd name="connsiteX7" fmla="*/ 1348710 w 2359480"/>
                  <a:gd name="connsiteY7" fmla="*/ 3170140 h 3251991"/>
                  <a:gd name="connsiteX8" fmla="*/ 2359480 w 2359480"/>
                  <a:gd name="connsiteY8" fmla="*/ 2107317 h 3251991"/>
                  <a:gd name="connsiteX9" fmla="*/ 2346780 w 2359480"/>
                  <a:gd name="connsiteY9" fmla="*/ 643910 h 3251991"/>
                  <a:gd name="connsiteX10" fmla="*/ 1180018 w 2359480"/>
                  <a:gd name="connsiteY10" fmla="*/ 0 h 325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9480" h="3251991">
                    <a:moveTo>
                      <a:pt x="1180018" y="0"/>
                    </a:moveTo>
                    <a:lnTo>
                      <a:pt x="1179740" y="27"/>
                    </a:lnTo>
                    <a:lnTo>
                      <a:pt x="1179462" y="0"/>
                    </a:lnTo>
                    <a:cubicBezTo>
                      <a:pt x="904841" y="591403"/>
                      <a:pt x="287321" y="649407"/>
                      <a:pt x="12700" y="643910"/>
                    </a:cubicBezTo>
                    <a:cubicBezTo>
                      <a:pt x="8467" y="1521179"/>
                      <a:pt x="4233" y="1230048"/>
                      <a:pt x="0" y="2107317"/>
                    </a:cubicBezTo>
                    <a:cubicBezTo>
                      <a:pt x="6732" y="2474151"/>
                      <a:pt x="499635" y="2899325"/>
                      <a:pt x="1010770" y="3170140"/>
                    </a:cubicBezTo>
                    <a:lnTo>
                      <a:pt x="1179740" y="3251991"/>
                    </a:lnTo>
                    <a:lnTo>
                      <a:pt x="1348710" y="3170140"/>
                    </a:lnTo>
                    <a:cubicBezTo>
                      <a:pt x="1859845" y="2899325"/>
                      <a:pt x="2352748" y="2474151"/>
                      <a:pt x="2359480" y="2107317"/>
                    </a:cubicBezTo>
                    <a:cubicBezTo>
                      <a:pt x="2355247" y="1230048"/>
                      <a:pt x="2351013" y="1521179"/>
                      <a:pt x="2346780" y="643910"/>
                    </a:cubicBezTo>
                    <a:cubicBezTo>
                      <a:pt x="2072159" y="649407"/>
                      <a:pt x="1454639" y="591403"/>
                      <a:pt x="1180018" y="0"/>
                    </a:cubicBezTo>
                    <a:close/>
                  </a:path>
                </a:pathLst>
              </a:custGeom>
              <a:solidFill>
                <a:schemeClr val="bg1"/>
              </a:solidFill>
              <a:sp3d prstMaterial="plastic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18CCEFD7-FC62-4C4D-BEDA-5461B38EDE57}"/>
                  </a:ext>
                </a:extLst>
              </p:cNvPr>
              <p:cNvSpPr/>
              <p:nvPr/>
            </p:nvSpPr>
            <p:spPr>
              <a:xfrm flipH="1">
                <a:off x="4916260" y="2140972"/>
                <a:ext cx="2359480" cy="3251991"/>
              </a:xfrm>
              <a:custGeom>
                <a:avLst/>
                <a:gdLst>
                  <a:gd name="connsiteX0" fmla="*/ 1180018 w 2359480"/>
                  <a:gd name="connsiteY0" fmla="*/ 0 h 3251991"/>
                  <a:gd name="connsiteX1" fmla="*/ 1179740 w 2359480"/>
                  <a:gd name="connsiteY1" fmla="*/ 27 h 3251991"/>
                  <a:gd name="connsiteX2" fmla="*/ 1179462 w 2359480"/>
                  <a:gd name="connsiteY2" fmla="*/ 0 h 3251991"/>
                  <a:gd name="connsiteX3" fmla="*/ 12700 w 2359480"/>
                  <a:gd name="connsiteY3" fmla="*/ 643910 h 3251991"/>
                  <a:gd name="connsiteX4" fmla="*/ 0 w 2359480"/>
                  <a:gd name="connsiteY4" fmla="*/ 2107317 h 3251991"/>
                  <a:gd name="connsiteX5" fmla="*/ 1010770 w 2359480"/>
                  <a:gd name="connsiteY5" fmla="*/ 3170140 h 3251991"/>
                  <a:gd name="connsiteX6" fmla="*/ 1179740 w 2359480"/>
                  <a:gd name="connsiteY6" fmla="*/ 3251991 h 3251991"/>
                  <a:gd name="connsiteX7" fmla="*/ 1348710 w 2359480"/>
                  <a:gd name="connsiteY7" fmla="*/ 3170140 h 3251991"/>
                  <a:gd name="connsiteX8" fmla="*/ 2359480 w 2359480"/>
                  <a:gd name="connsiteY8" fmla="*/ 2107317 h 3251991"/>
                  <a:gd name="connsiteX9" fmla="*/ 2346780 w 2359480"/>
                  <a:gd name="connsiteY9" fmla="*/ 643910 h 3251991"/>
                  <a:gd name="connsiteX10" fmla="*/ 1180018 w 2359480"/>
                  <a:gd name="connsiteY10" fmla="*/ 0 h 325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9480" h="3251991">
                    <a:moveTo>
                      <a:pt x="1180018" y="0"/>
                    </a:moveTo>
                    <a:lnTo>
                      <a:pt x="1179740" y="27"/>
                    </a:lnTo>
                    <a:lnTo>
                      <a:pt x="1179462" y="0"/>
                    </a:lnTo>
                    <a:cubicBezTo>
                      <a:pt x="904841" y="591403"/>
                      <a:pt x="287321" y="649407"/>
                      <a:pt x="12700" y="643910"/>
                    </a:cubicBezTo>
                    <a:cubicBezTo>
                      <a:pt x="8467" y="1521179"/>
                      <a:pt x="4233" y="1230048"/>
                      <a:pt x="0" y="2107317"/>
                    </a:cubicBezTo>
                    <a:cubicBezTo>
                      <a:pt x="6732" y="2474151"/>
                      <a:pt x="499635" y="2899325"/>
                      <a:pt x="1010770" y="3170140"/>
                    </a:cubicBezTo>
                    <a:lnTo>
                      <a:pt x="1179740" y="3251991"/>
                    </a:lnTo>
                    <a:lnTo>
                      <a:pt x="1348710" y="3170140"/>
                    </a:lnTo>
                    <a:cubicBezTo>
                      <a:pt x="1859845" y="2899325"/>
                      <a:pt x="2352748" y="2474151"/>
                      <a:pt x="2359480" y="2107317"/>
                    </a:cubicBezTo>
                    <a:cubicBezTo>
                      <a:pt x="2355247" y="1230048"/>
                      <a:pt x="2351013" y="1521179"/>
                      <a:pt x="2346780" y="643910"/>
                    </a:cubicBezTo>
                    <a:cubicBezTo>
                      <a:pt x="2072159" y="649407"/>
                      <a:pt x="1454639" y="591403"/>
                      <a:pt x="11800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sp3d z="12700" prstMaterial="plastic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54D9D33-A467-4D0E-A3A9-AD0E872CD371}"/>
                </a:ext>
              </a:extLst>
            </p:cNvPr>
            <p:cNvSpPr txBox="1"/>
            <p:nvPr/>
          </p:nvSpPr>
          <p:spPr>
            <a:xfrm>
              <a:off x="5287129" y="3174778"/>
              <a:ext cx="1617748" cy="1246461"/>
            </a:xfrm>
            <a:prstGeom prst="rect">
              <a:avLst/>
            </a:prstGeom>
            <a:noFill/>
            <a:sp3d z="50800" prstMaterial="plastic">
              <a:bevelT w="38100" h="38100"/>
              <a:bevelB w="381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+mn-ea"/>
                </a:rPr>
                <a:t>安全</a:t>
              </a:r>
              <a:endParaRPr lang="en-US" altLang="zh-CN" sz="4400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+mn-ea"/>
                </a:rPr>
                <a:t>四大项</a:t>
              </a:r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36F6230F-A20F-4402-B389-89E95E41BCD0}"/>
              </a:ext>
            </a:extLst>
          </p:cNvPr>
          <p:cNvSpPr/>
          <p:nvPr/>
        </p:nvSpPr>
        <p:spPr>
          <a:xfrm>
            <a:off x="674273" y="2102740"/>
            <a:ext cx="1442756" cy="1442756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B7CA7CE-A45F-42B4-9FD7-5DBAF834119C}"/>
              </a:ext>
            </a:extLst>
          </p:cNvPr>
          <p:cNvSpPr/>
          <p:nvPr/>
        </p:nvSpPr>
        <p:spPr>
          <a:xfrm>
            <a:off x="674273" y="4118441"/>
            <a:ext cx="1442756" cy="1442756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5585AAF8-9D95-4C30-83DA-BF6E2BB6C075}"/>
              </a:ext>
            </a:extLst>
          </p:cNvPr>
          <p:cNvSpPr/>
          <p:nvPr/>
        </p:nvSpPr>
        <p:spPr>
          <a:xfrm>
            <a:off x="10000121" y="4101155"/>
            <a:ext cx="1460042" cy="1460042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612A48A-DABF-4FE7-9F20-E4FE29ED92C5}"/>
              </a:ext>
            </a:extLst>
          </p:cNvPr>
          <p:cNvSpPr/>
          <p:nvPr/>
        </p:nvSpPr>
        <p:spPr>
          <a:xfrm>
            <a:off x="10017407" y="2085454"/>
            <a:ext cx="1442756" cy="1442756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D83121A-9961-48E8-BA29-28D707AD1C41}"/>
              </a:ext>
            </a:extLst>
          </p:cNvPr>
          <p:cNvSpPr txBox="1"/>
          <p:nvPr/>
        </p:nvSpPr>
        <p:spPr>
          <a:xfrm>
            <a:off x="930684" y="2328986"/>
            <a:ext cx="982961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spc="-300" dirty="0">
                <a:solidFill>
                  <a:schemeClr val="accent1"/>
                </a:solidFill>
                <a:latin typeface="+mj-lt"/>
              </a:rPr>
              <a:t>01</a:t>
            </a:r>
            <a:endParaRPr lang="zh-CN" altLang="en-US" sz="6000" spc="-3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B54049A-6EDC-4701-807D-6C3C4DBE82ED}"/>
              </a:ext>
            </a:extLst>
          </p:cNvPr>
          <p:cNvSpPr txBox="1"/>
          <p:nvPr/>
        </p:nvSpPr>
        <p:spPr>
          <a:xfrm>
            <a:off x="10248859" y="2314238"/>
            <a:ext cx="982961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spc="-300" dirty="0">
                <a:solidFill>
                  <a:schemeClr val="accent1"/>
                </a:solidFill>
                <a:latin typeface="+mj-lt"/>
              </a:rPr>
              <a:t>02</a:t>
            </a:r>
            <a:endParaRPr lang="zh-CN" altLang="en-US" sz="6000" spc="-3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3EDFCB6-8BE6-445C-86F9-2ACE8EED78F3}"/>
              </a:ext>
            </a:extLst>
          </p:cNvPr>
          <p:cNvSpPr txBox="1"/>
          <p:nvPr/>
        </p:nvSpPr>
        <p:spPr>
          <a:xfrm>
            <a:off x="901188" y="4335720"/>
            <a:ext cx="982961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spc="-300" dirty="0">
                <a:solidFill>
                  <a:schemeClr val="accent1"/>
                </a:solidFill>
                <a:latin typeface="+mj-lt"/>
              </a:rPr>
              <a:t>03</a:t>
            </a:r>
            <a:endParaRPr lang="zh-CN" altLang="en-US" sz="6000" spc="-3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8C6A5E6-7778-4E39-8060-0A44E105FE71}"/>
              </a:ext>
            </a:extLst>
          </p:cNvPr>
          <p:cNvSpPr txBox="1"/>
          <p:nvPr/>
        </p:nvSpPr>
        <p:spPr>
          <a:xfrm>
            <a:off x="10234111" y="4335720"/>
            <a:ext cx="982961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spc="-300" dirty="0">
                <a:solidFill>
                  <a:schemeClr val="accent1"/>
                </a:solidFill>
                <a:latin typeface="+mj-lt"/>
              </a:rPr>
              <a:t>04</a:t>
            </a:r>
            <a:endParaRPr lang="zh-CN" altLang="en-US" sz="6000" spc="-3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6354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77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377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90;#39249;#404133;#380198;#375120;#384679;#391336;#374869;#170613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55;"/>
</p:tagLst>
</file>

<file path=ppt/theme/theme1.xml><?xml version="1.0" encoding="utf-8"?>
<a:theme xmlns:a="http://schemas.openxmlformats.org/drawingml/2006/main" name="Office 主题​​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986A"/>
      </a:accent1>
      <a:accent2>
        <a:srgbClr val="4561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Roboto Medium"/>
        <a:ea typeface="思源黑体 CN Bold"/>
        <a:cs typeface=""/>
      </a:majorFont>
      <a:minorFont>
        <a:latin typeface="Roboto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1967</Words>
  <Application>Microsoft Office PowerPoint</Application>
  <PresentationFormat>宽屏</PresentationFormat>
  <Paragraphs>377</Paragraphs>
  <Slides>31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思源黑体 CN Bold</vt:lpstr>
      <vt:lpstr>Arial</vt:lpstr>
      <vt:lpstr>Roboto</vt:lpstr>
      <vt:lpstr>站酷庆科黄油体</vt:lpstr>
      <vt:lpstr>Microsoft YaHei</vt:lpstr>
      <vt:lpstr>思源黑体 CN Medium</vt:lpstr>
      <vt:lpstr>Roboto Medium</vt:lpstr>
      <vt:lpstr>Microsoft YaHei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达鑫</dc:creator>
  <cp:lastModifiedBy>刘 达鑫</cp:lastModifiedBy>
  <cp:revision>234</cp:revision>
  <dcterms:created xsi:type="dcterms:W3CDTF">2022-05-25T03:09:34Z</dcterms:created>
  <dcterms:modified xsi:type="dcterms:W3CDTF">2022-08-03T03:02:51Z</dcterms:modified>
</cp:coreProperties>
</file>