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317"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1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userDrawn="1">
          <p15:clr>
            <a:srgbClr val="A4A3A4"/>
          </p15:clr>
        </p15:guide>
        <p15:guide id="2" pos="3840" userDrawn="1">
          <p15:clr>
            <a:srgbClr val="A4A3A4"/>
          </p15:clr>
        </p15:guide>
        <p15:guide id="3" orient="horz" pos="3974" userDrawn="1">
          <p15:clr>
            <a:srgbClr val="A4A3A4"/>
          </p15:clr>
        </p15:guide>
        <p15:guide id="4" pos="7378" userDrawn="1">
          <p15:clr>
            <a:srgbClr val="A4A3A4"/>
          </p15:clr>
        </p15:guide>
        <p15:guide id="5" pos="2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7BFE87-0547-4714-AF4E-927735BA5F98}" v="2311" dt="2022-01-26T17:01:20.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0" autoAdjust="0"/>
    <p:restoredTop sz="94660"/>
  </p:normalViewPr>
  <p:slideViewPr>
    <p:cSldViewPr snapToGrid="0" showGuides="1">
      <p:cViewPr>
        <p:scale>
          <a:sx n="50" d="100"/>
          <a:sy n="50" d="100"/>
        </p:scale>
        <p:origin x="1210" y="562"/>
      </p:cViewPr>
      <p:guideLst>
        <p:guide orient="horz" pos="164"/>
        <p:guide pos="3840"/>
        <p:guide orient="horz" pos="3974"/>
        <p:guide pos="7378"/>
        <p:guide pos="234"/>
      </p:guideLst>
    </p:cSldViewPr>
  </p:slideViewPr>
  <p:notesTextViewPr>
    <p:cViewPr>
      <p:scale>
        <a:sx n="1" d="1"/>
        <a:sy n="1" d="1"/>
      </p:scale>
      <p:origin x="0" y="0"/>
    </p:cViewPr>
  </p:notesTextViewPr>
  <p:sorterViewPr>
    <p:cViewPr>
      <p:scale>
        <a:sx n="68" d="100"/>
        <a:sy n="68" d="100"/>
      </p:scale>
      <p:origin x="0" y="-47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BC7BFE87-0547-4714-AF4E-927735BA5F98}"/>
    <pc:docChg chg="undo custSel addSld delSld modSld delSection modSection">
      <pc:chgData name="Xin Zhang (FA Talent)" userId="474f572f-8271-4f60-858e-cee871e0aec6" providerId="ADAL" clId="{BC7BFE87-0547-4714-AF4E-927735BA5F98}" dt="2022-01-26T17:02:00.999" v="5019" actId="14826"/>
      <pc:docMkLst>
        <pc:docMk/>
      </pc:docMkLst>
      <pc:sldChg chg="addSp delSp modSp mod">
        <pc:chgData name="Xin Zhang (FA Talent)" userId="474f572f-8271-4f60-858e-cee871e0aec6" providerId="ADAL" clId="{BC7BFE87-0547-4714-AF4E-927735BA5F98}" dt="2022-01-26T16:57:36.734" v="4979" actId="1076"/>
        <pc:sldMkLst>
          <pc:docMk/>
          <pc:sldMk cId="2129347303" sldId="256"/>
        </pc:sldMkLst>
        <pc:spChg chg="mod">
          <ac:chgData name="Xin Zhang (FA Talent)" userId="474f572f-8271-4f60-858e-cee871e0aec6" providerId="ADAL" clId="{BC7BFE87-0547-4714-AF4E-927735BA5F98}" dt="2022-01-26T16:56:48.238" v="2493" actId="947"/>
          <ac:spMkLst>
            <pc:docMk/>
            <pc:sldMk cId="2129347303" sldId="256"/>
            <ac:spMk id="12" creationId="{9C80C119-93AC-46F3-BE2A-7E14BF6530F7}"/>
          </ac:spMkLst>
        </pc:spChg>
        <pc:spChg chg="mod">
          <ac:chgData name="Xin Zhang (FA Talent)" userId="474f572f-8271-4f60-858e-cee871e0aec6" providerId="ADAL" clId="{BC7BFE87-0547-4714-AF4E-927735BA5F98}" dt="2022-01-26T16:56:48.328" v="2522" actId="947"/>
          <ac:spMkLst>
            <pc:docMk/>
            <pc:sldMk cId="2129347303" sldId="256"/>
            <ac:spMk id="15" creationId="{5E355032-24E2-479F-8930-B132EBCF1238}"/>
          </ac:spMkLst>
        </pc:spChg>
        <pc:spChg chg="mod">
          <ac:chgData name="Xin Zhang (FA Talent)" userId="474f572f-8271-4f60-858e-cee871e0aec6" providerId="ADAL" clId="{BC7BFE87-0547-4714-AF4E-927735BA5F98}" dt="2022-01-26T16:56:48.329" v="2523" actId="947"/>
          <ac:spMkLst>
            <pc:docMk/>
            <pc:sldMk cId="2129347303" sldId="256"/>
            <ac:spMk id="16" creationId="{A1AE4C80-2C68-4422-8AC0-BC95BFFA1D54}"/>
          </ac:spMkLst>
        </pc:spChg>
        <pc:spChg chg="mod">
          <ac:chgData name="Xin Zhang (FA Talent)" userId="474f572f-8271-4f60-858e-cee871e0aec6" providerId="ADAL" clId="{BC7BFE87-0547-4714-AF4E-927735BA5F98}" dt="2022-01-26T16:56:48.330" v="2525" actId="947"/>
          <ac:spMkLst>
            <pc:docMk/>
            <pc:sldMk cId="2129347303" sldId="256"/>
            <ac:spMk id="26" creationId="{665A976D-142E-446D-BEDD-157C219FF155}"/>
          </ac:spMkLst>
        </pc:spChg>
        <pc:spChg chg="mod">
          <ac:chgData name="Xin Zhang (FA Talent)" userId="474f572f-8271-4f60-858e-cee871e0aec6" providerId="ADAL" clId="{BC7BFE87-0547-4714-AF4E-927735BA5F98}" dt="2022-01-26T16:56:48.324" v="2518" actId="947"/>
          <ac:spMkLst>
            <pc:docMk/>
            <pc:sldMk cId="2129347303" sldId="256"/>
            <ac:spMk id="28" creationId="{73F083DE-1402-45C3-BB75-D0814F0C1252}"/>
          </ac:spMkLst>
        </pc:spChg>
        <pc:spChg chg="mod">
          <ac:chgData name="Xin Zhang (FA Talent)" userId="474f572f-8271-4f60-858e-cee871e0aec6" providerId="ADAL" clId="{BC7BFE87-0547-4714-AF4E-927735BA5F98}" dt="2022-01-26T16:56:48.329" v="2524" actId="947"/>
          <ac:spMkLst>
            <pc:docMk/>
            <pc:sldMk cId="2129347303" sldId="256"/>
            <ac:spMk id="29" creationId="{D89FBF88-DB76-40FF-9E30-E863D4E3F07E}"/>
          </ac:spMkLst>
        </pc:spChg>
        <pc:spChg chg="mod">
          <ac:chgData name="Xin Zhang (FA Talent)" userId="474f572f-8271-4f60-858e-cee871e0aec6" providerId="ADAL" clId="{BC7BFE87-0547-4714-AF4E-927735BA5F98}" dt="2022-01-26T16:56:48.325" v="2519" actId="947"/>
          <ac:spMkLst>
            <pc:docMk/>
            <pc:sldMk cId="2129347303" sldId="256"/>
            <ac:spMk id="32" creationId="{DBD9F853-51A0-42D2-A9E6-D066805E8E6F}"/>
          </ac:spMkLst>
        </pc:spChg>
        <pc:spChg chg="mod">
          <ac:chgData name="Xin Zhang (FA Talent)" userId="474f572f-8271-4f60-858e-cee871e0aec6" providerId="ADAL" clId="{BC7BFE87-0547-4714-AF4E-927735BA5F98}" dt="2022-01-26T16:56:48.323" v="2517" actId="947"/>
          <ac:spMkLst>
            <pc:docMk/>
            <pc:sldMk cId="2129347303" sldId="256"/>
            <ac:spMk id="34" creationId="{EFC3A270-BBF0-450A-8800-95768CB5E2E6}"/>
          </ac:spMkLst>
        </pc:spChg>
        <pc:spChg chg="mod">
          <ac:chgData name="Xin Zhang (FA Talent)" userId="474f572f-8271-4f60-858e-cee871e0aec6" providerId="ADAL" clId="{BC7BFE87-0547-4714-AF4E-927735BA5F98}" dt="2022-01-26T16:56:48.327" v="2521" actId="947"/>
          <ac:spMkLst>
            <pc:docMk/>
            <pc:sldMk cId="2129347303" sldId="256"/>
            <ac:spMk id="37" creationId="{68D461A0-7764-4C4A-ABE6-EC4AF3FC58F8}"/>
          </ac:spMkLst>
        </pc:spChg>
        <pc:picChg chg="add mod">
          <ac:chgData name="Xin Zhang (FA Talent)" userId="474f572f-8271-4f60-858e-cee871e0aec6" providerId="ADAL" clId="{BC7BFE87-0547-4714-AF4E-927735BA5F98}" dt="2022-01-26T16:57:36.734" v="4979" actId="1076"/>
          <ac:picMkLst>
            <pc:docMk/>
            <pc:sldMk cId="2129347303" sldId="256"/>
            <ac:picMk id="18" creationId="{6E3A6634-7E30-49A8-98B4-EC2F5F107736}"/>
          </ac:picMkLst>
        </pc:picChg>
        <pc:picChg chg="del">
          <ac:chgData name="Xin Zhang (FA Talent)" userId="474f572f-8271-4f60-858e-cee871e0aec6" providerId="ADAL" clId="{BC7BFE87-0547-4714-AF4E-927735BA5F98}" dt="2022-01-26T16:57:03.765" v="4974" actId="478"/>
          <ac:picMkLst>
            <pc:docMk/>
            <pc:sldMk cId="2129347303" sldId="256"/>
            <ac:picMk id="38" creationId="{5023C67F-317B-47D6-A5EC-B594EED2B4D8}"/>
          </ac:picMkLst>
        </pc:picChg>
      </pc:sldChg>
      <pc:sldChg chg="modSp mod">
        <pc:chgData name="Xin Zhang (FA Talent)" userId="474f572f-8271-4f60-858e-cee871e0aec6" providerId="ADAL" clId="{BC7BFE87-0547-4714-AF4E-927735BA5F98}" dt="2022-01-26T16:56:48.612" v="2645" actId="947"/>
        <pc:sldMkLst>
          <pc:docMk/>
          <pc:sldMk cId="4192811409" sldId="257"/>
        </pc:sldMkLst>
        <pc:spChg chg="mod">
          <ac:chgData name="Xin Zhang (FA Talent)" userId="474f572f-8271-4f60-858e-cee871e0aec6" providerId="ADAL" clId="{BC7BFE87-0547-4714-AF4E-927735BA5F98}" dt="2022-01-26T16:56:48.499" v="2581" actId="947"/>
          <ac:spMkLst>
            <pc:docMk/>
            <pc:sldMk cId="4192811409" sldId="257"/>
            <ac:spMk id="9" creationId="{A89D9DAE-8E82-4D0D-B5E4-77789A6F795A}"/>
          </ac:spMkLst>
        </pc:spChg>
        <pc:spChg chg="mod">
          <ac:chgData name="Xin Zhang (FA Talent)" userId="474f572f-8271-4f60-858e-cee871e0aec6" providerId="ADAL" clId="{BC7BFE87-0547-4714-AF4E-927735BA5F98}" dt="2022-01-26T16:56:48.577" v="2622" actId="947"/>
          <ac:spMkLst>
            <pc:docMk/>
            <pc:sldMk cId="4192811409" sldId="257"/>
            <ac:spMk id="10" creationId="{214B0CE3-DC75-473B-9B6A-0DCAF77DDA2B}"/>
          </ac:spMkLst>
        </pc:spChg>
        <pc:spChg chg="mod">
          <ac:chgData name="Xin Zhang (FA Talent)" userId="474f572f-8271-4f60-858e-cee871e0aec6" providerId="ADAL" clId="{BC7BFE87-0547-4714-AF4E-927735BA5F98}" dt="2022-01-26T16:56:48.609" v="2643" actId="947"/>
          <ac:spMkLst>
            <pc:docMk/>
            <pc:sldMk cId="4192811409" sldId="257"/>
            <ac:spMk id="11" creationId="{57083072-9976-4FF0-9B5B-304C68989386}"/>
          </ac:spMkLst>
        </pc:spChg>
        <pc:spChg chg="mod">
          <ac:chgData name="Xin Zhang (FA Talent)" userId="474f572f-8271-4f60-858e-cee871e0aec6" providerId="ADAL" clId="{BC7BFE87-0547-4714-AF4E-927735BA5F98}" dt="2022-01-26T16:56:48.476" v="2570" actId="947"/>
          <ac:spMkLst>
            <pc:docMk/>
            <pc:sldMk cId="4192811409" sldId="257"/>
            <ac:spMk id="12" creationId="{93C755F2-B241-4077-9E1C-C2CCC52E7FD4}"/>
          </ac:spMkLst>
        </pc:spChg>
        <pc:spChg chg="mod">
          <ac:chgData name="Xin Zhang (FA Talent)" userId="474f572f-8271-4f60-858e-cee871e0aec6" providerId="ADAL" clId="{BC7BFE87-0547-4714-AF4E-927735BA5F98}" dt="2022-01-26T16:56:48.570" v="2616" actId="947"/>
          <ac:spMkLst>
            <pc:docMk/>
            <pc:sldMk cId="4192811409" sldId="257"/>
            <ac:spMk id="13" creationId="{23BF6D6A-D751-471F-A790-A1724D1C2D4B}"/>
          </ac:spMkLst>
        </pc:spChg>
        <pc:spChg chg="mod">
          <ac:chgData name="Xin Zhang (FA Talent)" userId="474f572f-8271-4f60-858e-cee871e0aec6" providerId="ADAL" clId="{BC7BFE87-0547-4714-AF4E-927735BA5F98}" dt="2022-01-26T16:56:48.349" v="2529" actId="947"/>
          <ac:spMkLst>
            <pc:docMk/>
            <pc:sldMk cId="4192811409" sldId="257"/>
            <ac:spMk id="14" creationId="{0E6C0C50-1419-4913-BD0C-0B05EB9C1B3C}"/>
          </ac:spMkLst>
        </pc:spChg>
        <pc:spChg chg="mod">
          <ac:chgData name="Xin Zhang (FA Talent)" userId="474f572f-8271-4f60-858e-cee871e0aec6" providerId="ADAL" clId="{BC7BFE87-0547-4714-AF4E-927735BA5F98}" dt="2022-01-26T16:56:48.352" v="2533"/>
          <ac:spMkLst>
            <pc:docMk/>
            <pc:sldMk cId="4192811409" sldId="257"/>
            <ac:spMk id="15" creationId="{1B9C7A0F-7F55-40E7-A8A6-7183DAD3E70D}"/>
          </ac:spMkLst>
        </pc:spChg>
        <pc:spChg chg="mod">
          <ac:chgData name="Xin Zhang (FA Talent)" userId="474f572f-8271-4f60-858e-cee871e0aec6" providerId="ADAL" clId="{BC7BFE87-0547-4714-AF4E-927735BA5F98}" dt="2022-01-26T16:56:48.355" v="2537" actId="947"/>
          <ac:spMkLst>
            <pc:docMk/>
            <pc:sldMk cId="4192811409" sldId="257"/>
            <ac:spMk id="16" creationId="{25C536FA-C6D1-4680-AE25-8FA9FFA90B97}"/>
          </ac:spMkLst>
        </pc:spChg>
        <pc:spChg chg="mod">
          <ac:chgData name="Xin Zhang (FA Talent)" userId="474f572f-8271-4f60-858e-cee871e0aec6" providerId="ADAL" clId="{BC7BFE87-0547-4714-AF4E-927735BA5F98}" dt="2022-01-26T16:56:48.485" v="2575" actId="947"/>
          <ac:spMkLst>
            <pc:docMk/>
            <pc:sldMk cId="4192811409" sldId="257"/>
            <ac:spMk id="21" creationId="{AC231C94-20E9-4EB3-BE7D-0E1B74A683C2}"/>
          </ac:spMkLst>
        </pc:spChg>
        <pc:spChg chg="mod">
          <ac:chgData name="Xin Zhang (FA Talent)" userId="474f572f-8271-4f60-858e-cee871e0aec6" providerId="ADAL" clId="{BC7BFE87-0547-4714-AF4E-927735BA5F98}" dt="2022-01-26T16:56:48.568" v="2614" actId="947"/>
          <ac:spMkLst>
            <pc:docMk/>
            <pc:sldMk cId="4192811409" sldId="257"/>
            <ac:spMk id="22" creationId="{DBC59985-E0F7-4666-9B76-23F8227A7AF8}"/>
          </ac:spMkLst>
        </pc:spChg>
        <pc:spChg chg="mod">
          <ac:chgData name="Xin Zhang (FA Talent)" userId="474f572f-8271-4f60-858e-cee871e0aec6" providerId="ADAL" clId="{BC7BFE87-0547-4714-AF4E-927735BA5F98}" dt="2022-01-26T16:56:48.606" v="2640" actId="947"/>
          <ac:spMkLst>
            <pc:docMk/>
            <pc:sldMk cId="4192811409" sldId="257"/>
            <ac:spMk id="23" creationId="{699EE76D-1322-42A0-B05A-80EA7B257BBF}"/>
          </ac:spMkLst>
        </pc:spChg>
        <pc:spChg chg="mod">
          <ac:chgData name="Xin Zhang (FA Talent)" userId="474f572f-8271-4f60-858e-cee871e0aec6" providerId="ADAL" clId="{BC7BFE87-0547-4714-AF4E-927735BA5F98}" dt="2022-01-26T16:56:48.498" v="2580" actId="947"/>
          <ac:spMkLst>
            <pc:docMk/>
            <pc:sldMk cId="4192811409" sldId="257"/>
            <ac:spMk id="24" creationId="{6B6A3B81-3454-40DA-AC69-2E308D537302}"/>
          </ac:spMkLst>
        </pc:spChg>
        <pc:spChg chg="mod">
          <ac:chgData name="Xin Zhang (FA Talent)" userId="474f572f-8271-4f60-858e-cee871e0aec6" providerId="ADAL" clId="{BC7BFE87-0547-4714-AF4E-927735BA5F98}" dt="2022-01-26T16:56:48.567" v="2613" actId="947"/>
          <ac:spMkLst>
            <pc:docMk/>
            <pc:sldMk cId="4192811409" sldId="257"/>
            <ac:spMk id="25" creationId="{B1C5ECF8-D605-4B6F-B276-72DDA63D7447}"/>
          </ac:spMkLst>
        </pc:spChg>
        <pc:spChg chg="mod">
          <ac:chgData name="Xin Zhang (FA Talent)" userId="474f572f-8271-4f60-858e-cee871e0aec6" providerId="ADAL" clId="{BC7BFE87-0547-4714-AF4E-927735BA5F98}" dt="2022-01-26T16:56:48.583" v="2625" actId="947"/>
          <ac:spMkLst>
            <pc:docMk/>
            <pc:sldMk cId="4192811409" sldId="257"/>
            <ac:spMk id="27" creationId="{1B89BD5D-44AC-4FB3-80E1-F7F4E99251FE}"/>
          </ac:spMkLst>
        </pc:spChg>
        <pc:spChg chg="mod">
          <ac:chgData name="Xin Zhang (FA Talent)" userId="474f572f-8271-4f60-858e-cee871e0aec6" providerId="ADAL" clId="{BC7BFE87-0547-4714-AF4E-927735BA5F98}" dt="2022-01-26T16:56:48.486" v="2576" actId="947"/>
          <ac:spMkLst>
            <pc:docMk/>
            <pc:sldMk cId="4192811409" sldId="257"/>
            <ac:spMk id="28" creationId="{7D05FC63-9DC0-4D39-BBD5-4AEFA68B3569}"/>
          </ac:spMkLst>
        </pc:spChg>
        <pc:spChg chg="mod">
          <ac:chgData name="Xin Zhang (FA Talent)" userId="474f572f-8271-4f60-858e-cee871e0aec6" providerId="ADAL" clId="{BC7BFE87-0547-4714-AF4E-927735BA5F98}" dt="2022-01-26T16:56:48.462" v="2560" actId="947"/>
          <ac:spMkLst>
            <pc:docMk/>
            <pc:sldMk cId="4192811409" sldId="257"/>
            <ac:spMk id="34" creationId="{38A2AB5E-D04F-445E-BB7F-0EADB6F6B691}"/>
          </ac:spMkLst>
        </pc:spChg>
        <pc:spChg chg="mod">
          <ac:chgData name="Xin Zhang (FA Talent)" userId="474f572f-8271-4f60-858e-cee871e0aec6" providerId="ADAL" clId="{BC7BFE87-0547-4714-AF4E-927735BA5F98}" dt="2022-01-26T16:56:48.560" v="2609" actId="947"/>
          <ac:spMkLst>
            <pc:docMk/>
            <pc:sldMk cId="4192811409" sldId="257"/>
            <ac:spMk id="35" creationId="{802535DC-CCF9-480E-83BA-9CF7F5403FEB}"/>
          </ac:spMkLst>
        </pc:spChg>
        <pc:spChg chg="mod">
          <ac:chgData name="Xin Zhang (FA Talent)" userId="474f572f-8271-4f60-858e-cee871e0aec6" providerId="ADAL" clId="{BC7BFE87-0547-4714-AF4E-927735BA5F98}" dt="2022-01-26T16:56:48.601" v="2635" actId="947"/>
          <ac:spMkLst>
            <pc:docMk/>
            <pc:sldMk cId="4192811409" sldId="257"/>
            <ac:spMk id="36" creationId="{5EB99AB6-B5FC-4236-B94C-1C47B4DA4AFA}"/>
          </ac:spMkLst>
        </pc:spChg>
        <pc:spChg chg="mod">
          <ac:chgData name="Xin Zhang (FA Talent)" userId="474f572f-8271-4f60-858e-cee871e0aec6" providerId="ADAL" clId="{BC7BFE87-0547-4714-AF4E-927735BA5F98}" dt="2022-01-26T16:56:48.488" v="2578" actId="947"/>
          <ac:spMkLst>
            <pc:docMk/>
            <pc:sldMk cId="4192811409" sldId="257"/>
            <ac:spMk id="37" creationId="{6BE8818F-1B39-4A11-861F-96C93D478978}"/>
          </ac:spMkLst>
        </pc:spChg>
        <pc:spChg chg="mod">
          <ac:chgData name="Xin Zhang (FA Talent)" userId="474f572f-8271-4f60-858e-cee871e0aec6" providerId="ADAL" clId="{BC7BFE87-0547-4714-AF4E-927735BA5F98}" dt="2022-01-26T16:56:48.572" v="2618" actId="947"/>
          <ac:spMkLst>
            <pc:docMk/>
            <pc:sldMk cId="4192811409" sldId="257"/>
            <ac:spMk id="38" creationId="{DB89B6FC-117B-40DF-BFFD-13736019DAD4}"/>
          </ac:spMkLst>
        </pc:spChg>
        <pc:spChg chg="mod">
          <ac:chgData name="Xin Zhang (FA Talent)" userId="474f572f-8271-4f60-858e-cee871e0aec6" providerId="ADAL" clId="{BC7BFE87-0547-4714-AF4E-927735BA5F98}" dt="2022-01-26T16:56:48.478" v="2571" actId="947"/>
          <ac:spMkLst>
            <pc:docMk/>
            <pc:sldMk cId="4192811409" sldId="257"/>
            <ac:spMk id="39" creationId="{F537B5AD-A575-44B4-9DDB-EA145FC2BF18}"/>
          </ac:spMkLst>
        </pc:spChg>
        <pc:spChg chg="mod">
          <ac:chgData name="Xin Zhang (FA Talent)" userId="474f572f-8271-4f60-858e-cee871e0aec6" providerId="ADAL" clId="{BC7BFE87-0547-4714-AF4E-927735BA5F98}" dt="2022-01-26T16:56:48.581" v="2624" actId="947"/>
          <ac:spMkLst>
            <pc:docMk/>
            <pc:sldMk cId="4192811409" sldId="257"/>
            <ac:spMk id="41" creationId="{9C558A97-77AE-43AB-8594-15742ED5176A}"/>
          </ac:spMkLst>
        </pc:spChg>
        <pc:spChg chg="mod">
          <ac:chgData name="Xin Zhang (FA Talent)" userId="474f572f-8271-4f60-858e-cee871e0aec6" providerId="ADAL" clId="{BC7BFE87-0547-4714-AF4E-927735BA5F98}" dt="2022-01-26T16:56:48.612" v="2645" actId="947"/>
          <ac:spMkLst>
            <pc:docMk/>
            <pc:sldMk cId="4192811409" sldId="257"/>
            <ac:spMk id="42" creationId="{B8149635-6395-429C-BF3A-56A444F7128A}"/>
          </ac:spMkLst>
        </pc:spChg>
        <pc:spChg chg="mod">
          <ac:chgData name="Xin Zhang (FA Talent)" userId="474f572f-8271-4f60-858e-cee871e0aec6" providerId="ADAL" clId="{BC7BFE87-0547-4714-AF4E-927735BA5F98}" dt="2022-01-26T16:56:48.487" v="2577" actId="947"/>
          <ac:spMkLst>
            <pc:docMk/>
            <pc:sldMk cId="4192811409" sldId="257"/>
            <ac:spMk id="47" creationId="{D1514BA0-9946-4E3F-8B09-7591D181272C}"/>
          </ac:spMkLst>
        </pc:spChg>
        <pc:spChg chg="mod">
          <ac:chgData name="Xin Zhang (FA Talent)" userId="474f572f-8271-4f60-858e-cee871e0aec6" providerId="ADAL" clId="{BC7BFE87-0547-4714-AF4E-927735BA5F98}" dt="2022-01-26T16:56:48.571" v="2617" actId="947"/>
          <ac:spMkLst>
            <pc:docMk/>
            <pc:sldMk cId="4192811409" sldId="257"/>
            <ac:spMk id="48" creationId="{A5C48EEE-1828-4559-9471-C25FCF4B3227}"/>
          </ac:spMkLst>
        </pc:spChg>
        <pc:spChg chg="mod">
          <ac:chgData name="Xin Zhang (FA Talent)" userId="474f572f-8271-4f60-858e-cee871e0aec6" providerId="ADAL" clId="{BC7BFE87-0547-4714-AF4E-927735BA5F98}" dt="2022-01-26T16:56:48.609" v="2642" actId="947"/>
          <ac:spMkLst>
            <pc:docMk/>
            <pc:sldMk cId="4192811409" sldId="257"/>
            <ac:spMk id="49" creationId="{F7F7C938-81DE-4CB7-8C4D-BB59BD19A4D8}"/>
          </ac:spMkLst>
        </pc:spChg>
        <pc:spChg chg="mod">
          <ac:chgData name="Xin Zhang (FA Talent)" userId="474f572f-8271-4f60-858e-cee871e0aec6" providerId="ADAL" clId="{BC7BFE87-0547-4714-AF4E-927735BA5F98}" dt="2022-01-26T16:56:48.489" v="2579" actId="947"/>
          <ac:spMkLst>
            <pc:docMk/>
            <pc:sldMk cId="4192811409" sldId="257"/>
            <ac:spMk id="50" creationId="{5B0FA290-8D32-4FBE-BBC0-DFBF1D67FBDA}"/>
          </ac:spMkLst>
        </pc:spChg>
        <pc:spChg chg="mod">
          <ac:chgData name="Xin Zhang (FA Talent)" userId="474f572f-8271-4f60-858e-cee871e0aec6" providerId="ADAL" clId="{BC7BFE87-0547-4714-AF4E-927735BA5F98}" dt="2022-01-26T16:56:48.569" v="2615" actId="947"/>
          <ac:spMkLst>
            <pc:docMk/>
            <pc:sldMk cId="4192811409" sldId="257"/>
            <ac:spMk id="51" creationId="{5E6050F9-5765-485D-9332-2884C5202C02}"/>
          </ac:spMkLst>
        </pc:spChg>
        <pc:spChg chg="mod">
          <ac:chgData name="Xin Zhang (FA Talent)" userId="474f572f-8271-4f60-858e-cee871e0aec6" providerId="ADAL" clId="{BC7BFE87-0547-4714-AF4E-927735BA5F98}" dt="2022-01-26T16:56:48.484" v="2574" actId="947"/>
          <ac:spMkLst>
            <pc:docMk/>
            <pc:sldMk cId="4192811409" sldId="257"/>
            <ac:spMk id="52" creationId="{0114E3E6-C83E-4D0C-A21A-3B13EAE449A3}"/>
          </ac:spMkLst>
        </pc:spChg>
        <pc:spChg chg="mod">
          <ac:chgData name="Xin Zhang (FA Talent)" userId="474f572f-8271-4f60-858e-cee871e0aec6" providerId="ADAL" clId="{BC7BFE87-0547-4714-AF4E-927735BA5F98}" dt="2022-01-26T16:56:48.580" v="2623" actId="947"/>
          <ac:spMkLst>
            <pc:docMk/>
            <pc:sldMk cId="4192811409" sldId="257"/>
            <ac:spMk id="54" creationId="{0BC1796C-A04F-4F08-930E-244804010BF7}"/>
          </ac:spMkLst>
        </pc:spChg>
      </pc:sldChg>
      <pc:sldChg chg="modSp mod">
        <pc:chgData name="Xin Zhang (FA Talent)" userId="474f572f-8271-4f60-858e-cee871e0aec6" providerId="ADAL" clId="{BC7BFE87-0547-4714-AF4E-927735BA5F98}" dt="2022-01-26T17:00:24.500" v="5003" actId="33935"/>
        <pc:sldMkLst>
          <pc:docMk/>
          <pc:sldMk cId="3320158059" sldId="258"/>
        </pc:sldMkLst>
        <pc:spChg chg="mod">
          <ac:chgData name="Xin Zhang (FA Talent)" userId="474f572f-8271-4f60-858e-cee871e0aec6" providerId="ADAL" clId="{BC7BFE87-0547-4714-AF4E-927735BA5F98}" dt="2022-01-26T17:00:24.500" v="5003" actId="33935"/>
          <ac:spMkLst>
            <pc:docMk/>
            <pc:sldMk cId="3320158059" sldId="258"/>
            <ac:spMk id="5" creationId="{AB7E713D-8362-4492-B0A3-D6F5231350E6}"/>
          </ac:spMkLst>
        </pc:spChg>
        <pc:spChg chg="mod modVis">
          <ac:chgData name="Xin Zhang (FA Talent)" userId="474f572f-8271-4f60-858e-cee871e0aec6" providerId="ADAL" clId="{BC7BFE87-0547-4714-AF4E-927735BA5F98}" dt="2022-01-26T17:00:24.500" v="5003" actId="33935"/>
          <ac:spMkLst>
            <pc:docMk/>
            <pc:sldMk cId="3320158059" sldId="258"/>
            <ac:spMk id="6" creationId="{FA39AE5A-0CE8-40A1-AFDD-5E56EFB552F6}"/>
          </ac:spMkLst>
        </pc:spChg>
        <pc:spChg chg="mod">
          <ac:chgData name="Xin Zhang (FA Talent)" userId="474f572f-8271-4f60-858e-cee871e0aec6" providerId="ADAL" clId="{BC7BFE87-0547-4714-AF4E-927735BA5F98}" dt="2022-01-26T17:00:24.500" v="5003" actId="33935"/>
          <ac:spMkLst>
            <pc:docMk/>
            <pc:sldMk cId="3320158059" sldId="258"/>
            <ac:spMk id="7" creationId="{7E62DAA1-D665-4701-8476-819EC81E3B1E}"/>
          </ac:spMkLst>
        </pc:spChg>
        <pc:spChg chg="mod">
          <ac:chgData name="Xin Zhang (FA Talent)" userId="474f572f-8271-4f60-858e-cee871e0aec6" providerId="ADAL" clId="{BC7BFE87-0547-4714-AF4E-927735BA5F98}" dt="2022-01-26T17:00:24.500" v="5003" actId="33935"/>
          <ac:spMkLst>
            <pc:docMk/>
            <pc:sldMk cId="3320158059" sldId="258"/>
            <ac:spMk id="8" creationId="{B8450D01-C165-439C-B711-BDCD75E44FE8}"/>
          </ac:spMkLst>
        </pc:spChg>
        <pc:spChg chg="mod">
          <ac:chgData name="Xin Zhang (FA Talent)" userId="474f572f-8271-4f60-858e-cee871e0aec6" providerId="ADAL" clId="{BC7BFE87-0547-4714-AF4E-927735BA5F98}" dt="2022-01-26T17:00:24.500" v="5003" actId="33935"/>
          <ac:spMkLst>
            <pc:docMk/>
            <pc:sldMk cId="3320158059" sldId="258"/>
            <ac:spMk id="14" creationId="{B51D6A9A-F968-4FC9-B3B3-05410DFC8CF7}"/>
          </ac:spMkLst>
        </pc:spChg>
        <pc:spChg chg="mod">
          <ac:chgData name="Xin Zhang (FA Talent)" userId="474f572f-8271-4f60-858e-cee871e0aec6" providerId="ADAL" clId="{BC7BFE87-0547-4714-AF4E-927735BA5F98}" dt="2022-01-26T17:00:24.500" v="5003" actId="33935"/>
          <ac:spMkLst>
            <pc:docMk/>
            <pc:sldMk cId="3320158059" sldId="258"/>
            <ac:spMk id="15" creationId="{3CE6D542-5B75-4D70-A7F4-065D40C65E2A}"/>
          </ac:spMkLst>
        </pc:spChg>
        <pc:spChg chg="mod">
          <ac:chgData name="Xin Zhang (FA Talent)" userId="474f572f-8271-4f60-858e-cee871e0aec6" providerId="ADAL" clId="{BC7BFE87-0547-4714-AF4E-927735BA5F98}" dt="2022-01-26T17:00:24.500" v="5003" actId="33935"/>
          <ac:spMkLst>
            <pc:docMk/>
            <pc:sldMk cId="3320158059" sldId="258"/>
            <ac:spMk id="16" creationId="{488EF1D0-BD1E-4C93-9D6A-40214322293B}"/>
          </ac:spMkLst>
        </pc:spChg>
        <pc:grpChg chg="mod">
          <ac:chgData name="Xin Zhang (FA Talent)" userId="474f572f-8271-4f60-858e-cee871e0aec6" providerId="ADAL" clId="{BC7BFE87-0547-4714-AF4E-927735BA5F98}" dt="2022-01-26T17:00:24.500" v="5003" actId="33935"/>
          <ac:grpSpMkLst>
            <pc:docMk/>
            <pc:sldMk cId="3320158059" sldId="258"/>
            <ac:grpSpMk id="1" creationId="{00000000-0000-0000-0000-000000000000}"/>
          </ac:grpSpMkLst>
        </pc:grpChg>
      </pc:sldChg>
      <pc:sldChg chg="modSp mod">
        <pc:chgData name="Xin Zhang (FA Talent)" userId="474f572f-8271-4f60-858e-cee871e0aec6" providerId="ADAL" clId="{BC7BFE87-0547-4714-AF4E-927735BA5F98}" dt="2022-01-26T16:56:48.766" v="2693" actId="947"/>
        <pc:sldMkLst>
          <pc:docMk/>
          <pc:sldMk cId="1715018991" sldId="259"/>
        </pc:sldMkLst>
        <pc:spChg chg="mod">
          <ac:chgData name="Xin Zhang (FA Talent)" userId="474f572f-8271-4f60-858e-cee871e0aec6" providerId="ADAL" clId="{BC7BFE87-0547-4714-AF4E-927735BA5F98}" dt="2022-01-26T16:56:48.715" v="2677" actId="947"/>
          <ac:spMkLst>
            <pc:docMk/>
            <pc:sldMk cId="1715018991" sldId="259"/>
            <ac:spMk id="2" creationId="{799BCCCA-E676-4ED5-94DA-96BDADF01EFC}"/>
          </ac:spMkLst>
        </pc:spChg>
        <pc:spChg chg="mod">
          <ac:chgData name="Xin Zhang (FA Talent)" userId="474f572f-8271-4f60-858e-cee871e0aec6" providerId="ADAL" clId="{BC7BFE87-0547-4714-AF4E-927735BA5F98}" dt="2022-01-26T16:56:48.765" v="2691" actId="947"/>
          <ac:spMkLst>
            <pc:docMk/>
            <pc:sldMk cId="1715018991" sldId="259"/>
            <ac:spMk id="4" creationId="{CC334012-A52C-45FC-88B5-8CC1FBE92D04}"/>
          </ac:spMkLst>
        </pc:spChg>
        <pc:spChg chg="mod">
          <ac:chgData name="Xin Zhang (FA Talent)" userId="474f572f-8271-4f60-858e-cee871e0aec6" providerId="ADAL" clId="{BC7BFE87-0547-4714-AF4E-927735BA5F98}" dt="2022-01-26T16:56:48.766" v="2693" actId="947"/>
          <ac:spMkLst>
            <pc:docMk/>
            <pc:sldMk cId="1715018991" sldId="259"/>
            <ac:spMk id="6" creationId="{E3883E0E-6633-4E76-8838-ADFF861B69D5}"/>
          </ac:spMkLst>
        </pc:spChg>
        <pc:spChg chg="mod">
          <ac:chgData name="Xin Zhang (FA Talent)" userId="474f572f-8271-4f60-858e-cee871e0aec6" providerId="ADAL" clId="{BC7BFE87-0547-4714-AF4E-927735BA5F98}" dt="2022-01-26T16:56:48.766" v="2692" actId="947"/>
          <ac:spMkLst>
            <pc:docMk/>
            <pc:sldMk cId="1715018991" sldId="259"/>
            <ac:spMk id="8" creationId="{8C9F9573-4651-486F-83F8-43887F8A1E86}"/>
          </ac:spMkLst>
        </pc:spChg>
        <pc:spChg chg="mod">
          <ac:chgData name="Xin Zhang (FA Talent)" userId="474f572f-8271-4f60-858e-cee871e0aec6" providerId="ADAL" clId="{BC7BFE87-0547-4714-AF4E-927735BA5F98}" dt="2022-01-26T16:56:48.763" v="2690" actId="947"/>
          <ac:spMkLst>
            <pc:docMk/>
            <pc:sldMk cId="1715018991" sldId="259"/>
            <ac:spMk id="9" creationId="{81AFED31-3032-40AA-A32F-5AE8EFF0A912}"/>
          </ac:spMkLst>
        </pc:spChg>
      </pc:sldChg>
      <pc:sldChg chg="modSp mod">
        <pc:chgData name="Xin Zhang (FA Talent)" userId="474f572f-8271-4f60-858e-cee871e0aec6" providerId="ADAL" clId="{BC7BFE87-0547-4714-AF4E-927735BA5F98}" dt="2022-01-26T16:56:48.847" v="2717" actId="947"/>
        <pc:sldMkLst>
          <pc:docMk/>
          <pc:sldMk cId="3932530960" sldId="260"/>
        </pc:sldMkLst>
        <pc:spChg chg="mod">
          <ac:chgData name="Xin Zhang (FA Talent)" userId="474f572f-8271-4f60-858e-cee871e0aec6" providerId="ADAL" clId="{BC7BFE87-0547-4714-AF4E-927735BA5F98}" dt="2022-01-26T16:56:48.790" v="2697" actId="947"/>
          <ac:spMkLst>
            <pc:docMk/>
            <pc:sldMk cId="3932530960" sldId="260"/>
            <ac:spMk id="2" creationId="{E1B32776-E017-4C79-A9FB-897E5824A2AE}"/>
          </ac:spMkLst>
        </pc:spChg>
        <pc:spChg chg="mod">
          <ac:chgData name="Xin Zhang (FA Talent)" userId="474f572f-8271-4f60-858e-cee871e0aec6" providerId="ADAL" clId="{BC7BFE87-0547-4714-AF4E-927735BA5F98}" dt="2022-01-26T16:56:48.845" v="2715" actId="947"/>
          <ac:spMkLst>
            <pc:docMk/>
            <pc:sldMk cId="3932530960" sldId="260"/>
            <ac:spMk id="3" creationId="{0CEC72D6-7FF9-41E0-ACBC-9D612CCFCE9E}"/>
          </ac:spMkLst>
        </pc:spChg>
        <pc:spChg chg="mod">
          <ac:chgData name="Xin Zhang (FA Talent)" userId="474f572f-8271-4f60-858e-cee871e0aec6" providerId="ADAL" clId="{BC7BFE87-0547-4714-AF4E-927735BA5F98}" dt="2022-01-26T16:56:48.846" v="2716" actId="947"/>
          <ac:spMkLst>
            <pc:docMk/>
            <pc:sldMk cId="3932530960" sldId="260"/>
            <ac:spMk id="5" creationId="{CAF48CDF-746F-413C-8CEE-67BFB80F292D}"/>
          </ac:spMkLst>
        </pc:spChg>
        <pc:spChg chg="mod">
          <ac:chgData name="Xin Zhang (FA Talent)" userId="474f572f-8271-4f60-858e-cee871e0aec6" providerId="ADAL" clId="{BC7BFE87-0547-4714-AF4E-927735BA5F98}" dt="2022-01-26T16:56:48.847" v="2717" actId="947"/>
          <ac:spMkLst>
            <pc:docMk/>
            <pc:sldMk cId="3932530960" sldId="260"/>
            <ac:spMk id="7" creationId="{C0311449-2947-486F-B247-7ADE9247FD10}"/>
          </ac:spMkLst>
        </pc:spChg>
        <pc:spChg chg="mod">
          <ac:chgData name="Xin Zhang (FA Talent)" userId="474f572f-8271-4f60-858e-cee871e0aec6" providerId="ADAL" clId="{BC7BFE87-0547-4714-AF4E-927735BA5F98}" dt="2022-01-26T16:56:48.842" v="2713" actId="947"/>
          <ac:spMkLst>
            <pc:docMk/>
            <pc:sldMk cId="3932530960" sldId="260"/>
            <ac:spMk id="8" creationId="{B31AC97A-0DA9-4F8E-B7A4-FA66B6358FEF}"/>
          </ac:spMkLst>
        </pc:spChg>
        <pc:spChg chg="mod">
          <ac:chgData name="Xin Zhang (FA Talent)" userId="474f572f-8271-4f60-858e-cee871e0aec6" providerId="ADAL" clId="{BC7BFE87-0547-4714-AF4E-927735BA5F98}" dt="2022-01-26T16:56:48.844" v="2714" actId="947"/>
          <ac:spMkLst>
            <pc:docMk/>
            <pc:sldMk cId="3932530960" sldId="260"/>
            <ac:spMk id="10" creationId="{62A0D8C3-8D7E-4F90-854E-87328A2EEB08}"/>
          </ac:spMkLst>
        </pc:spChg>
      </pc:sldChg>
      <pc:sldChg chg="addSp delSp modSp mod">
        <pc:chgData name="Xin Zhang (FA Talent)" userId="474f572f-8271-4f60-858e-cee871e0aec6" providerId="ADAL" clId="{BC7BFE87-0547-4714-AF4E-927735BA5F98}" dt="2022-01-26T17:00:31.130" v="5006" actId="14826"/>
        <pc:sldMkLst>
          <pc:docMk/>
          <pc:sldMk cId="1239379039" sldId="261"/>
        </pc:sldMkLst>
        <pc:spChg chg="mod">
          <ac:chgData name="Xin Zhang (FA Talent)" userId="474f572f-8271-4f60-858e-cee871e0aec6" providerId="ADAL" clId="{BC7BFE87-0547-4714-AF4E-927735BA5F98}" dt="2022-01-26T16:56:48.863" v="2721" actId="947"/>
          <ac:spMkLst>
            <pc:docMk/>
            <pc:sldMk cId="1239379039" sldId="261"/>
            <ac:spMk id="2" creationId="{036D9BA5-8A61-415D-9305-3219C955E3AF}"/>
          </ac:spMkLst>
        </pc:spChg>
        <pc:spChg chg="mod">
          <ac:chgData name="Xin Zhang (FA Talent)" userId="474f572f-8271-4f60-858e-cee871e0aec6" providerId="ADAL" clId="{BC7BFE87-0547-4714-AF4E-927735BA5F98}" dt="2022-01-26T16:56:49.026" v="2762" actId="947"/>
          <ac:spMkLst>
            <pc:docMk/>
            <pc:sldMk cId="1239379039" sldId="261"/>
            <ac:spMk id="3" creationId="{986DD495-A786-4F1B-AF72-05E4FAD28741}"/>
          </ac:spMkLst>
        </pc:spChg>
        <pc:spChg chg="mod">
          <ac:chgData name="Xin Zhang (FA Talent)" userId="474f572f-8271-4f60-858e-cee871e0aec6" providerId="ADAL" clId="{BC7BFE87-0547-4714-AF4E-927735BA5F98}" dt="2022-01-26T16:56:49.018" v="2755" actId="947"/>
          <ac:spMkLst>
            <pc:docMk/>
            <pc:sldMk cId="1239379039" sldId="261"/>
            <ac:spMk id="4" creationId="{027F354A-0530-4E86-BEAE-D6AE1C335F1B}"/>
          </ac:spMkLst>
        </pc:spChg>
        <pc:spChg chg="mod">
          <ac:chgData name="Xin Zhang (FA Talent)" userId="474f572f-8271-4f60-858e-cee871e0aec6" providerId="ADAL" clId="{BC7BFE87-0547-4714-AF4E-927735BA5F98}" dt="2022-01-26T16:56:49.022" v="2758" actId="947"/>
          <ac:spMkLst>
            <pc:docMk/>
            <pc:sldMk cId="1239379039" sldId="261"/>
            <ac:spMk id="6" creationId="{2C7ACB8D-61AB-4B01-8A85-24058696C9F6}"/>
          </ac:spMkLst>
        </pc:spChg>
        <pc:spChg chg="mod">
          <ac:chgData name="Xin Zhang (FA Talent)" userId="474f572f-8271-4f60-858e-cee871e0aec6" providerId="ADAL" clId="{BC7BFE87-0547-4714-AF4E-927735BA5F98}" dt="2022-01-26T16:56:49.027" v="2763" actId="947"/>
          <ac:spMkLst>
            <pc:docMk/>
            <pc:sldMk cId="1239379039" sldId="261"/>
            <ac:spMk id="8" creationId="{9D1A2F8E-8D9A-41FC-902B-91144526FCA5}"/>
          </ac:spMkLst>
        </pc:spChg>
        <pc:spChg chg="mod">
          <ac:chgData name="Xin Zhang (FA Talent)" userId="474f572f-8271-4f60-858e-cee871e0aec6" providerId="ADAL" clId="{BC7BFE87-0547-4714-AF4E-927735BA5F98}" dt="2022-01-26T16:56:49.012" v="2750" actId="947"/>
          <ac:spMkLst>
            <pc:docMk/>
            <pc:sldMk cId="1239379039" sldId="261"/>
            <ac:spMk id="9" creationId="{77298990-9892-47AD-91D0-CFC4380F4CAB}"/>
          </ac:spMkLst>
        </pc:spChg>
        <pc:spChg chg="mod">
          <ac:chgData name="Xin Zhang (FA Talent)" userId="474f572f-8271-4f60-858e-cee871e0aec6" providerId="ADAL" clId="{BC7BFE87-0547-4714-AF4E-927735BA5F98}" dt="2022-01-26T16:56:49.021" v="2757" actId="947"/>
          <ac:spMkLst>
            <pc:docMk/>
            <pc:sldMk cId="1239379039" sldId="261"/>
            <ac:spMk id="11" creationId="{AEB3A693-7118-4595-924E-0FDC5264219D}"/>
          </ac:spMkLst>
        </pc:spChg>
        <pc:spChg chg="mod">
          <ac:chgData name="Xin Zhang (FA Talent)" userId="474f572f-8271-4f60-858e-cee871e0aec6" providerId="ADAL" clId="{BC7BFE87-0547-4714-AF4E-927735BA5F98}" dt="2022-01-26T16:56:49.027" v="2764" actId="947"/>
          <ac:spMkLst>
            <pc:docMk/>
            <pc:sldMk cId="1239379039" sldId="261"/>
            <ac:spMk id="13" creationId="{3D8F07F6-ED18-4664-8BB5-E0BBF4746D2C}"/>
          </ac:spMkLst>
        </pc:spChg>
        <pc:spChg chg="mod">
          <ac:chgData name="Xin Zhang (FA Talent)" userId="474f572f-8271-4f60-858e-cee871e0aec6" providerId="ADAL" clId="{BC7BFE87-0547-4714-AF4E-927735BA5F98}" dt="2022-01-26T16:56:49.022" v="2759" actId="947"/>
          <ac:spMkLst>
            <pc:docMk/>
            <pc:sldMk cId="1239379039" sldId="261"/>
            <ac:spMk id="14" creationId="{C3C985F6-30AC-407C-9208-DEBF5EE070F5}"/>
          </ac:spMkLst>
        </pc:spChg>
        <pc:spChg chg="mod">
          <ac:chgData name="Xin Zhang (FA Talent)" userId="474f572f-8271-4f60-858e-cee871e0aec6" providerId="ADAL" clId="{BC7BFE87-0547-4714-AF4E-927735BA5F98}" dt="2022-01-26T16:56:49.025" v="2761" actId="947"/>
          <ac:spMkLst>
            <pc:docMk/>
            <pc:sldMk cId="1239379039" sldId="261"/>
            <ac:spMk id="15" creationId="{9C7303EB-0B39-4DCC-B741-F4A59D6E4BD7}"/>
          </ac:spMkLst>
        </pc:spChg>
        <pc:spChg chg="add del mod">
          <ac:chgData name="Xin Zhang (FA Talent)" userId="474f572f-8271-4f60-858e-cee871e0aec6" providerId="ADAL" clId="{BC7BFE87-0547-4714-AF4E-927735BA5F98}" dt="2022-01-26T17:00:10.653" v="4997"/>
          <ac:spMkLst>
            <pc:docMk/>
            <pc:sldMk cId="1239379039" sldId="261"/>
            <ac:spMk id="16" creationId="{423A414E-1423-42BA-9129-4BD49C186672}"/>
          </ac:spMkLst>
        </pc:spChg>
        <pc:spChg chg="mod">
          <ac:chgData name="Xin Zhang (FA Talent)" userId="474f572f-8271-4f60-858e-cee871e0aec6" providerId="ADAL" clId="{BC7BFE87-0547-4714-AF4E-927735BA5F98}" dt="2022-01-26T16:56:49.028" v="2765" actId="947"/>
          <ac:spMkLst>
            <pc:docMk/>
            <pc:sldMk cId="1239379039" sldId="261"/>
            <ac:spMk id="17" creationId="{4E8596B1-B785-45D6-8D8C-6D7FD726EA76}"/>
          </ac:spMkLst>
        </pc:spChg>
        <pc:spChg chg="mod">
          <ac:chgData name="Xin Zhang (FA Talent)" userId="474f572f-8271-4f60-858e-cee871e0aec6" providerId="ADAL" clId="{BC7BFE87-0547-4714-AF4E-927735BA5F98}" dt="2022-01-26T16:56:49.017" v="2754" actId="947"/>
          <ac:spMkLst>
            <pc:docMk/>
            <pc:sldMk cId="1239379039" sldId="261"/>
            <ac:spMk id="18" creationId="{67B13592-F818-41CB-BA85-677A2FED1FD7}"/>
          </ac:spMkLst>
        </pc:spChg>
        <pc:spChg chg="add del mod">
          <ac:chgData name="Xin Zhang (FA Talent)" userId="474f572f-8271-4f60-858e-cee871e0aec6" providerId="ADAL" clId="{BC7BFE87-0547-4714-AF4E-927735BA5F98}" dt="2022-01-26T17:00:28.059" v="5005" actId="21"/>
          <ac:spMkLst>
            <pc:docMk/>
            <pc:sldMk cId="1239379039" sldId="261"/>
            <ac:spMk id="19" creationId="{5241BB03-2B89-445F-A003-5538B7CAB19C}"/>
          </ac:spMkLst>
        </pc:spChg>
        <pc:picChg chg="add del">
          <ac:chgData name="Xin Zhang (FA Talent)" userId="474f572f-8271-4f60-858e-cee871e0aec6" providerId="ADAL" clId="{BC7BFE87-0547-4714-AF4E-927735BA5F98}" dt="2022-01-26T17:00:12.803" v="4999"/>
          <ac:picMkLst>
            <pc:docMk/>
            <pc:sldMk cId="1239379039" sldId="261"/>
            <ac:picMk id="5" creationId="{E5871C39-0E28-4DCC-8B97-9A7B7EE86002}"/>
          </ac:picMkLst>
        </pc:picChg>
        <pc:picChg chg="mod">
          <ac:chgData name="Xin Zhang (FA Talent)" userId="474f572f-8271-4f60-858e-cee871e0aec6" providerId="ADAL" clId="{BC7BFE87-0547-4714-AF4E-927735BA5F98}" dt="2022-01-26T17:00:31.130" v="5006" actId="14826"/>
          <ac:picMkLst>
            <pc:docMk/>
            <pc:sldMk cId="1239379039" sldId="261"/>
            <ac:picMk id="10" creationId="{F0054099-2A6E-4C0E-A7D5-4CB1CC26D4B1}"/>
          </ac:picMkLst>
        </pc:picChg>
      </pc:sldChg>
      <pc:sldChg chg="modSp mod">
        <pc:chgData name="Xin Zhang (FA Talent)" userId="474f572f-8271-4f60-858e-cee871e0aec6" providerId="ADAL" clId="{BC7BFE87-0547-4714-AF4E-927735BA5F98}" dt="2022-01-26T16:56:49.211" v="2837" actId="947"/>
        <pc:sldMkLst>
          <pc:docMk/>
          <pc:sldMk cId="723204923" sldId="262"/>
        </pc:sldMkLst>
        <pc:spChg chg="mod">
          <ac:chgData name="Xin Zhang (FA Talent)" userId="474f572f-8271-4f60-858e-cee871e0aec6" providerId="ADAL" clId="{BC7BFE87-0547-4714-AF4E-927735BA5F98}" dt="2022-01-26T16:56:49.051" v="2769" actId="947"/>
          <ac:spMkLst>
            <pc:docMk/>
            <pc:sldMk cId="723204923" sldId="262"/>
            <ac:spMk id="2" creationId="{E9181ED4-3826-492C-98A3-D7B22EF5DBD6}"/>
          </ac:spMkLst>
        </pc:spChg>
        <pc:spChg chg="mod">
          <ac:chgData name="Xin Zhang (FA Talent)" userId="474f572f-8271-4f60-858e-cee871e0aec6" providerId="ADAL" clId="{BC7BFE87-0547-4714-AF4E-927735BA5F98}" dt="2022-01-26T16:56:49.204" v="2828" actId="947"/>
          <ac:spMkLst>
            <pc:docMk/>
            <pc:sldMk cId="723204923" sldId="262"/>
            <ac:spMk id="3" creationId="{C0B489A4-599E-4D5D-B73E-19FA5114BCDF}"/>
          </ac:spMkLst>
        </pc:spChg>
        <pc:spChg chg="mod">
          <ac:chgData name="Xin Zhang (FA Talent)" userId="474f572f-8271-4f60-858e-cee871e0aec6" providerId="ADAL" clId="{BC7BFE87-0547-4714-AF4E-927735BA5F98}" dt="2022-01-26T16:56:49.210" v="2835" actId="947"/>
          <ac:spMkLst>
            <pc:docMk/>
            <pc:sldMk cId="723204923" sldId="262"/>
            <ac:spMk id="5" creationId="{643E249A-898F-46D6-B0D4-28FB7B28008E}"/>
          </ac:spMkLst>
        </pc:spChg>
        <pc:spChg chg="mod">
          <ac:chgData name="Xin Zhang (FA Talent)" userId="474f572f-8271-4f60-858e-cee871e0aec6" providerId="ADAL" clId="{BC7BFE87-0547-4714-AF4E-927735BA5F98}" dt="2022-01-26T16:56:49.198" v="2822" actId="947"/>
          <ac:spMkLst>
            <pc:docMk/>
            <pc:sldMk cId="723204923" sldId="262"/>
            <ac:spMk id="6" creationId="{3AFE6F01-F8CA-4B7E-8A87-84A68E73F970}"/>
          </ac:spMkLst>
        </pc:spChg>
        <pc:spChg chg="mod">
          <ac:chgData name="Xin Zhang (FA Talent)" userId="474f572f-8271-4f60-858e-cee871e0aec6" providerId="ADAL" clId="{BC7BFE87-0547-4714-AF4E-927735BA5F98}" dt="2022-01-26T16:56:49.209" v="2834" actId="947"/>
          <ac:spMkLst>
            <pc:docMk/>
            <pc:sldMk cId="723204923" sldId="262"/>
            <ac:spMk id="8" creationId="{BFD29FEF-22D3-452D-B9E1-635D4CAE19CE}"/>
          </ac:spMkLst>
        </pc:spChg>
        <pc:spChg chg="mod">
          <ac:chgData name="Xin Zhang (FA Talent)" userId="474f572f-8271-4f60-858e-cee871e0aec6" providerId="ADAL" clId="{BC7BFE87-0547-4714-AF4E-927735BA5F98}" dt="2022-01-26T16:56:49.211" v="2837" actId="947"/>
          <ac:spMkLst>
            <pc:docMk/>
            <pc:sldMk cId="723204923" sldId="262"/>
            <ac:spMk id="9" creationId="{86AE362E-A0D6-4CA8-AA5C-3AFBD63C5537}"/>
          </ac:spMkLst>
        </pc:spChg>
        <pc:spChg chg="mod">
          <ac:chgData name="Xin Zhang (FA Talent)" userId="474f572f-8271-4f60-858e-cee871e0aec6" providerId="ADAL" clId="{BC7BFE87-0547-4714-AF4E-927735BA5F98}" dt="2022-01-26T16:56:49.204" v="2829" actId="947"/>
          <ac:spMkLst>
            <pc:docMk/>
            <pc:sldMk cId="723204923" sldId="262"/>
            <ac:spMk id="10" creationId="{7B465ADB-2475-446F-9BD3-1667ECCF0BD2}"/>
          </ac:spMkLst>
        </pc:spChg>
        <pc:spChg chg="mod">
          <ac:chgData name="Xin Zhang (FA Talent)" userId="474f572f-8271-4f60-858e-cee871e0aec6" providerId="ADAL" clId="{BC7BFE87-0547-4714-AF4E-927735BA5F98}" dt="2022-01-26T16:56:49.200" v="2825" actId="947"/>
          <ac:spMkLst>
            <pc:docMk/>
            <pc:sldMk cId="723204923" sldId="262"/>
            <ac:spMk id="11" creationId="{2B385895-EE65-4094-BC75-7FD364D9380E}"/>
          </ac:spMkLst>
        </pc:spChg>
        <pc:spChg chg="mod">
          <ac:chgData name="Xin Zhang (FA Talent)" userId="474f572f-8271-4f60-858e-cee871e0aec6" providerId="ADAL" clId="{BC7BFE87-0547-4714-AF4E-927735BA5F98}" dt="2022-01-26T16:56:49.210" v="2836" actId="947"/>
          <ac:spMkLst>
            <pc:docMk/>
            <pc:sldMk cId="723204923" sldId="262"/>
            <ac:spMk id="12" creationId="{2CAEFEDF-9A24-4EAD-B695-E0AE2A5CF2CE}"/>
          </ac:spMkLst>
        </pc:spChg>
        <pc:spChg chg="mod">
          <ac:chgData name="Xin Zhang (FA Talent)" userId="474f572f-8271-4f60-858e-cee871e0aec6" providerId="ADAL" clId="{BC7BFE87-0547-4714-AF4E-927735BA5F98}" dt="2022-01-26T16:56:49.208" v="2833" actId="947"/>
          <ac:spMkLst>
            <pc:docMk/>
            <pc:sldMk cId="723204923" sldId="262"/>
            <ac:spMk id="13" creationId="{1F6D92F1-837D-4F6C-AC02-F38895CAE40D}"/>
          </ac:spMkLst>
        </pc:spChg>
        <pc:spChg chg="mod">
          <ac:chgData name="Xin Zhang (FA Talent)" userId="474f572f-8271-4f60-858e-cee871e0aec6" providerId="ADAL" clId="{BC7BFE87-0547-4714-AF4E-927735BA5F98}" dt="2022-01-26T16:56:49.191" v="2816" actId="947"/>
          <ac:spMkLst>
            <pc:docMk/>
            <pc:sldMk cId="723204923" sldId="262"/>
            <ac:spMk id="14" creationId="{6BCE5492-A70E-477F-9F26-E2706B774D30}"/>
          </ac:spMkLst>
        </pc:spChg>
        <pc:spChg chg="mod">
          <ac:chgData name="Xin Zhang (FA Talent)" userId="474f572f-8271-4f60-858e-cee871e0aec6" providerId="ADAL" clId="{BC7BFE87-0547-4714-AF4E-927735BA5F98}" dt="2022-01-26T16:56:49.193" v="2818" actId="947"/>
          <ac:spMkLst>
            <pc:docMk/>
            <pc:sldMk cId="723204923" sldId="262"/>
            <ac:spMk id="15" creationId="{3B773F8B-DF33-4204-97C7-1C0169CCC78F}"/>
          </ac:spMkLst>
        </pc:spChg>
        <pc:spChg chg="mod">
          <ac:chgData name="Xin Zhang (FA Talent)" userId="474f572f-8271-4f60-858e-cee871e0aec6" providerId="ADAL" clId="{BC7BFE87-0547-4714-AF4E-927735BA5F98}" dt="2022-01-26T16:56:49.205" v="2830" actId="947"/>
          <ac:spMkLst>
            <pc:docMk/>
            <pc:sldMk cId="723204923" sldId="262"/>
            <ac:spMk id="16" creationId="{C345028A-A969-4E82-BFE4-9C8AF2A179A6}"/>
          </ac:spMkLst>
        </pc:spChg>
        <pc:spChg chg="mod">
          <ac:chgData name="Xin Zhang (FA Talent)" userId="474f572f-8271-4f60-858e-cee871e0aec6" providerId="ADAL" clId="{BC7BFE87-0547-4714-AF4E-927735BA5F98}" dt="2022-01-26T16:56:49.202" v="2827" actId="947"/>
          <ac:spMkLst>
            <pc:docMk/>
            <pc:sldMk cId="723204923" sldId="262"/>
            <ac:spMk id="17" creationId="{42B3A89B-3654-49F5-A008-8F6969B77088}"/>
          </ac:spMkLst>
        </pc:spChg>
        <pc:spChg chg="mod">
          <ac:chgData name="Xin Zhang (FA Talent)" userId="474f572f-8271-4f60-858e-cee871e0aec6" providerId="ADAL" clId="{BC7BFE87-0547-4714-AF4E-927735BA5F98}" dt="2022-01-26T16:56:49.194" v="2819" actId="947"/>
          <ac:spMkLst>
            <pc:docMk/>
            <pc:sldMk cId="723204923" sldId="262"/>
            <ac:spMk id="18" creationId="{C4741889-30AE-4C05-A24B-CB89E9864C82}"/>
          </ac:spMkLst>
        </pc:spChg>
        <pc:spChg chg="mod">
          <ac:chgData name="Xin Zhang (FA Talent)" userId="474f572f-8271-4f60-858e-cee871e0aec6" providerId="ADAL" clId="{BC7BFE87-0547-4714-AF4E-927735BA5F98}" dt="2022-01-26T16:56:49.192" v="2817" actId="947"/>
          <ac:spMkLst>
            <pc:docMk/>
            <pc:sldMk cId="723204923" sldId="262"/>
            <ac:spMk id="21" creationId="{65997455-D384-4709-8736-F0E14214906C}"/>
          </ac:spMkLst>
        </pc:spChg>
        <pc:spChg chg="mod">
          <ac:chgData name="Xin Zhang (FA Talent)" userId="474f572f-8271-4f60-858e-cee871e0aec6" providerId="ADAL" clId="{BC7BFE87-0547-4714-AF4E-927735BA5F98}" dt="2022-01-26T16:56:49.207" v="2831" actId="947"/>
          <ac:spMkLst>
            <pc:docMk/>
            <pc:sldMk cId="723204923" sldId="262"/>
            <ac:spMk id="22" creationId="{F7C9347A-831A-40A6-A014-1FF171258729}"/>
          </ac:spMkLst>
        </pc:spChg>
        <pc:spChg chg="mod">
          <ac:chgData name="Xin Zhang (FA Talent)" userId="474f572f-8271-4f60-858e-cee871e0aec6" providerId="ADAL" clId="{BC7BFE87-0547-4714-AF4E-927735BA5F98}" dt="2022-01-26T16:56:49.208" v="2832" actId="947"/>
          <ac:spMkLst>
            <pc:docMk/>
            <pc:sldMk cId="723204923" sldId="262"/>
            <ac:spMk id="23" creationId="{F8E5EC77-2FF5-448E-9CB2-1ED188EEFC03}"/>
          </ac:spMkLst>
        </pc:spChg>
      </pc:sldChg>
      <pc:sldChg chg="modSp mod">
        <pc:chgData name="Xin Zhang (FA Talent)" userId="474f572f-8271-4f60-858e-cee871e0aec6" providerId="ADAL" clId="{BC7BFE87-0547-4714-AF4E-927735BA5F98}" dt="2022-01-26T16:56:49.569" v="2925" actId="947"/>
        <pc:sldMkLst>
          <pc:docMk/>
          <pc:sldMk cId="410170900" sldId="263"/>
        </pc:sldMkLst>
        <pc:spChg chg="mod">
          <ac:chgData name="Xin Zhang (FA Talent)" userId="474f572f-8271-4f60-858e-cee871e0aec6" providerId="ADAL" clId="{BC7BFE87-0547-4714-AF4E-927735BA5F98}" dt="2022-01-26T16:56:49.234" v="2841" actId="947"/>
          <ac:spMkLst>
            <pc:docMk/>
            <pc:sldMk cId="410170900" sldId="263"/>
            <ac:spMk id="30" creationId="{C3049F89-26A6-4B64-AE76-34A1DA5E0460}"/>
          </ac:spMkLst>
        </pc:spChg>
        <pc:spChg chg="mod">
          <ac:chgData name="Xin Zhang (FA Talent)" userId="474f572f-8271-4f60-858e-cee871e0aec6" providerId="ADAL" clId="{BC7BFE87-0547-4714-AF4E-927735BA5F98}" dt="2022-01-26T16:56:49.325" v="2872" actId="947"/>
          <ac:spMkLst>
            <pc:docMk/>
            <pc:sldMk cId="410170900" sldId="263"/>
            <ac:spMk id="31" creationId="{3D40509D-983E-4ECC-8418-C52A2B339AC0}"/>
          </ac:spMkLst>
        </pc:spChg>
        <pc:spChg chg="mod">
          <ac:chgData name="Xin Zhang (FA Talent)" userId="474f572f-8271-4f60-858e-cee871e0aec6" providerId="ADAL" clId="{BC7BFE87-0547-4714-AF4E-927735BA5F98}" dt="2022-01-26T16:56:49.328" v="2874" actId="947"/>
          <ac:spMkLst>
            <pc:docMk/>
            <pc:sldMk cId="410170900" sldId="263"/>
            <ac:spMk id="35" creationId="{8C2B617C-F9D8-4842-BEE9-E077DFD07E42}"/>
          </ac:spMkLst>
        </pc:spChg>
        <pc:spChg chg="mod">
          <ac:chgData name="Xin Zhang (FA Talent)" userId="474f572f-8271-4f60-858e-cee871e0aec6" providerId="ADAL" clId="{BC7BFE87-0547-4714-AF4E-927735BA5F98}" dt="2022-01-26T16:56:49.302" v="2858" actId="947"/>
          <ac:spMkLst>
            <pc:docMk/>
            <pc:sldMk cId="410170900" sldId="263"/>
            <ac:spMk id="36" creationId="{B83349EE-1E9B-4F6A-88B8-0C11C6680D84}"/>
          </ac:spMkLst>
        </pc:spChg>
        <pc:spChg chg="mod">
          <ac:chgData name="Xin Zhang (FA Talent)" userId="474f572f-8271-4f60-858e-cee871e0aec6" providerId="ADAL" clId="{BC7BFE87-0547-4714-AF4E-927735BA5F98}" dt="2022-01-26T16:56:49.348" v="2887" actId="947"/>
          <ac:spMkLst>
            <pc:docMk/>
            <pc:sldMk cId="410170900" sldId="263"/>
            <ac:spMk id="37" creationId="{B94986AA-9A42-4EEA-B4AE-9E84D356D4BD}"/>
          </ac:spMkLst>
        </pc:spChg>
        <pc:spChg chg="mod">
          <ac:chgData name="Xin Zhang (FA Talent)" userId="474f572f-8271-4f60-858e-cee871e0aec6" providerId="ADAL" clId="{BC7BFE87-0547-4714-AF4E-927735BA5F98}" dt="2022-01-26T16:56:49.365" v="2897" actId="947"/>
          <ac:spMkLst>
            <pc:docMk/>
            <pc:sldMk cId="410170900" sldId="263"/>
            <ac:spMk id="38" creationId="{ED15D179-7D9D-4F07-89AE-0197F15318FE}"/>
          </ac:spMkLst>
        </pc:spChg>
        <pc:spChg chg="mod">
          <ac:chgData name="Xin Zhang (FA Talent)" userId="474f572f-8271-4f60-858e-cee871e0aec6" providerId="ADAL" clId="{BC7BFE87-0547-4714-AF4E-927735BA5F98}" dt="2022-01-26T16:56:49.379" v="2901" actId="947"/>
          <ac:spMkLst>
            <pc:docMk/>
            <pc:sldMk cId="410170900" sldId="263"/>
            <ac:spMk id="39" creationId="{439829DB-AB06-42FD-B7F1-A4BB765E49FA}"/>
          </ac:spMkLst>
        </pc:spChg>
        <pc:spChg chg="mod">
          <ac:chgData name="Xin Zhang (FA Talent)" userId="474f572f-8271-4f60-858e-cee871e0aec6" providerId="ADAL" clId="{BC7BFE87-0547-4714-AF4E-927735BA5F98}" dt="2022-01-26T16:56:49.392" v="2905" actId="947"/>
          <ac:spMkLst>
            <pc:docMk/>
            <pc:sldMk cId="410170900" sldId="263"/>
            <ac:spMk id="40" creationId="{CCDE95E7-A82E-403D-B610-908A1A74207D}"/>
          </ac:spMkLst>
        </pc:spChg>
        <pc:spChg chg="mod">
          <ac:chgData name="Xin Zhang (FA Talent)" userId="474f572f-8271-4f60-858e-cee871e0aec6" providerId="ADAL" clId="{BC7BFE87-0547-4714-AF4E-927735BA5F98}" dt="2022-01-26T16:56:49.406" v="2909" actId="947"/>
          <ac:spMkLst>
            <pc:docMk/>
            <pc:sldMk cId="410170900" sldId="263"/>
            <ac:spMk id="41" creationId="{53CB504D-8570-4627-AF03-D025ABC72D47}"/>
          </ac:spMkLst>
        </pc:spChg>
        <pc:spChg chg="mod">
          <ac:chgData name="Xin Zhang (FA Talent)" userId="474f572f-8271-4f60-858e-cee871e0aec6" providerId="ADAL" clId="{BC7BFE87-0547-4714-AF4E-927735BA5F98}" dt="2022-01-26T16:56:49.420" v="2913" actId="947"/>
          <ac:spMkLst>
            <pc:docMk/>
            <pc:sldMk cId="410170900" sldId="263"/>
            <ac:spMk id="42" creationId="{4F702CDE-A050-48B3-A327-E7F72F9B31D0}"/>
          </ac:spMkLst>
        </pc:spChg>
        <pc:spChg chg="mod">
          <ac:chgData name="Xin Zhang (FA Talent)" userId="474f572f-8271-4f60-858e-cee871e0aec6" providerId="ADAL" clId="{BC7BFE87-0547-4714-AF4E-927735BA5F98}" dt="2022-01-26T16:56:49.434" v="2917" actId="947"/>
          <ac:spMkLst>
            <pc:docMk/>
            <pc:sldMk cId="410170900" sldId="263"/>
            <ac:spMk id="43" creationId="{CF9C14E4-2857-4980-A60B-C023807196BF}"/>
          </ac:spMkLst>
        </pc:spChg>
        <pc:spChg chg="mod">
          <ac:chgData name="Xin Zhang (FA Talent)" userId="474f572f-8271-4f60-858e-cee871e0aec6" providerId="ADAL" clId="{BC7BFE87-0547-4714-AF4E-927735BA5F98}" dt="2022-01-26T16:56:49.481" v="2921" actId="947"/>
          <ac:spMkLst>
            <pc:docMk/>
            <pc:sldMk cId="410170900" sldId="263"/>
            <ac:spMk id="44" creationId="{17C3FB37-0F37-4CD0-95D3-8229F1933102}"/>
          </ac:spMkLst>
        </pc:spChg>
        <pc:spChg chg="mod">
          <ac:chgData name="Xin Zhang (FA Talent)" userId="474f572f-8271-4f60-858e-cee871e0aec6" providerId="ADAL" clId="{BC7BFE87-0547-4714-AF4E-927735BA5F98}" dt="2022-01-26T16:56:49.569" v="2925" actId="947"/>
          <ac:spMkLst>
            <pc:docMk/>
            <pc:sldMk cId="410170900" sldId="263"/>
            <ac:spMk id="45" creationId="{AE61DFCF-005E-4E00-8C94-111E20459B19}"/>
          </ac:spMkLst>
        </pc:spChg>
        <pc:spChg chg="mod">
          <ac:chgData name="Xin Zhang (FA Talent)" userId="474f572f-8271-4f60-858e-cee871e0aec6" providerId="ADAL" clId="{BC7BFE87-0547-4714-AF4E-927735BA5F98}" dt="2022-01-26T16:56:49.326" v="2873" actId="947"/>
          <ac:spMkLst>
            <pc:docMk/>
            <pc:sldMk cId="410170900" sldId="263"/>
            <ac:spMk id="46" creationId="{22A7E052-3C5D-4946-8495-C820F9B334D6}"/>
          </ac:spMkLst>
        </pc:spChg>
        <pc:spChg chg="mod">
          <ac:chgData name="Xin Zhang (FA Talent)" userId="474f572f-8271-4f60-858e-cee871e0aec6" providerId="ADAL" clId="{BC7BFE87-0547-4714-AF4E-927735BA5F98}" dt="2022-01-26T16:56:49.357" v="2892" actId="947"/>
          <ac:spMkLst>
            <pc:docMk/>
            <pc:sldMk cId="410170900" sldId="263"/>
            <ac:spMk id="47" creationId="{0D163CEB-0FA3-47F9-BEA2-C37AB8FDBC6B}"/>
          </ac:spMkLst>
        </pc:spChg>
        <pc:spChg chg="mod">
          <ac:chgData name="Xin Zhang (FA Talent)" userId="474f572f-8271-4f60-858e-cee871e0aec6" providerId="ADAL" clId="{BC7BFE87-0547-4714-AF4E-927735BA5F98}" dt="2022-01-26T16:56:49.330" v="2875" actId="947"/>
          <ac:spMkLst>
            <pc:docMk/>
            <pc:sldMk cId="410170900" sldId="263"/>
            <ac:spMk id="50" creationId="{C7CF8473-7240-4A49-85D9-BFCF73D78A1F}"/>
          </ac:spMkLst>
        </pc:spChg>
        <pc:spChg chg="mod">
          <ac:chgData name="Xin Zhang (FA Talent)" userId="474f572f-8271-4f60-858e-cee871e0aec6" providerId="ADAL" clId="{BC7BFE87-0547-4714-AF4E-927735BA5F98}" dt="2022-01-26T16:56:49.322" v="2871" actId="947"/>
          <ac:spMkLst>
            <pc:docMk/>
            <pc:sldMk cId="410170900" sldId="263"/>
            <ac:spMk id="51" creationId="{FCA53AD9-BBAA-414A-A0C2-D16FF961E1EC}"/>
          </ac:spMkLst>
        </pc:spChg>
        <pc:spChg chg="mod">
          <ac:chgData name="Xin Zhang (FA Talent)" userId="474f572f-8271-4f60-858e-cee871e0aec6" providerId="ADAL" clId="{BC7BFE87-0547-4714-AF4E-927735BA5F98}" dt="2022-01-26T16:56:49.358" v="2893" actId="947"/>
          <ac:spMkLst>
            <pc:docMk/>
            <pc:sldMk cId="410170900" sldId="263"/>
            <ac:spMk id="52" creationId="{DB37C317-495B-4F7D-9A70-E9B8C3D342C7}"/>
          </ac:spMkLst>
        </pc:spChg>
        <pc:spChg chg="mod">
          <ac:chgData name="Xin Zhang (FA Talent)" userId="474f572f-8271-4f60-858e-cee871e0aec6" providerId="ADAL" clId="{BC7BFE87-0547-4714-AF4E-927735BA5F98}" dt="2022-01-26T16:56:49.342" v="2883" actId="947"/>
          <ac:spMkLst>
            <pc:docMk/>
            <pc:sldMk cId="410170900" sldId="263"/>
            <ac:spMk id="53" creationId="{015F4731-C194-491F-B15F-B7AB3AE6412B}"/>
          </ac:spMkLst>
        </pc:spChg>
        <pc:spChg chg="mod">
          <ac:chgData name="Xin Zhang (FA Talent)" userId="474f572f-8271-4f60-858e-cee871e0aec6" providerId="ADAL" clId="{BC7BFE87-0547-4714-AF4E-927735BA5F98}" dt="2022-01-26T16:56:49.340" v="2881" actId="947"/>
          <ac:spMkLst>
            <pc:docMk/>
            <pc:sldMk cId="410170900" sldId="263"/>
            <ac:spMk id="55" creationId="{281D22E6-AE47-4ECC-A2E7-67C53021E41C}"/>
          </ac:spMkLst>
        </pc:spChg>
        <pc:spChg chg="mod">
          <ac:chgData name="Xin Zhang (FA Talent)" userId="474f572f-8271-4f60-858e-cee871e0aec6" providerId="ADAL" clId="{BC7BFE87-0547-4714-AF4E-927735BA5F98}" dt="2022-01-26T16:56:49.321" v="2870" actId="947"/>
          <ac:spMkLst>
            <pc:docMk/>
            <pc:sldMk cId="410170900" sldId="263"/>
            <ac:spMk id="56" creationId="{D7BCC6BA-106B-4BCE-8547-F2DCC56269A1}"/>
          </ac:spMkLst>
        </pc:spChg>
        <pc:spChg chg="mod">
          <ac:chgData name="Xin Zhang (FA Talent)" userId="474f572f-8271-4f60-858e-cee871e0aec6" providerId="ADAL" clId="{BC7BFE87-0547-4714-AF4E-927735BA5F98}" dt="2022-01-26T16:56:49.332" v="2876" actId="947"/>
          <ac:spMkLst>
            <pc:docMk/>
            <pc:sldMk cId="410170900" sldId="263"/>
            <ac:spMk id="57" creationId="{34435A93-2202-4154-B527-1D0877283282}"/>
          </ac:spMkLst>
        </pc:spChg>
      </pc:sldChg>
      <pc:sldChg chg="modSp mod">
        <pc:chgData name="Xin Zhang (FA Talent)" userId="474f572f-8271-4f60-858e-cee871e0aec6" providerId="ADAL" clId="{BC7BFE87-0547-4714-AF4E-927735BA5F98}" dt="2022-01-26T16:56:49.949" v="3033" actId="947"/>
        <pc:sldMkLst>
          <pc:docMk/>
          <pc:sldMk cId="3918173257" sldId="264"/>
        </pc:sldMkLst>
        <pc:spChg chg="mod">
          <ac:chgData name="Xin Zhang (FA Talent)" userId="474f572f-8271-4f60-858e-cee871e0aec6" providerId="ADAL" clId="{BC7BFE87-0547-4714-AF4E-927735BA5F98}" dt="2022-01-26T16:56:49.930" v="3023" actId="947"/>
          <ac:spMkLst>
            <pc:docMk/>
            <pc:sldMk cId="3918173257" sldId="264"/>
            <ac:spMk id="42" creationId="{2F413CFE-CC9C-4E1D-AAE8-C16DD5C56F4F}"/>
          </ac:spMkLst>
        </pc:spChg>
        <pc:spChg chg="mod">
          <ac:chgData name="Xin Zhang (FA Talent)" userId="474f572f-8271-4f60-858e-cee871e0aec6" providerId="ADAL" clId="{BC7BFE87-0547-4714-AF4E-927735BA5F98}" dt="2022-01-26T16:56:49.661" v="2929" actId="947"/>
          <ac:spMkLst>
            <pc:docMk/>
            <pc:sldMk cId="3918173257" sldId="264"/>
            <ac:spMk id="43" creationId="{2E2A6B0F-7436-4797-97E9-EEFADC93AADE}"/>
          </ac:spMkLst>
        </pc:spChg>
        <pc:spChg chg="mod">
          <ac:chgData name="Xin Zhang (FA Talent)" userId="474f572f-8271-4f60-858e-cee871e0aec6" providerId="ADAL" clId="{BC7BFE87-0547-4714-AF4E-927735BA5F98}" dt="2022-01-26T16:56:49.804" v="2988" actId="947"/>
          <ac:spMkLst>
            <pc:docMk/>
            <pc:sldMk cId="3918173257" sldId="264"/>
            <ac:spMk id="44" creationId="{A17E1FD0-D475-4E5F-AC18-A1EAF4D29BC4}"/>
          </ac:spMkLst>
        </pc:spChg>
        <pc:spChg chg="mod">
          <ac:chgData name="Xin Zhang (FA Talent)" userId="474f572f-8271-4f60-858e-cee871e0aec6" providerId="ADAL" clId="{BC7BFE87-0547-4714-AF4E-927735BA5F98}" dt="2022-01-26T16:56:49.809" v="2994" actId="947"/>
          <ac:spMkLst>
            <pc:docMk/>
            <pc:sldMk cId="3918173257" sldId="264"/>
            <ac:spMk id="45" creationId="{6A76983C-7137-4D40-9140-6376AEBBD9B7}"/>
          </ac:spMkLst>
        </pc:spChg>
        <pc:spChg chg="mod">
          <ac:chgData name="Xin Zhang (FA Talent)" userId="474f572f-8271-4f60-858e-cee871e0aec6" providerId="ADAL" clId="{BC7BFE87-0547-4714-AF4E-927735BA5F98}" dt="2022-01-26T16:56:49.919" v="3016" actId="947"/>
          <ac:spMkLst>
            <pc:docMk/>
            <pc:sldMk cId="3918173257" sldId="264"/>
            <ac:spMk id="47" creationId="{9F2B9F80-BC91-4179-97D8-D2752275E857}"/>
          </ac:spMkLst>
        </pc:spChg>
        <pc:spChg chg="mod">
          <ac:chgData name="Xin Zhang (FA Talent)" userId="474f572f-8271-4f60-858e-cee871e0aec6" providerId="ADAL" clId="{BC7BFE87-0547-4714-AF4E-927735BA5F98}" dt="2022-01-26T16:56:49.933" v="3027" actId="947"/>
          <ac:spMkLst>
            <pc:docMk/>
            <pc:sldMk cId="3918173257" sldId="264"/>
            <ac:spMk id="48" creationId="{4C65B6D3-1288-4D3A-BD18-C7D7C3876B8D}"/>
          </ac:spMkLst>
        </pc:spChg>
        <pc:spChg chg="mod">
          <ac:chgData name="Xin Zhang (FA Talent)" userId="474f572f-8271-4f60-858e-cee871e0aec6" providerId="ADAL" clId="{BC7BFE87-0547-4714-AF4E-927735BA5F98}" dt="2022-01-26T16:56:49.931" v="3024" actId="947"/>
          <ac:spMkLst>
            <pc:docMk/>
            <pc:sldMk cId="3918173257" sldId="264"/>
            <ac:spMk id="49" creationId="{7B4431B5-464C-4DD2-8DDF-98DF8D30EAB5}"/>
          </ac:spMkLst>
        </pc:spChg>
        <pc:spChg chg="mod">
          <ac:chgData name="Xin Zhang (FA Talent)" userId="474f572f-8271-4f60-858e-cee871e0aec6" providerId="ADAL" clId="{BC7BFE87-0547-4714-AF4E-927735BA5F98}" dt="2022-01-26T16:56:49.918" v="3014" actId="947"/>
          <ac:spMkLst>
            <pc:docMk/>
            <pc:sldMk cId="3918173257" sldId="264"/>
            <ac:spMk id="50" creationId="{FBB5E2EF-3F9C-4A35-975D-B3D4F0345011}"/>
          </ac:spMkLst>
        </pc:spChg>
        <pc:spChg chg="mod">
          <ac:chgData name="Xin Zhang (FA Talent)" userId="474f572f-8271-4f60-858e-cee871e0aec6" providerId="ADAL" clId="{BC7BFE87-0547-4714-AF4E-927735BA5F98}" dt="2022-01-26T16:56:49.913" v="3009" actId="947"/>
          <ac:spMkLst>
            <pc:docMk/>
            <pc:sldMk cId="3918173257" sldId="264"/>
            <ac:spMk id="52" creationId="{60EE3216-824C-41E9-8446-54E0CAE5480E}"/>
          </ac:spMkLst>
        </pc:spChg>
        <pc:spChg chg="mod">
          <ac:chgData name="Xin Zhang (FA Talent)" userId="474f572f-8271-4f60-858e-cee871e0aec6" providerId="ADAL" clId="{BC7BFE87-0547-4714-AF4E-927735BA5F98}" dt="2022-01-26T16:56:49.900" v="3000" actId="947"/>
          <ac:spMkLst>
            <pc:docMk/>
            <pc:sldMk cId="3918173257" sldId="264"/>
            <ac:spMk id="53" creationId="{F5BC042A-D6F6-4CCA-BA60-19CADCCC9F89}"/>
          </ac:spMkLst>
        </pc:spChg>
        <pc:spChg chg="mod">
          <ac:chgData name="Xin Zhang (FA Talent)" userId="474f572f-8271-4f60-858e-cee871e0aec6" providerId="ADAL" clId="{BC7BFE87-0547-4714-AF4E-927735BA5F98}" dt="2022-01-26T16:56:49.901" v="3001" actId="947"/>
          <ac:spMkLst>
            <pc:docMk/>
            <pc:sldMk cId="3918173257" sldId="264"/>
            <ac:spMk id="54" creationId="{2EF47AC1-34F1-4683-9706-AD083DD96994}"/>
          </ac:spMkLst>
        </pc:spChg>
        <pc:spChg chg="mod">
          <ac:chgData name="Xin Zhang (FA Talent)" userId="474f572f-8271-4f60-858e-cee871e0aec6" providerId="ADAL" clId="{BC7BFE87-0547-4714-AF4E-927735BA5F98}" dt="2022-01-26T16:56:49.800" v="2986" actId="947"/>
          <ac:spMkLst>
            <pc:docMk/>
            <pc:sldMk cId="3918173257" sldId="264"/>
            <ac:spMk id="55" creationId="{3E4C87DB-DA5E-4373-93B9-30C1AED6B776}"/>
          </ac:spMkLst>
        </pc:spChg>
        <pc:spChg chg="mod">
          <ac:chgData name="Xin Zhang (FA Talent)" userId="474f572f-8271-4f60-858e-cee871e0aec6" providerId="ADAL" clId="{BC7BFE87-0547-4714-AF4E-927735BA5F98}" dt="2022-01-26T16:56:49.885" v="2996" actId="947"/>
          <ac:spMkLst>
            <pc:docMk/>
            <pc:sldMk cId="3918173257" sldId="264"/>
            <ac:spMk id="57" creationId="{68ECABBE-FA43-4EC5-9406-C179326160A7}"/>
          </ac:spMkLst>
        </pc:spChg>
        <pc:spChg chg="mod">
          <ac:chgData name="Xin Zhang (FA Talent)" userId="474f572f-8271-4f60-858e-cee871e0aec6" providerId="ADAL" clId="{BC7BFE87-0547-4714-AF4E-927735BA5F98}" dt="2022-01-26T16:56:49.932" v="3026" actId="947"/>
          <ac:spMkLst>
            <pc:docMk/>
            <pc:sldMk cId="3918173257" sldId="264"/>
            <ac:spMk id="58" creationId="{A22D78E7-4E99-4323-8FD5-9F2C90340D7D}"/>
          </ac:spMkLst>
        </pc:spChg>
        <pc:spChg chg="mod">
          <ac:chgData name="Xin Zhang (FA Talent)" userId="474f572f-8271-4f60-858e-cee871e0aec6" providerId="ADAL" clId="{BC7BFE87-0547-4714-AF4E-927735BA5F98}" dt="2022-01-26T16:56:49.921" v="3018" actId="947"/>
          <ac:spMkLst>
            <pc:docMk/>
            <pc:sldMk cId="3918173257" sldId="264"/>
            <ac:spMk id="59" creationId="{DECFF2BA-474D-4773-8873-C9DB216CCBFF}"/>
          </ac:spMkLst>
        </pc:spChg>
        <pc:spChg chg="mod">
          <ac:chgData name="Xin Zhang (FA Talent)" userId="474f572f-8271-4f60-858e-cee871e0aec6" providerId="ADAL" clId="{BC7BFE87-0547-4714-AF4E-927735BA5F98}" dt="2022-01-26T16:56:49.928" v="3022" actId="947"/>
          <ac:spMkLst>
            <pc:docMk/>
            <pc:sldMk cId="3918173257" sldId="264"/>
            <ac:spMk id="60" creationId="{5DA09D01-98EA-4E33-A9DD-3F1854882C83}"/>
          </ac:spMkLst>
        </pc:spChg>
        <pc:spChg chg="mod">
          <ac:chgData name="Xin Zhang (FA Talent)" userId="474f572f-8271-4f60-858e-cee871e0aec6" providerId="ADAL" clId="{BC7BFE87-0547-4714-AF4E-927735BA5F98}" dt="2022-01-26T16:56:49.919" v="3015" actId="947"/>
          <ac:spMkLst>
            <pc:docMk/>
            <pc:sldMk cId="3918173257" sldId="264"/>
            <ac:spMk id="62" creationId="{2EB39E3E-AA0A-4152-88A3-555B9A4BF1C7}"/>
          </ac:spMkLst>
        </pc:spChg>
        <pc:spChg chg="mod">
          <ac:chgData name="Xin Zhang (FA Talent)" userId="474f572f-8271-4f60-858e-cee871e0aec6" providerId="ADAL" clId="{BC7BFE87-0547-4714-AF4E-927735BA5F98}" dt="2022-01-26T16:56:49.665" v="2933" actId="947"/>
          <ac:spMkLst>
            <pc:docMk/>
            <pc:sldMk cId="3918173257" sldId="264"/>
            <ac:spMk id="63" creationId="{5A67B0A1-7679-4FC0-9C0B-DAFD17B92869}"/>
          </ac:spMkLst>
        </pc:spChg>
        <pc:spChg chg="mod">
          <ac:chgData name="Xin Zhang (FA Talent)" userId="474f572f-8271-4f60-858e-cee871e0aec6" providerId="ADAL" clId="{BC7BFE87-0547-4714-AF4E-927735BA5F98}" dt="2022-01-26T16:56:49.914" v="3010" actId="947"/>
          <ac:spMkLst>
            <pc:docMk/>
            <pc:sldMk cId="3918173257" sldId="264"/>
            <ac:spMk id="64" creationId="{19381B40-0626-4127-94A8-AEE71E870545}"/>
          </ac:spMkLst>
        </pc:spChg>
        <pc:spChg chg="mod">
          <ac:chgData name="Xin Zhang (FA Talent)" userId="474f572f-8271-4f60-858e-cee871e0aec6" providerId="ADAL" clId="{BC7BFE87-0547-4714-AF4E-927735BA5F98}" dt="2022-01-26T16:56:49.669" v="2937" actId="947"/>
          <ac:spMkLst>
            <pc:docMk/>
            <pc:sldMk cId="3918173257" sldId="264"/>
            <ac:spMk id="65" creationId="{E3FE7F49-2606-4CBC-BD8F-BBEF3BA29642}"/>
          </ac:spMkLst>
        </pc:spChg>
        <pc:spChg chg="mod">
          <ac:chgData name="Xin Zhang (FA Talent)" userId="474f572f-8271-4f60-858e-cee871e0aec6" providerId="ADAL" clId="{BC7BFE87-0547-4714-AF4E-927735BA5F98}" dt="2022-01-26T16:56:49.915" v="3011" actId="947"/>
          <ac:spMkLst>
            <pc:docMk/>
            <pc:sldMk cId="3918173257" sldId="264"/>
            <ac:spMk id="67" creationId="{8AE463DB-3122-41E3-8494-36F5EC818549}"/>
          </ac:spMkLst>
        </pc:spChg>
        <pc:spChg chg="mod">
          <ac:chgData name="Xin Zhang (FA Talent)" userId="474f572f-8271-4f60-858e-cee871e0aec6" providerId="ADAL" clId="{BC7BFE87-0547-4714-AF4E-927735BA5F98}" dt="2022-01-26T16:56:49.673" v="2941" actId="947"/>
          <ac:spMkLst>
            <pc:docMk/>
            <pc:sldMk cId="3918173257" sldId="264"/>
            <ac:spMk id="68" creationId="{448719BA-DAC1-4AF1-8BF4-4E7FB075F510}"/>
          </ac:spMkLst>
        </pc:spChg>
        <pc:spChg chg="mod">
          <ac:chgData name="Xin Zhang (FA Talent)" userId="474f572f-8271-4f60-858e-cee871e0aec6" providerId="ADAL" clId="{BC7BFE87-0547-4714-AF4E-927735BA5F98}" dt="2022-01-26T16:56:49.931" v="3025" actId="947"/>
          <ac:spMkLst>
            <pc:docMk/>
            <pc:sldMk cId="3918173257" sldId="264"/>
            <ac:spMk id="69" creationId="{047C5258-1B8E-4A88-84DF-4C27357AA604}"/>
          </ac:spMkLst>
        </pc:spChg>
        <pc:spChg chg="mod">
          <ac:chgData name="Xin Zhang (FA Talent)" userId="474f572f-8271-4f60-858e-cee871e0aec6" providerId="ADAL" clId="{BC7BFE87-0547-4714-AF4E-927735BA5F98}" dt="2022-01-26T16:56:49.676" v="2945" actId="947"/>
          <ac:spMkLst>
            <pc:docMk/>
            <pc:sldMk cId="3918173257" sldId="264"/>
            <ac:spMk id="70" creationId="{199AF0AE-B3A0-4578-A5E2-4F6A402A6BD3}"/>
          </ac:spMkLst>
        </pc:spChg>
        <pc:spChg chg="mod">
          <ac:chgData name="Xin Zhang (FA Talent)" userId="474f572f-8271-4f60-858e-cee871e0aec6" providerId="ADAL" clId="{BC7BFE87-0547-4714-AF4E-927735BA5F98}" dt="2022-01-26T16:56:49.770" v="2964" actId="947"/>
          <ac:spMkLst>
            <pc:docMk/>
            <pc:sldMk cId="3918173257" sldId="264"/>
            <ac:spMk id="72" creationId="{9879B1D9-FA39-4CC1-A0F8-179362A05398}"/>
          </ac:spMkLst>
        </pc:spChg>
        <pc:spChg chg="mod">
          <ac:chgData name="Xin Zhang (FA Talent)" userId="474f572f-8271-4f60-858e-cee871e0aec6" providerId="ADAL" clId="{BC7BFE87-0547-4714-AF4E-927735BA5F98}" dt="2022-01-26T16:56:49.936" v="3029" actId="947"/>
          <ac:spMkLst>
            <pc:docMk/>
            <pc:sldMk cId="3918173257" sldId="264"/>
            <ac:spMk id="74" creationId="{9E115E30-9123-41AF-87BE-7A977B06E915}"/>
          </ac:spMkLst>
        </pc:spChg>
        <pc:spChg chg="mod">
          <ac:chgData name="Xin Zhang (FA Talent)" userId="474f572f-8271-4f60-858e-cee871e0aec6" providerId="ADAL" clId="{BC7BFE87-0547-4714-AF4E-927735BA5F98}" dt="2022-01-26T16:56:49.949" v="3033" actId="947"/>
          <ac:spMkLst>
            <pc:docMk/>
            <pc:sldMk cId="3918173257" sldId="264"/>
            <ac:spMk id="75" creationId="{1ACC4FDC-B397-47BB-B8FC-DA0ED5480FB0}"/>
          </ac:spMkLst>
        </pc:spChg>
      </pc:sldChg>
      <pc:sldChg chg="modSp mod">
        <pc:chgData name="Xin Zhang (FA Talent)" userId="474f572f-8271-4f60-858e-cee871e0aec6" providerId="ADAL" clId="{BC7BFE87-0547-4714-AF4E-927735BA5F98}" dt="2022-01-26T16:56:50.132" v="3069" actId="947"/>
        <pc:sldMkLst>
          <pc:docMk/>
          <pc:sldMk cId="3017780539" sldId="266"/>
        </pc:sldMkLst>
        <pc:spChg chg="mod">
          <ac:chgData name="Xin Zhang (FA Talent)" userId="474f572f-8271-4f60-858e-cee871e0aec6" providerId="ADAL" clId="{BC7BFE87-0547-4714-AF4E-927735BA5F98}" dt="2022-01-26T16:56:50.086" v="3049" actId="947"/>
          <ac:spMkLst>
            <pc:docMk/>
            <pc:sldMk cId="3017780539" sldId="266"/>
            <ac:spMk id="5" creationId="{541FF012-1E06-4446-BCAE-619E16AB3B64}"/>
          </ac:spMkLst>
        </pc:spChg>
        <pc:spChg chg="mod">
          <ac:chgData name="Xin Zhang (FA Talent)" userId="474f572f-8271-4f60-858e-cee871e0aec6" providerId="ADAL" clId="{BC7BFE87-0547-4714-AF4E-927735BA5F98}" dt="2022-01-26T16:56:50.129" v="3066" actId="947"/>
          <ac:spMkLst>
            <pc:docMk/>
            <pc:sldMk cId="3017780539" sldId="266"/>
            <ac:spMk id="6" creationId="{E6239816-045B-432D-8514-15F75ADF49FA}"/>
          </ac:spMkLst>
        </pc:spChg>
        <pc:spChg chg="mod">
          <ac:chgData name="Xin Zhang (FA Talent)" userId="474f572f-8271-4f60-858e-cee871e0aec6" providerId="ADAL" clId="{BC7BFE87-0547-4714-AF4E-927735BA5F98}" dt="2022-01-26T16:56:50.130" v="3067" actId="947"/>
          <ac:spMkLst>
            <pc:docMk/>
            <pc:sldMk cId="3017780539" sldId="266"/>
            <ac:spMk id="11" creationId="{E03C2993-1744-44AC-AD2E-7E7A9C21034D}"/>
          </ac:spMkLst>
        </pc:spChg>
        <pc:spChg chg="mod">
          <ac:chgData name="Xin Zhang (FA Talent)" userId="474f572f-8271-4f60-858e-cee871e0aec6" providerId="ADAL" clId="{BC7BFE87-0547-4714-AF4E-927735BA5F98}" dt="2022-01-26T16:56:50.132" v="3069" actId="947"/>
          <ac:spMkLst>
            <pc:docMk/>
            <pc:sldMk cId="3017780539" sldId="266"/>
            <ac:spMk id="14" creationId="{F009F486-F51A-4EF6-A19E-F23E086A803B}"/>
          </ac:spMkLst>
        </pc:spChg>
        <pc:spChg chg="mod">
          <ac:chgData name="Xin Zhang (FA Talent)" userId="474f572f-8271-4f60-858e-cee871e0aec6" providerId="ADAL" clId="{BC7BFE87-0547-4714-AF4E-927735BA5F98}" dt="2022-01-26T16:56:50.127" v="3064" actId="947"/>
          <ac:spMkLst>
            <pc:docMk/>
            <pc:sldMk cId="3017780539" sldId="266"/>
            <ac:spMk id="16" creationId="{173BF209-3C5D-4EDE-85A2-0238B81DB0B6}"/>
          </ac:spMkLst>
        </pc:spChg>
        <pc:spChg chg="mod">
          <ac:chgData name="Xin Zhang (FA Talent)" userId="474f572f-8271-4f60-858e-cee871e0aec6" providerId="ADAL" clId="{BC7BFE87-0547-4714-AF4E-927735BA5F98}" dt="2022-01-26T16:56:50.131" v="3068" actId="947"/>
          <ac:spMkLst>
            <pc:docMk/>
            <pc:sldMk cId="3017780539" sldId="266"/>
            <ac:spMk id="17" creationId="{836D4E0E-49DA-40DD-A4FF-B33D7EF665E5}"/>
          </ac:spMkLst>
        </pc:spChg>
      </pc:sldChg>
      <pc:sldChg chg="modSp mod">
        <pc:chgData name="Xin Zhang (FA Talent)" userId="474f572f-8271-4f60-858e-cee871e0aec6" providerId="ADAL" clId="{BC7BFE87-0547-4714-AF4E-927735BA5F98}" dt="2022-01-26T16:56:50.243" v="3113" actId="947"/>
        <pc:sldMkLst>
          <pc:docMk/>
          <pc:sldMk cId="425078785" sldId="267"/>
        </pc:sldMkLst>
        <pc:spChg chg="mod">
          <ac:chgData name="Xin Zhang (FA Talent)" userId="474f572f-8271-4f60-858e-cee871e0aec6" providerId="ADAL" clId="{BC7BFE87-0547-4714-AF4E-927735BA5F98}" dt="2022-01-26T16:56:50.154" v="3073" actId="947"/>
          <ac:spMkLst>
            <pc:docMk/>
            <pc:sldMk cId="425078785" sldId="267"/>
            <ac:spMk id="2" creationId="{EE555BEB-39B5-493B-B39A-CD2077F6CA8A}"/>
          </ac:spMkLst>
        </pc:spChg>
        <pc:spChg chg="mod">
          <ac:chgData name="Xin Zhang (FA Talent)" userId="474f572f-8271-4f60-858e-cee871e0aec6" providerId="ADAL" clId="{BC7BFE87-0547-4714-AF4E-927735BA5F98}" dt="2022-01-26T16:56:50.238" v="3108" actId="947"/>
          <ac:spMkLst>
            <pc:docMk/>
            <pc:sldMk cId="425078785" sldId="267"/>
            <ac:spMk id="3" creationId="{A80D0955-36C6-4FD0-ADE7-A4771200EB36}"/>
          </ac:spMkLst>
        </pc:spChg>
        <pc:spChg chg="mod">
          <ac:chgData name="Xin Zhang (FA Talent)" userId="474f572f-8271-4f60-858e-cee871e0aec6" providerId="ADAL" clId="{BC7BFE87-0547-4714-AF4E-927735BA5F98}" dt="2022-01-26T16:56:50.235" v="3105" actId="947"/>
          <ac:spMkLst>
            <pc:docMk/>
            <pc:sldMk cId="425078785" sldId="267"/>
            <ac:spMk id="4" creationId="{21372C58-1BCC-407A-B248-01C6DE0E9BB7}"/>
          </ac:spMkLst>
        </pc:spChg>
        <pc:spChg chg="mod">
          <ac:chgData name="Xin Zhang (FA Talent)" userId="474f572f-8271-4f60-858e-cee871e0aec6" providerId="ADAL" clId="{BC7BFE87-0547-4714-AF4E-927735BA5F98}" dt="2022-01-26T16:56:50.243" v="3112" actId="947"/>
          <ac:spMkLst>
            <pc:docMk/>
            <pc:sldMk cId="425078785" sldId="267"/>
            <ac:spMk id="5" creationId="{E155F2F9-0AAF-4456-8041-51EE6F6EEF55}"/>
          </ac:spMkLst>
        </pc:spChg>
        <pc:spChg chg="mod">
          <ac:chgData name="Xin Zhang (FA Talent)" userId="474f572f-8271-4f60-858e-cee871e0aec6" providerId="ADAL" clId="{BC7BFE87-0547-4714-AF4E-927735BA5F98}" dt="2022-01-26T16:56:50.241" v="3111" actId="947"/>
          <ac:spMkLst>
            <pc:docMk/>
            <pc:sldMk cId="425078785" sldId="267"/>
            <ac:spMk id="8" creationId="{70305DE8-238C-4D5A-8CFD-8A6857A4A211}"/>
          </ac:spMkLst>
        </pc:spChg>
        <pc:spChg chg="mod">
          <ac:chgData name="Xin Zhang (FA Talent)" userId="474f572f-8271-4f60-858e-cee871e0aec6" providerId="ADAL" clId="{BC7BFE87-0547-4714-AF4E-927735BA5F98}" dt="2022-01-26T16:56:50.243" v="3113" actId="947"/>
          <ac:spMkLst>
            <pc:docMk/>
            <pc:sldMk cId="425078785" sldId="267"/>
            <ac:spMk id="9" creationId="{F887064A-126A-47B3-A9CA-F486405A49F6}"/>
          </ac:spMkLst>
        </pc:spChg>
        <pc:spChg chg="mod">
          <ac:chgData name="Xin Zhang (FA Talent)" userId="474f572f-8271-4f60-858e-cee871e0aec6" providerId="ADAL" clId="{BC7BFE87-0547-4714-AF4E-927735BA5F98}" dt="2022-01-26T16:56:50.231" v="3102" actId="947"/>
          <ac:spMkLst>
            <pc:docMk/>
            <pc:sldMk cId="425078785" sldId="267"/>
            <ac:spMk id="10" creationId="{897D2503-8B5E-4C8D-8CD1-A25111D24931}"/>
          </ac:spMkLst>
        </pc:spChg>
        <pc:spChg chg="mod">
          <ac:chgData name="Xin Zhang (FA Talent)" userId="474f572f-8271-4f60-858e-cee871e0aec6" providerId="ADAL" clId="{BC7BFE87-0547-4714-AF4E-927735BA5F98}" dt="2022-01-26T16:56:50.227" v="3098" actId="947"/>
          <ac:spMkLst>
            <pc:docMk/>
            <pc:sldMk cId="425078785" sldId="267"/>
            <ac:spMk id="11" creationId="{78042C90-745D-4AC7-B199-F5863333F344}"/>
          </ac:spMkLst>
        </pc:spChg>
        <pc:spChg chg="mod">
          <ac:chgData name="Xin Zhang (FA Talent)" userId="474f572f-8271-4f60-858e-cee871e0aec6" providerId="ADAL" clId="{BC7BFE87-0547-4714-AF4E-927735BA5F98}" dt="2022-01-26T16:56:50.237" v="3106" actId="947"/>
          <ac:spMkLst>
            <pc:docMk/>
            <pc:sldMk cId="425078785" sldId="267"/>
            <ac:spMk id="12" creationId="{9DBD8D90-2C46-4FF3-BFF3-79130C26D9A4}"/>
          </ac:spMkLst>
        </pc:spChg>
        <pc:spChg chg="mod">
          <ac:chgData name="Xin Zhang (FA Talent)" userId="474f572f-8271-4f60-858e-cee871e0aec6" providerId="ADAL" clId="{BC7BFE87-0547-4714-AF4E-927735BA5F98}" dt="2022-01-26T16:56:50.240" v="3110" actId="947"/>
          <ac:spMkLst>
            <pc:docMk/>
            <pc:sldMk cId="425078785" sldId="267"/>
            <ac:spMk id="13" creationId="{241BEB7F-EEDA-4BD0-B365-DCE7F94CFF11}"/>
          </ac:spMkLst>
        </pc:spChg>
        <pc:spChg chg="mod">
          <ac:chgData name="Xin Zhang (FA Talent)" userId="474f572f-8271-4f60-858e-cee871e0aec6" providerId="ADAL" clId="{BC7BFE87-0547-4714-AF4E-927735BA5F98}" dt="2022-01-26T16:56:50.240" v="3109" actId="947"/>
          <ac:spMkLst>
            <pc:docMk/>
            <pc:sldMk cId="425078785" sldId="267"/>
            <ac:spMk id="14" creationId="{4D80434E-B424-4348-9775-DD0F165FEA0C}"/>
          </ac:spMkLst>
        </pc:spChg>
      </pc:sldChg>
      <pc:sldChg chg="modSp mod">
        <pc:chgData name="Xin Zhang (FA Talent)" userId="474f572f-8271-4f60-858e-cee871e0aec6" providerId="ADAL" clId="{BC7BFE87-0547-4714-AF4E-927735BA5F98}" dt="2022-01-26T17:02:00.999" v="5019" actId="14826"/>
        <pc:sldMkLst>
          <pc:docMk/>
          <pc:sldMk cId="709272549" sldId="268"/>
        </pc:sldMkLst>
        <pc:spChg chg="mod">
          <ac:chgData name="Xin Zhang (FA Talent)" userId="474f572f-8271-4f60-858e-cee871e0aec6" providerId="ADAL" clId="{BC7BFE87-0547-4714-AF4E-927735BA5F98}" dt="2022-01-26T16:56:50.267" v="3117" actId="947"/>
          <ac:spMkLst>
            <pc:docMk/>
            <pc:sldMk cId="709272549" sldId="268"/>
            <ac:spMk id="2" creationId="{67E0FAFC-482F-4BD0-A1D5-D32C8D78291B}"/>
          </ac:spMkLst>
        </pc:spChg>
        <pc:spChg chg="mod">
          <ac:chgData name="Xin Zhang (FA Talent)" userId="474f572f-8271-4f60-858e-cee871e0aec6" providerId="ADAL" clId="{BC7BFE87-0547-4714-AF4E-927735BA5F98}" dt="2022-01-26T16:56:50.312" v="3133" actId="947"/>
          <ac:spMkLst>
            <pc:docMk/>
            <pc:sldMk cId="709272549" sldId="268"/>
            <ac:spMk id="3" creationId="{686EC869-169A-46D8-84F7-415CF6A51639}"/>
          </ac:spMkLst>
        </pc:spChg>
        <pc:spChg chg="mod">
          <ac:chgData name="Xin Zhang (FA Talent)" userId="474f572f-8271-4f60-858e-cee871e0aec6" providerId="ADAL" clId="{BC7BFE87-0547-4714-AF4E-927735BA5F98}" dt="2022-01-26T16:56:50.305" v="3129" actId="947"/>
          <ac:spMkLst>
            <pc:docMk/>
            <pc:sldMk cId="709272549" sldId="268"/>
            <ac:spMk id="6" creationId="{AF87E6E2-D9F6-4A23-8393-59DA55AD491A}"/>
          </ac:spMkLst>
        </pc:spChg>
        <pc:spChg chg="mod">
          <ac:chgData name="Xin Zhang (FA Talent)" userId="474f572f-8271-4f60-858e-cee871e0aec6" providerId="ADAL" clId="{BC7BFE87-0547-4714-AF4E-927735BA5F98}" dt="2022-01-26T16:56:50.308" v="3131" actId="947"/>
          <ac:spMkLst>
            <pc:docMk/>
            <pc:sldMk cId="709272549" sldId="268"/>
            <ac:spMk id="7" creationId="{75C37635-54F2-410F-AF7B-640DBA85F1D5}"/>
          </ac:spMkLst>
        </pc:spChg>
        <pc:spChg chg="mod">
          <ac:chgData name="Xin Zhang (FA Talent)" userId="474f572f-8271-4f60-858e-cee871e0aec6" providerId="ADAL" clId="{BC7BFE87-0547-4714-AF4E-927735BA5F98}" dt="2022-01-26T16:56:50.309" v="3132" actId="947"/>
          <ac:spMkLst>
            <pc:docMk/>
            <pc:sldMk cId="709272549" sldId="268"/>
            <ac:spMk id="8" creationId="{BA47A0C5-8ECE-4595-BB6D-7EF8FF1A0598}"/>
          </ac:spMkLst>
        </pc:spChg>
        <pc:picChg chg="mod">
          <ac:chgData name="Xin Zhang (FA Talent)" userId="474f572f-8271-4f60-858e-cee871e0aec6" providerId="ADAL" clId="{BC7BFE87-0547-4714-AF4E-927735BA5F98}" dt="2022-01-26T17:02:00.999" v="5019" actId="14826"/>
          <ac:picMkLst>
            <pc:docMk/>
            <pc:sldMk cId="709272549" sldId="268"/>
            <ac:picMk id="4" creationId="{339E5623-F2C9-484B-B4BE-28129146F959}"/>
          </ac:picMkLst>
        </pc:picChg>
      </pc:sldChg>
      <pc:sldChg chg="modSp mod">
        <pc:chgData name="Xin Zhang (FA Talent)" userId="474f572f-8271-4f60-858e-cee871e0aec6" providerId="ADAL" clId="{BC7BFE87-0547-4714-AF4E-927735BA5F98}" dt="2022-01-26T17:01:56.861" v="5018" actId="14826"/>
        <pc:sldMkLst>
          <pc:docMk/>
          <pc:sldMk cId="851445077" sldId="269"/>
        </pc:sldMkLst>
        <pc:spChg chg="mod">
          <ac:chgData name="Xin Zhang (FA Talent)" userId="474f572f-8271-4f60-858e-cee871e0aec6" providerId="ADAL" clId="{BC7BFE87-0547-4714-AF4E-927735BA5F98}" dt="2022-01-26T16:56:50.332" v="3137" actId="947"/>
          <ac:spMkLst>
            <pc:docMk/>
            <pc:sldMk cId="851445077" sldId="269"/>
            <ac:spMk id="2" creationId="{F324FB66-8D63-4006-82CF-915053BDF144}"/>
          </ac:spMkLst>
        </pc:spChg>
        <pc:spChg chg="mod">
          <ac:chgData name="Xin Zhang (FA Talent)" userId="474f572f-8271-4f60-858e-cee871e0aec6" providerId="ADAL" clId="{BC7BFE87-0547-4714-AF4E-927735BA5F98}" dt="2022-01-26T16:56:50.382" v="3151" actId="947"/>
          <ac:spMkLst>
            <pc:docMk/>
            <pc:sldMk cId="851445077" sldId="269"/>
            <ac:spMk id="3" creationId="{22F4176C-0FE8-4223-99E8-4E8F237A2E2A}"/>
          </ac:spMkLst>
        </pc:spChg>
        <pc:spChg chg="mod">
          <ac:chgData name="Xin Zhang (FA Talent)" userId="474f572f-8271-4f60-858e-cee871e0aec6" providerId="ADAL" clId="{BC7BFE87-0547-4714-AF4E-927735BA5F98}" dt="2022-01-26T16:56:50.383" v="3152" actId="947"/>
          <ac:spMkLst>
            <pc:docMk/>
            <pc:sldMk cId="851445077" sldId="269"/>
            <ac:spMk id="7" creationId="{FE947D73-3AA0-494E-85D2-1A8C91B42970}"/>
          </ac:spMkLst>
        </pc:spChg>
        <pc:spChg chg="mod">
          <ac:chgData name="Xin Zhang (FA Talent)" userId="474f572f-8271-4f60-858e-cee871e0aec6" providerId="ADAL" clId="{BC7BFE87-0547-4714-AF4E-927735BA5F98}" dt="2022-01-26T16:56:50.384" v="3153" actId="947"/>
          <ac:spMkLst>
            <pc:docMk/>
            <pc:sldMk cId="851445077" sldId="269"/>
            <ac:spMk id="8" creationId="{62B22909-E89A-41BD-8F05-14C5847FD2FC}"/>
          </ac:spMkLst>
        </pc:spChg>
        <pc:spChg chg="mod">
          <ac:chgData name="Xin Zhang (FA Talent)" userId="474f572f-8271-4f60-858e-cee871e0aec6" providerId="ADAL" clId="{BC7BFE87-0547-4714-AF4E-927735BA5F98}" dt="2022-01-26T16:56:50.381" v="3150" actId="947"/>
          <ac:spMkLst>
            <pc:docMk/>
            <pc:sldMk cId="851445077" sldId="269"/>
            <ac:spMk id="9" creationId="{2FE582B8-DBFC-4478-9E21-4BAF6E3A477F}"/>
          </ac:spMkLst>
        </pc:spChg>
        <pc:picChg chg="mod">
          <ac:chgData name="Xin Zhang (FA Talent)" userId="474f572f-8271-4f60-858e-cee871e0aec6" providerId="ADAL" clId="{BC7BFE87-0547-4714-AF4E-927735BA5F98}" dt="2022-01-26T17:01:56.861" v="5018" actId="14826"/>
          <ac:picMkLst>
            <pc:docMk/>
            <pc:sldMk cId="851445077" sldId="269"/>
            <ac:picMk id="5" creationId="{C45DF3B7-7F7F-42C8-B992-B95F43C712E9}"/>
          </ac:picMkLst>
        </pc:picChg>
      </pc:sldChg>
      <pc:sldChg chg="modSp mod">
        <pc:chgData name="Xin Zhang (FA Talent)" userId="474f572f-8271-4f60-858e-cee871e0aec6" providerId="ADAL" clId="{BC7BFE87-0547-4714-AF4E-927735BA5F98}" dt="2022-01-26T17:01:51.156" v="5017" actId="14826"/>
        <pc:sldMkLst>
          <pc:docMk/>
          <pc:sldMk cId="1561707589" sldId="270"/>
        </pc:sldMkLst>
        <pc:spChg chg="mod">
          <ac:chgData name="Xin Zhang (FA Talent)" userId="474f572f-8271-4f60-858e-cee871e0aec6" providerId="ADAL" clId="{BC7BFE87-0547-4714-AF4E-927735BA5F98}" dt="2022-01-26T16:56:50.398" v="3157" actId="947"/>
          <ac:spMkLst>
            <pc:docMk/>
            <pc:sldMk cId="1561707589" sldId="270"/>
            <ac:spMk id="2" creationId="{1A3C6E18-D65D-4ADB-B46E-3FCD858ADD98}"/>
          </ac:spMkLst>
        </pc:spChg>
        <pc:spChg chg="mod">
          <ac:chgData name="Xin Zhang (FA Talent)" userId="474f572f-8271-4f60-858e-cee871e0aec6" providerId="ADAL" clId="{BC7BFE87-0547-4714-AF4E-927735BA5F98}" dt="2022-01-26T16:56:50.569" v="3197" actId="947"/>
          <ac:spMkLst>
            <pc:docMk/>
            <pc:sldMk cId="1561707589" sldId="270"/>
            <ac:spMk id="4" creationId="{67DCF55D-82C4-449B-A08E-81986E4902E1}"/>
          </ac:spMkLst>
        </pc:spChg>
        <pc:spChg chg="mod">
          <ac:chgData name="Xin Zhang (FA Talent)" userId="474f572f-8271-4f60-858e-cee871e0aec6" providerId="ADAL" clId="{BC7BFE87-0547-4714-AF4E-927735BA5F98}" dt="2022-01-26T16:56:50.561" v="3190" actId="947"/>
          <ac:spMkLst>
            <pc:docMk/>
            <pc:sldMk cId="1561707589" sldId="270"/>
            <ac:spMk id="5" creationId="{B713ACC6-9C5B-4543-A998-17BF07476BB8}"/>
          </ac:spMkLst>
        </pc:spChg>
        <pc:spChg chg="mod">
          <ac:chgData name="Xin Zhang (FA Talent)" userId="474f572f-8271-4f60-858e-cee871e0aec6" providerId="ADAL" clId="{BC7BFE87-0547-4714-AF4E-927735BA5F98}" dt="2022-01-26T16:56:50.556" v="3186" actId="947"/>
          <ac:spMkLst>
            <pc:docMk/>
            <pc:sldMk cId="1561707589" sldId="270"/>
            <ac:spMk id="7" creationId="{3A837504-DEA6-4FFA-8902-9E9AC9AAB180}"/>
          </ac:spMkLst>
        </pc:spChg>
        <pc:spChg chg="mod">
          <ac:chgData name="Xin Zhang (FA Talent)" userId="474f572f-8271-4f60-858e-cee871e0aec6" providerId="ADAL" clId="{BC7BFE87-0547-4714-AF4E-927735BA5F98}" dt="2022-01-26T16:56:50.565" v="3193" actId="947"/>
          <ac:spMkLst>
            <pc:docMk/>
            <pc:sldMk cId="1561707589" sldId="270"/>
            <ac:spMk id="8" creationId="{3CE2CD84-C41B-4D77-BDDB-5C6601E8DDC7}"/>
          </ac:spMkLst>
        </pc:spChg>
        <pc:spChg chg="mod">
          <ac:chgData name="Xin Zhang (FA Talent)" userId="474f572f-8271-4f60-858e-cee871e0aec6" providerId="ADAL" clId="{BC7BFE87-0547-4714-AF4E-927735BA5F98}" dt="2022-01-26T16:56:50.561" v="3191" actId="947"/>
          <ac:spMkLst>
            <pc:docMk/>
            <pc:sldMk cId="1561707589" sldId="270"/>
            <ac:spMk id="10" creationId="{E64A19DA-B16E-4594-BBD5-5F52F9D23003}"/>
          </ac:spMkLst>
        </pc:spChg>
        <pc:spChg chg="mod">
          <ac:chgData name="Xin Zhang (FA Talent)" userId="474f572f-8271-4f60-858e-cee871e0aec6" providerId="ADAL" clId="{BC7BFE87-0547-4714-AF4E-927735BA5F98}" dt="2022-01-26T16:56:50.567" v="3195" actId="947"/>
          <ac:spMkLst>
            <pc:docMk/>
            <pc:sldMk cId="1561707589" sldId="270"/>
            <ac:spMk id="11" creationId="{37532BF1-402B-4F62-82F8-F5CA6F3C16A0}"/>
          </ac:spMkLst>
        </pc:spChg>
        <pc:spChg chg="mod">
          <ac:chgData name="Xin Zhang (FA Talent)" userId="474f572f-8271-4f60-858e-cee871e0aec6" providerId="ADAL" clId="{BC7BFE87-0547-4714-AF4E-927735BA5F98}" dt="2022-01-26T16:56:50.558" v="3188" actId="947"/>
          <ac:spMkLst>
            <pc:docMk/>
            <pc:sldMk cId="1561707589" sldId="270"/>
            <ac:spMk id="12" creationId="{D5424A27-F5E9-4CBA-A320-F2436CA57BD6}"/>
          </ac:spMkLst>
        </pc:spChg>
        <pc:spChg chg="mod">
          <ac:chgData name="Xin Zhang (FA Talent)" userId="474f572f-8271-4f60-858e-cee871e0aec6" providerId="ADAL" clId="{BC7BFE87-0547-4714-AF4E-927735BA5F98}" dt="2022-01-26T16:56:50.568" v="3196" actId="947"/>
          <ac:spMkLst>
            <pc:docMk/>
            <pc:sldMk cId="1561707589" sldId="270"/>
            <ac:spMk id="14" creationId="{D9BB529C-2926-42B2-992A-FACDDD0AC0F9}"/>
          </ac:spMkLst>
        </pc:spChg>
        <pc:spChg chg="mod">
          <ac:chgData name="Xin Zhang (FA Talent)" userId="474f572f-8271-4f60-858e-cee871e0aec6" providerId="ADAL" clId="{BC7BFE87-0547-4714-AF4E-927735BA5F98}" dt="2022-01-26T16:56:50.566" v="3194" actId="947"/>
          <ac:spMkLst>
            <pc:docMk/>
            <pc:sldMk cId="1561707589" sldId="270"/>
            <ac:spMk id="15" creationId="{034D8891-E143-40A7-B784-694F8EC0A6DD}"/>
          </ac:spMkLst>
        </pc:spChg>
        <pc:spChg chg="mod">
          <ac:chgData name="Xin Zhang (FA Talent)" userId="474f572f-8271-4f60-858e-cee871e0aec6" providerId="ADAL" clId="{BC7BFE87-0547-4714-AF4E-927735BA5F98}" dt="2022-01-26T16:56:50.559" v="3189" actId="947"/>
          <ac:spMkLst>
            <pc:docMk/>
            <pc:sldMk cId="1561707589" sldId="270"/>
            <ac:spMk id="16" creationId="{318F33DD-F9E6-4EC8-9CC7-1C0F40A7053E}"/>
          </ac:spMkLst>
        </pc:spChg>
        <pc:picChg chg="mod">
          <ac:chgData name="Xin Zhang (FA Talent)" userId="474f572f-8271-4f60-858e-cee871e0aec6" providerId="ADAL" clId="{BC7BFE87-0547-4714-AF4E-927735BA5F98}" dt="2022-01-26T17:01:51.156" v="5017" actId="14826"/>
          <ac:picMkLst>
            <pc:docMk/>
            <pc:sldMk cId="1561707589" sldId="270"/>
            <ac:picMk id="6" creationId="{83EC47A6-C010-47A2-9A2C-E358511C8D1C}"/>
          </ac:picMkLst>
        </pc:picChg>
      </pc:sldChg>
      <pc:sldChg chg="addSp delSp modSp mod">
        <pc:chgData name="Xin Zhang (FA Talent)" userId="474f572f-8271-4f60-858e-cee871e0aec6" providerId="ADAL" clId="{BC7BFE87-0547-4714-AF4E-927735BA5F98}" dt="2022-01-26T17:00:50.702" v="5009" actId="14826"/>
        <pc:sldMkLst>
          <pc:docMk/>
          <pc:sldMk cId="246422882" sldId="271"/>
        </pc:sldMkLst>
        <pc:spChg chg="mod">
          <ac:chgData name="Xin Zhang (FA Talent)" userId="474f572f-8271-4f60-858e-cee871e0aec6" providerId="ADAL" clId="{BC7BFE87-0547-4714-AF4E-927735BA5F98}" dt="2022-01-26T16:56:50.674" v="3201" actId="947"/>
          <ac:spMkLst>
            <pc:docMk/>
            <pc:sldMk cId="246422882" sldId="271"/>
            <ac:spMk id="2" creationId="{AF44C28F-8801-4238-85B7-B5900DB21EF1}"/>
          </ac:spMkLst>
        </pc:spChg>
        <pc:spChg chg="mod">
          <ac:chgData name="Xin Zhang (FA Talent)" userId="474f572f-8271-4f60-858e-cee871e0aec6" providerId="ADAL" clId="{BC7BFE87-0547-4714-AF4E-927735BA5F98}" dt="2022-01-26T16:56:50.761" v="3235" actId="947"/>
          <ac:spMkLst>
            <pc:docMk/>
            <pc:sldMk cId="246422882" sldId="271"/>
            <ac:spMk id="3" creationId="{3E105F32-EE20-4E3C-B939-78911AFB00AF}"/>
          </ac:spMkLst>
        </pc:spChg>
        <pc:spChg chg="mod">
          <ac:chgData name="Xin Zhang (FA Talent)" userId="474f572f-8271-4f60-858e-cee871e0aec6" providerId="ADAL" clId="{BC7BFE87-0547-4714-AF4E-927735BA5F98}" dt="2022-01-26T16:56:50.764" v="3237" actId="947"/>
          <ac:spMkLst>
            <pc:docMk/>
            <pc:sldMk cId="246422882" sldId="271"/>
            <ac:spMk id="6" creationId="{F3207882-7A2B-4C72-A10A-76532A76E080}"/>
          </ac:spMkLst>
        </pc:spChg>
        <pc:spChg chg="mod">
          <ac:chgData name="Xin Zhang (FA Talent)" userId="474f572f-8271-4f60-858e-cee871e0aec6" providerId="ADAL" clId="{BC7BFE87-0547-4714-AF4E-927735BA5F98}" dt="2022-01-26T16:56:50.752" v="3228" actId="947"/>
          <ac:spMkLst>
            <pc:docMk/>
            <pc:sldMk cId="246422882" sldId="271"/>
            <ac:spMk id="18" creationId="{423B88D7-3000-4B0E-B94F-FB03D9FC8AC2}"/>
          </ac:spMkLst>
        </pc:spChg>
        <pc:spChg chg="mod">
          <ac:chgData name="Xin Zhang (FA Talent)" userId="474f572f-8271-4f60-858e-cee871e0aec6" providerId="ADAL" clId="{BC7BFE87-0547-4714-AF4E-927735BA5F98}" dt="2022-01-26T16:56:50.778" v="3245" actId="947"/>
          <ac:spMkLst>
            <pc:docMk/>
            <pc:sldMk cId="246422882" sldId="271"/>
            <ac:spMk id="19" creationId="{DEF3CC63-FCC1-4032-B4CD-38731EE97BE4}"/>
          </ac:spMkLst>
        </pc:spChg>
        <pc:spChg chg="mod">
          <ac:chgData name="Xin Zhang (FA Talent)" userId="474f572f-8271-4f60-858e-cee871e0aec6" providerId="ADAL" clId="{BC7BFE87-0547-4714-AF4E-927735BA5F98}" dt="2022-01-26T16:56:50.793" v="3249" actId="947"/>
          <ac:spMkLst>
            <pc:docMk/>
            <pc:sldMk cId="246422882" sldId="271"/>
            <ac:spMk id="20" creationId="{F505C752-6CB0-44BE-948F-6B39103ED881}"/>
          </ac:spMkLst>
        </pc:spChg>
        <pc:spChg chg="mod">
          <ac:chgData name="Xin Zhang (FA Talent)" userId="474f572f-8271-4f60-858e-cee871e0aec6" providerId="ADAL" clId="{BC7BFE87-0547-4714-AF4E-927735BA5F98}" dt="2022-01-26T16:56:50.768" v="3241" actId="947"/>
          <ac:spMkLst>
            <pc:docMk/>
            <pc:sldMk cId="246422882" sldId="271"/>
            <ac:spMk id="22" creationId="{7BDF90F7-4A16-4C63-A476-235BCDB392DF}"/>
          </ac:spMkLst>
        </pc:spChg>
        <pc:spChg chg="mod">
          <ac:chgData name="Xin Zhang (FA Talent)" userId="474f572f-8271-4f60-858e-cee871e0aec6" providerId="ADAL" clId="{BC7BFE87-0547-4714-AF4E-927735BA5F98}" dt="2022-01-26T16:56:50.765" v="3238" actId="947"/>
          <ac:spMkLst>
            <pc:docMk/>
            <pc:sldMk cId="246422882" sldId="271"/>
            <ac:spMk id="25" creationId="{A502099E-3509-4910-91D4-2E221E0B6812}"/>
          </ac:spMkLst>
        </pc:spChg>
        <pc:spChg chg="mod">
          <ac:chgData name="Xin Zhang (FA Talent)" userId="474f572f-8271-4f60-858e-cee871e0aec6" providerId="ADAL" clId="{BC7BFE87-0547-4714-AF4E-927735BA5F98}" dt="2022-01-26T16:56:50.753" v="3229" actId="947"/>
          <ac:spMkLst>
            <pc:docMk/>
            <pc:sldMk cId="246422882" sldId="271"/>
            <ac:spMk id="26" creationId="{AA676052-46E1-4856-90B6-186A94E2AF5F}"/>
          </ac:spMkLst>
        </pc:spChg>
        <pc:spChg chg="mod">
          <ac:chgData name="Xin Zhang (FA Talent)" userId="474f572f-8271-4f60-858e-cee871e0aec6" providerId="ADAL" clId="{BC7BFE87-0547-4714-AF4E-927735BA5F98}" dt="2022-01-26T16:56:50.763" v="3236" actId="947"/>
          <ac:spMkLst>
            <pc:docMk/>
            <pc:sldMk cId="246422882" sldId="271"/>
            <ac:spMk id="28" creationId="{485172A7-4B7F-4B9E-8CCA-9F0A26D2756C}"/>
          </ac:spMkLst>
        </pc:spChg>
        <pc:spChg chg="mod">
          <ac:chgData name="Xin Zhang (FA Talent)" userId="474f572f-8271-4f60-858e-cee871e0aec6" providerId="ADAL" clId="{BC7BFE87-0547-4714-AF4E-927735BA5F98}" dt="2022-01-26T16:56:50.750" v="3226" actId="947"/>
          <ac:spMkLst>
            <pc:docMk/>
            <pc:sldMk cId="246422882" sldId="271"/>
            <ac:spMk id="29" creationId="{A8577E24-EF2C-4D41-83DD-818A7EFB53A7}"/>
          </ac:spMkLst>
        </pc:spChg>
        <pc:spChg chg="mod">
          <ac:chgData name="Xin Zhang (FA Talent)" userId="474f572f-8271-4f60-858e-cee871e0aec6" providerId="ADAL" clId="{BC7BFE87-0547-4714-AF4E-927735BA5F98}" dt="2022-01-26T16:56:50.766" v="3239" actId="947"/>
          <ac:spMkLst>
            <pc:docMk/>
            <pc:sldMk cId="246422882" sldId="271"/>
            <ac:spMk id="31" creationId="{51821D90-1928-4C5D-877B-CCA1E8BF1D89}"/>
          </ac:spMkLst>
        </pc:spChg>
        <pc:spChg chg="mod">
          <ac:chgData name="Xin Zhang (FA Talent)" userId="474f572f-8271-4f60-858e-cee871e0aec6" providerId="ADAL" clId="{BC7BFE87-0547-4714-AF4E-927735BA5F98}" dt="2022-01-26T16:56:50.767" v="3240" actId="947"/>
          <ac:spMkLst>
            <pc:docMk/>
            <pc:sldMk cId="246422882" sldId="271"/>
            <ac:spMk id="32" creationId="{D7A8DCFD-9D7B-40E6-9861-17CE4C0FDE47}"/>
          </ac:spMkLst>
        </pc:spChg>
        <pc:picChg chg="mod">
          <ac:chgData name="Xin Zhang (FA Talent)" userId="474f572f-8271-4f60-858e-cee871e0aec6" providerId="ADAL" clId="{BC7BFE87-0547-4714-AF4E-927735BA5F98}" dt="2022-01-26T17:00:50.702" v="5009" actId="14826"/>
          <ac:picMkLst>
            <pc:docMk/>
            <pc:sldMk cId="246422882" sldId="271"/>
            <ac:picMk id="4" creationId="{01949E23-882A-43B5-8902-B67C03B22FEE}"/>
          </ac:picMkLst>
        </pc:picChg>
        <pc:picChg chg="add del mod">
          <ac:chgData name="Xin Zhang (FA Talent)" userId="474f572f-8271-4f60-858e-cee871e0aec6" providerId="ADAL" clId="{BC7BFE87-0547-4714-AF4E-927735BA5F98}" dt="2022-01-26T17:00:40.577" v="5008" actId="21"/>
          <ac:picMkLst>
            <pc:docMk/>
            <pc:sldMk cId="246422882" sldId="271"/>
            <ac:picMk id="21" creationId="{FFFC500D-19D5-4A4B-82BB-73E0895C4338}"/>
          </ac:picMkLst>
        </pc:picChg>
      </pc:sldChg>
      <pc:sldChg chg="modSp mod">
        <pc:chgData name="Xin Zhang (FA Talent)" userId="474f572f-8271-4f60-858e-cee871e0aec6" providerId="ADAL" clId="{BC7BFE87-0547-4714-AF4E-927735BA5F98}" dt="2022-01-26T16:56:51.401" v="3277" actId="947"/>
        <pc:sldMkLst>
          <pc:docMk/>
          <pc:sldMk cId="3333311962" sldId="272"/>
        </pc:sldMkLst>
        <pc:spChg chg="mod">
          <ac:chgData name="Xin Zhang (FA Talent)" userId="474f572f-8271-4f60-858e-cee871e0aec6" providerId="ADAL" clId="{BC7BFE87-0547-4714-AF4E-927735BA5F98}" dt="2022-01-26T16:56:50.821" v="3253" actId="947"/>
          <ac:spMkLst>
            <pc:docMk/>
            <pc:sldMk cId="3333311962" sldId="272"/>
            <ac:spMk id="5" creationId="{1E778F49-619F-40DF-866F-5FDC41571FE8}"/>
          </ac:spMkLst>
        </pc:spChg>
        <pc:spChg chg="mod">
          <ac:chgData name="Xin Zhang (FA Talent)" userId="474f572f-8271-4f60-858e-cee871e0aec6" providerId="ADAL" clId="{BC7BFE87-0547-4714-AF4E-927735BA5F98}" dt="2022-01-26T16:56:50.879" v="3270" actId="947"/>
          <ac:spMkLst>
            <pc:docMk/>
            <pc:sldMk cId="3333311962" sldId="272"/>
            <ac:spMk id="6" creationId="{122413D5-3EDA-4464-950F-6CF5C2C5805B}"/>
          </ac:spMkLst>
        </pc:spChg>
        <pc:spChg chg="mod">
          <ac:chgData name="Xin Zhang (FA Talent)" userId="474f572f-8271-4f60-858e-cee871e0aec6" providerId="ADAL" clId="{BC7BFE87-0547-4714-AF4E-927735BA5F98}" dt="2022-01-26T16:56:51.401" v="3277" actId="947"/>
          <ac:spMkLst>
            <pc:docMk/>
            <pc:sldMk cId="3333311962" sldId="272"/>
            <ac:spMk id="7" creationId="{4A2D944C-BB40-4C4A-8E5E-9629D1CDE2F6}"/>
          </ac:spMkLst>
        </pc:spChg>
        <pc:spChg chg="mod">
          <ac:chgData name="Xin Zhang (FA Talent)" userId="474f572f-8271-4f60-858e-cee871e0aec6" providerId="ADAL" clId="{BC7BFE87-0547-4714-AF4E-927735BA5F98}" dt="2022-01-26T16:56:50.881" v="3272" actId="947"/>
          <ac:spMkLst>
            <pc:docMk/>
            <pc:sldMk cId="3333311962" sldId="272"/>
            <ac:spMk id="8" creationId="{FBADCE05-9AE7-4DF5-B85A-D8CE6256B7C6}"/>
          </ac:spMkLst>
        </pc:spChg>
        <pc:spChg chg="mod">
          <ac:chgData name="Xin Zhang (FA Talent)" userId="474f572f-8271-4f60-858e-cee871e0aec6" providerId="ADAL" clId="{BC7BFE87-0547-4714-AF4E-927735BA5F98}" dt="2022-01-26T16:56:50.878" v="3269" actId="947"/>
          <ac:spMkLst>
            <pc:docMk/>
            <pc:sldMk cId="3333311962" sldId="272"/>
            <ac:spMk id="14" creationId="{2BF68754-5CB7-40C1-98DD-4F97A486E97B}"/>
          </ac:spMkLst>
        </pc:spChg>
        <pc:spChg chg="mod">
          <ac:chgData name="Xin Zhang (FA Talent)" userId="474f572f-8271-4f60-858e-cee871e0aec6" providerId="ADAL" clId="{BC7BFE87-0547-4714-AF4E-927735BA5F98}" dt="2022-01-26T16:56:50.882" v="3273" actId="947"/>
          <ac:spMkLst>
            <pc:docMk/>
            <pc:sldMk cId="3333311962" sldId="272"/>
            <ac:spMk id="15" creationId="{4531D216-2DEA-4CBA-AABE-F0769C9FA040}"/>
          </ac:spMkLst>
        </pc:spChg>
        <pc:spChg chg="mod">
          <ac:chgData name="Xin Zhang (FA Talent)" userId="474f572f-8271-4f60-858e-cee871e0aec6" providerId="ADAL" clId="{BC7BFE87-0547-4714-AF4E-927735BA5F98}" dt="2022-01-26T16:56:50.880" v="3271" actId="947"/>
          <ac:spMkLst>
            <pc:docMk/>
            <pc:sldMk cId="3333311962" sldId="272"/>
            <ac:spMk id="16" creationId="{60D75CA6-E20F-4452-925C-B40C336B1C37}"/>
          </ac:spMkLst>
        </pc:spChg>
      </pc:sldChg>
      <pc:sldChg chg="modSp mod">
        <pc:chgData name="Xin Zhang (FA Talent)" userId="474f572f-8271-4f60-858e-cee871e0aec6" providerId="ADAL" clId="{BC7BFE87-0547-4714-AF4E-927735BA5F98}" dt="2022-01-26T17:01:30.521" v="5016" actId="14826"/>
        <pc:sldMkLst>
          <pc:docMk/>
          <pc:sldMk cId="1412263743" sldId="273"/>
        </pc:sldMkLst>
        <pc:spChg chg="mod">
          <ac:chgData name="Xin Zhang (FA Talent)" userId="474f572f-8271-4f60-858e-cee871e0aec6" providerId="ADAL" clId="{BC7BFE87-0547-4714-AF4E-927735BA5F98}" dt="2022-01-26T16:56:51.826" v="3296" actId="947"/>
          <ac:spMkLst>
            <pc:docMk/>
            <pc:sldMk cId="1412263743" sldId="273"/>
            <ac:spMk id="4" creationId="{8EE53067-0552-452D-90C4-ECDE007AC659}"/>
          </ac:spMkLst>
        </pc:spChg>
        <pc:spChg chg="mod">
          <ac:chgData name="Xin Zhang (FA Talent)" userId="474f572f-8271-4f60-858e-cee871e0aec6" providerId="ADAL" clId="{BC7BFE87-0547-4714-AF4E-927735BA5F98}" dt="2022-01-26T16:56:51.817" v="3292" actId="947"/>
          <ac:spMkLst>
            <pc:docMk/>
            <pc:sldMk cId="1412263743" sldId="273"/>
            <ac:spMk id="5" creationId="{90DDF576-6598-4522-80F3-5B4C832879A6}"/>
          </ac:spMkLst>
        </pc:spChg>
        <pc:spChg chg="mod">
          <ac:chgData name="Xin Zhang (FA Talent)" userId="474f572f-8271-4f60-858e-cee871e0aec6" providerId="ADAL" clId="{BC7BFE87-0547-4714-AF4E-927735BA5F98}" dt="2022-01-26T16:56:51.821" v="3294" actId="947"/>
          <ac:spMkLst>
            <pc:docMk/>
            <pc:sldMk cId="1412263743" sldId="273"/>
            <ac:spMk id="6" creationId="{D65569A9-03C8-40E4-88C4-9A61F575FE63}"/>
          </ac:spMkLst>
        </pc:spChg>
        <pc:spChg chg="mod">
          <ac:chgData name="Xin Zhang (FA Talent)" userId="474f572f-8271-4f60-858e-cee871e0aec6" providerId="ADAL" clId="{BC7BFE87-0547-4714-AF4E-927735BA5F98}" dt="2022-01-26T16:56:51.876" v="3301" actId="947"/>
          <ac:spMkLst>
            <pc:docMk/>
            <pc:sldMk cId="1412263743" sldId="273"/>
            <ac:spMk id="8" creationId="{96AE45BF-B65C-4F56-8780-6D250D3171A9}"/>
          </ac:spMkLst>
        </pc:spChg>
        <pc:spChg chg="mod">
          <ac:chgData name="Xin Zhang (FA Talent)" userId="474f572f-8271-4f60-858e-cee871e0aec6" providerId="ADAL" clId="{BC7BFE87-0547-4714-AF4E-927735BA5F98}" dt="2022-01-26T16:56:51.765" v="3281" actId="947"/>
          <ac:spMkLst>
            <pc:docMk/>
            <pc:sldMk cId="1412263743" sldId="273"/>
            <ac:spMk id="9" creationId="{7D4C908F-A1A5-41F4-8AE1-CDCDDD20D02C}"/>
          </ac:spMkLst>
        </pc:spChg>
        <pc:spChg chg="mod">
          <ac:chgData name="Xin Zhang (FA Talent)" userId="474f572f-8271-4f60-858e-cee871e0aec6" providerId="ADAL" clId="{BC7BFE87-0547-4714-AF4E-927735BA5F98}" dt="2022-01-26T16:56:51.827" v="3297" actId="947"/>
          <ac:spMkLst>
            <pc:docMk/>
            <pc:sldMk cId="1412263743" sldId="273"/>
            <ac:spMk id="10" creationId="{4C2AB48B-D222-474D-BBDE-E64129E486BA}"/>
          </ac:spMkLst>
        </pc:spChg>
        <pc:picChg chg="mod">
          <ac:chgData name="Xin Zhang (FA Talent)" userId="474f572f-8271-4f60-858e-cee871e0aec6" providerId="ADAL" clId="{BC7BFE87-0547-4714-AF4E-927735BA5F98}" dt="2022-01-26T17:01:30.521" v="5016" actId="14826"/>
          <ac:picMkLst>
            <pc:docMk/>
            <pc:sldMk cId="1412263743" sldId="273"/>
            <ac:picMk id="2" creationId="{51DE58AC-C9AA-4F51-B883-B9E4DD6BC450}"/>
          </ac:picMkLst>
        </pc:picChg>
      </pc:sldChg>
      <pc:sldChg chg="modSp mod">
        <pc:chgData name="Xin Zhang (FA Talent)" userId="474f572f-8271-4f60-858e-cee871e0aec6" providerId="ADAL" clId="{BC7BFE87-0547-4714-AF4E-927735BA5F98}" dt="2022-01-26T16:56:52.051" v="3321" actId="947"/>
        <pc:sldMkLst>
          <pc:docMk/>
          <pc:sldMk cId="1461316192" sldId="274"/>
        </pc:sldMkLst>
        <pc:spChg chg="mod">
          <ac:chgData name="Xin Zhang (FA Talent)" userId="474f572f-8271-4f60-858e-cee871e0aec6" providerId="ADAL" clId="{BC7BFE87-0547-4714-AF4E-927735BA5F98}" dt="2022-01-26T16:56:51.969" v="3305" actId="947"/>
          <ac:spMkLst>
            <pc:docMk/>
            <pc:sldMk cId="1461316192" sldId="274"/>
            <ac:spMk id="3" creationId="{0539E4E7-3476-45BB-8946-D540E99434D1}"/>
          </ac:spMkLst>
        </pc:spChg>
        <pc:spChg chg="mod">
          <ac:chgData name="Xin Zhang (FA Talent)" userId="474f572f-8271-4f60-858e-cee871e0aec6" providerId="ADAL" clId="{BC7BFE87-0547-4714-AF4E-927735BA5F98}" dt="2022-01-26T16:56:52.048" v="3319" actId="947"/>
          <ac:spMkLst>
            <pc:docMk/>
            <pc:sldMk cId="1461316192" sldId="274"/>
            <ac:spMk id="5" creationId="{82FB0E86-08D4-42E3-B29B-317BB5DAD45C}"/>
          </ac:spMkLst>
        </pc:spChg>
        <pc:spChg chg="mod">
          <ac:chgData name="Xin Zhang (FA Talent)" userId="474f572f-8271-4f60-858e-cee871e0aec6" providerId="ADAL" clId="{BC7BFE87-0547-4714-AF4E-927735BA5F98}" dt="2022-01-26T16:56:52.040" v="3316" actId="947"/>
          <ac:spMkLst>
            <pc:docMk/>
            <pc:sldMk cId="1461316192" sldId="274"/>
            <ac:spMk id="6" creationId="{3C7BDAE6-494C-4214-B17D-F0075FE012F7}"/>
          </ac:spMkLst>
        </pc:spChg>
        <pc:spChg chg="mod">
          <ac:chgData name="Xin Zhang (FA Talent)" userId="474f572f-8271-4f60-858e-cee871e0aec6" providerId="ADAL" clId="{BC7BFE87-0547-4714-AF4E-927735BA5F98}" dt="2022-01-26T16:56:52.051" v="3321" actId="947"/>
          <ac:spMkLst>
            <pc:docMk/>
            <pc:sldMk cId="1461316192" sldId="274"/>
            <ac:spMk id="7" creationId="{7BB64A51-7E70-4CFA-B049-01B1200BAB43}"/>
          </ac:spMkLst>
        </pc:spChg>
        <pc:spChg chg="mod">
          <ac:chgData name="Xin Zhang (FA Talent)" userId="474f572f-8271-4f60-858e-cee871e0aec6" providerId="ADAL" clId="{BC7BFE87-0547-4714-AF4E-927735BA5F98}" dt="2022-01-26T16:56:52.049" v="3320" actId="947"/>
          <ac:spMkLst>
            <pc:docMk/>
            <pc:sldMk cId="1461316192" sldId="274"/>
            <ac:spMk id="8" creationId="{686AB35E-9E38-4FFF-9496-541FE03E8E19}"/>
          </ac:spMkLst>
        </pc:spChg>
      </pc:sldChg>
      <pc:sldChg chg="modSp mod">
        <pc:chgData name="Xin Zhang (FA Talent)" userId="474f572f-8271-4f60-858e-cee871e0aec6" providerId="ADAL" clId="{BC7BFE87-0547-4714-AF4E-927735BA5F98}" dt="2022-01-26T17:01:20.162" v="5015" actId="18654"/>
        <pc:sldMkLst>
          <pc:docMk/>
          <pc:sldMk cId="68664173" sldId="275"/>
        </pc:sldMkLst>
        <pc:spChg chg="mod">
          <ac:chgData name="Xin Zhang (FA Talent)" userId="474f572f-8271-4f60-858e-cee871e0aec6" providerId="ADAL" clId="{BC7BFE87-0547-4714-AF4E-927735BA5F98}" dt="2022-01-26T16:56:52.211" v="3381" actId="947"/>
          <ac:spMkLst>
            <pc:docMk/>
            <pc:sldMk cId="68664173" sldId="275"/>
            <ac:spMk id="2" creationId="{52BD2F62-C9B8-4A92-92F2-28249A89B0A6}"/>
          </ac:spMkLst>
        </pc:spChg>
        <pc:spChg chg="mod">
          <ac:chgData name="Xin Zhang (FA Talent)" userId="474f572f-8271-4f60-858e-cee871e0aec6" providerId="ADAL" clId="{BC7BFE87-0547-4714-AF4E-927735BA5F98}" dt="2022-01-26T17:01:10.641" v="5012" actId="404"/>
          <ac:spMkLst>
            <pc:docMk/>
            <pc:sldMk cId="68664173" sldId="275"/>
            <ac:spMk id="5" creationId="{B4604F4D-3681-47D7-B7D7-EDAE7D709BA0}"/>
          </ac:spMkLst>
        </pc:spChg>
        <pc:spChg chg="mod">
          <ac:chgData name="Xin Zhang (FA Talent)" userId="474f572f-8271-4f60-858e-cee871e0aec6" providerId="ADAL" clId="{BC7BFE87-0547-4714-AF4E-927735BA5F98}" dt="2022-01-26T16:56:52.202" v="3375" actId="947"/>
          <ac:spMkLst>
            <pc:docMk/>
            <pc:sldMk cId="68664173" sldId="275"/>
            <ac:spMk id="8" creationId="{FD0990EE-D43C-4B51-A0B0-7AAF2CCED41B}"/>
          </ac:spMkLst>
        </pc:spChg>
        <pc:spChg chg="mod">
          <ac:chgData name="Xin Zhang (FA Talent)" userId="474f572f-8271-4f60-858e-cee871e0aec6" providerId="ADAL" clId="{BC7BFE87-0547-4714-AF4E-927735BA5F98}" dt="2022-01-26T16:56:52.191" v="3369" actId="947"/>
          <ac:spMkLst>
            <pc:docMk/>
            <pc:sldMk cId="68664173" sldId="275"/>
            <ac:spMk id="9" creationId="{B9D2ED36-B676-48A2-8999-434BFEE1E239}"/>
          </ac:spMkLst>
        </pc:spChg>
        <pc:spChg chg="mod">
          <ac:chgData name="Xin Zhang (FA Talent)" userId="474f572f-8271-4f60-858e-cee871e0aec6" providerId="ADAL" clId="{BC7BFE87-0547-4714-AF4E-927735BA5F98}" dt="2022-01-26T16:56:52.207" v="3379" actId="947"/>
          <ac:spMkLst>
            <pc:docMk/>
            <pc:sldMk cId="68664173" sldId="275"/>
            <ac:spMk id="11" creationId="{4B13353C-65A9-4BB7-ACAA-8D59A408F2CF}"/>
          </ac:spMkLst>
        </pc:spChg>
        <pc:spChg chg="mod">
          <ac:chgData name="Xin Zhang (FA Talent)" userId="474f572f-8271-4f60-858e-cee871e0aec6" providerId="ADAL" clId="{BC7BFE87-0547-4714-AF4E-927735BA5F98}" dt="2022-01-26T16:56:52.205" v="3377" actId="947"/>
          <ac:spMkLst>
            <pc:docMk/>
            <pc:sldMk cId="68664173" sldId="275"/>
            <ac:spMk id="12" creationId="{B0C18471-921E-40B6-891B-324C9974B724}"/>
          </ac:spMkLst>
        </pc:spChg>
        <pc:spChg chg="mod">
          <ac:chgData name="Xin Zhang (FA Talent)" userId="474f572f-8271-4f60-858e-cee871e0aec6" providerId="ADAL" clId="{BC7BFE87-0547-4714-AF4E-927735BA5F98}" dt="2022-01-26T16:56:52.199" v="3373" actId="947"/>
          <ac:spMkLst>
            <pc:docMk/>
            <pc:sldMk cId="68664173" sldId="275"/>
            <ac:spMk id="14" creationId="{DDE5A9A5-0FE1-4177-945A-6151D92DD2DF}"/>
          </ac:spMkLst>
        </pc:spChg>
        <pc:spChg chg="mod">
          <ac:chgData name="Xin Zhang (FA Talent)" userId="474f572f-8271-4f60-858e-cee871e0aec6" providerId="ADAL" clId="{BC7BFE87-0547-4714-AF4E-927735BA5F98}" dt="2022-01-26T16:56:52.196" v="3372" actId="947"/>
          <ac:spMkLst>
            <pc:docMk/>
            <pc:sldMk cId="68664173" sldId="275"/>
            <ac:spMk id="15" creationId="{37A698E8-2F96-4753-9907-B1BD79954838}"/>
          </ac:spMkLst>
        </pc:spChg>
        <pc:spChg chg="mod">
          <ac:chgData name="Xin Zhang (FA Talent)" userId="474f572f-8271-4f60-858e-cee871e0aec6" providerId="ADAL" clId="{BC7BFE87-0547-4714-AF4E-927735BA5F98}" dt="2022-01-26T16:56:52.188" v="3366" actId="947"/>
          <ac:spMkLst>
            <pc:docMk/>
            <pc:sldMk cId="68664173" sldId="275"/>
            <ac:spMk id="17" creationId="{4908D623-9ED4-493C-8582-8E541CA482E1}"/>
          </ac:spMkLst>
        </pc:spChg>
        <pc:spChg chg="mod">
          <ac:chgData name="Xin Zhang (FA Talent)" userId="474f572f-8271-4f60-858e-cee871e0aec6" providerId="ADAL" clId="{BC7BFE87-0547-4714-AF4E-927735BA5F98}" dt="2022-01-26T16:56:52.063" v="3325" actId="947"/>
          <ac:spMkLst>
            <pc:docMk/>
            <pc:sldMk cId="68664173" sldId="275"/>
            <ac:spMk id="19" creationId="{4BA993BF-D157-4E53-8FBC-7F691088F80F}"/>
          </ac:spMkLst>
        </pc:spChg>
        <pc:spChg chg="mod">
          <ac:chgData name="Xin Zhang (FA Talent)" userId="474f572f-8271-4f60-858e-cee871e0aec6" providerId="ADAL" clId="{BC7BFE87-0547-4714-AF4E-927735BA5F98}" dt="2022-01-26T16:56:52.201" v="3374" actId="947"/>
          <ac:spMkLst>
            <pc:docMk/>
            <pc:sldMk cId="68664173" sldId="275"/>
            <ac:spMk id="20" creationId="{A97E223E-0B64-479B-824F-67EB0D6F6E2D}"/>
          </ac:spMkLst>
        </pc:spChg>
        <pc:spChg chg="mod">
          <ac:chgData name="Xin Zhang (FA Talent)" userId="474f572f-8271-4f60-858e-cee871e0aec6" providerId="ADAL" clId="{BC7BFE87-0547-4714-AF4E-927735BA5F98}" dt="2022-01-26T16:56:52.068" v="3329" actId="947"/>
          <ac:spMkLst>
            <pc:docMk/>
            <pc:sldMk cId="68664173" sldId="275"/>
            <ac:spMk id="22" creationId="{81F122AC-862E-4711-AD8A-E220E9830333}"/>
          </ac:spMkLst>
        </pc:spChg>
        <pc:spChg chg="mod">
          <ac:chgData name="Xin Zhang (FA Talent)" userId="474f572f-8271-4f60-858e-cee871e0aec6" providerId="ADAL" clId="{BC7BFE87-0547-4714-AF4E-927735BA5F98}" dt="2022-01-26T16:56:52.078" v="3333" actId="947"/>
          <ac:spMkLst>
            <pc:docMk/>
            <pc:sldMk cId="68664173" sldId="275"/>
            <ac:spMk id="24" creationId="{760D3394-B79E-4CDB-83CB-FE230D9F68E7}"/>
          </ac:spMkLst>
        </pc:spChg>
        <pc:spChg chg="mod">
          <ac:chgData name="Xin Zhang (FA Talent)" userId="474f572f-8271-4f60-858e-cee871e0aec6" providerId="ADAL" clId="{BC7BFE87-0547-4714-AF4E-927735BA5F98}" dt="2022-01-26T16:56:52.085" v="3337" actId="947"/>
          <ac:spMkLst>
            <pc:docMk/>
            <pc:sldMk cId="68664173" sldId="275"/>
            <ac:spMk id="25" creationId="{6C967655-D14D-4026-9723-5158DA1AF9BB}"/>
          </ac:spMkLst>
        </pc:spChg>
        <pc:spChg chg="mod">
          <ac:chgData name="Xin Zhang (FA Talent)" userId="474f572f-8271-4f60-858e-cee871e0aec6" providerId="ADAL" clId="{BC7BFE87-0547-4714-AF4E-927735BA5F98}" dt="2022-01-26T16:56:52.090" v="3341" actId="947"/>
          <ac:spMkLst>
            <pc:docMk/>
            <pc:sldMk cId="68664173" sldId="275"/>
            <ac:spMk id="27" creationId="{7CE7DF2A-5C1B-44A2-9F68-ECFFF1D03DA9}"/>
          </ac:spMkLst>
        </pc:spChg>
        <pc:picChg chg="mod">
          <ac:chgData name="Xin Zhang (FA Talent)" userId="474f572f-8271-4f60-858e-cee871e0aec6" providerId="ADAL" clId="{BC7BFE87-0547-4714-AF4E-927735BA5F98}" dt="2022-01-26T17:01:20.162" v="5015" actId="18654"/>
          <ac:picMkLst>
            <pc:docMk/>
            <pc:sldMk cId="68664173" sldId="275"/>
            <ac:picMk id="6" creationId="{17E9AFFB-5A3A-4EAD-B883-9C8C9A761CB3}"/>
          </ac:picMkLst>
        </pc:picChg>
      </pc:sldChg>
      <pc:sldChg chg="modSp mod">
        <pc:chgData name="Xin Zhang (FA Talent)" userId="474f572f-8271-4f60-858e-cee871e0aec6" providerId="ADAL" clId="{BC7BFE87-0547-4714-AF4E-927735BA5F98}" dt="2022-01-26T16:56:52.345" v="3405" actId="947"/>
        <pc:sldMkLst>
          <pc:docMk/>
          <pc:sldMk cId="1195590847" sldId="276"/>
        </pc:sldMkLst>
        <pc:spChg chg="mod">
          <ac:chgData name="Xin Zhang (FA Talent)" userId="474f572f-8271-4f60-858e-cee871e0aec6" providerId="ADAL" clId="{BC7BFE87-0547-4714-AF4E-927735BA5F98}" dt="2022-01-26T16:56:52.240" v="3385" actId="947"/>
          <ac:spMkLst>
            <pc:docMk/>
            <pc:sldMk cId="1195590847" sldId="276"/>
            <ac:spMk id="10" creationId="{1712B826-F2E8-4D16-8999-646D3F849399}"/>
          </ac:spMkLst>
        </pc:spChg>
        <pc:spChg chg="mod">
          <ac:chgData name="Xin Zhang (FA Talent)" userId="474f572f-8271-4f60-858e-cee871e0aec6" providerId="ADAL" clId="{BC7BFE87-0547-4714-AF4E-927735BA5F98}" dt="2022-01-26T16:56:52.343" v="3402" actId="947"/>
          <ac:spMkLst>
            <pc:docMk/>
            <pc:sldMk cId="1195590847" sldId="276"/>
            <ac:spMk id="11" creationId="{3933FF7B-0BAA-4F97-BC00-CD4084E374A2}"/>
          </ac:spMkLst>
        </pc:spChg>
        <pc:spChg chg="mod">
          <ac:chgData name="Xin Zhang (FA Talent)" userId="474f572f-8271-4f60-858e-cee871e0aec6" providerId="ADAL" clId="{BC7BFE87-0547-4714-AF4E-927735BA5F98}" dt="2022-01-26T16:56:52.344" v="3403" actId="947"/>
          <ac:spMkLst>
            <pc:docMk/>
            <pc:sldMk cId="1195590847" sldId="276"/>
            <ac:spMk id="13" creationId="{399D2E07-CAFA-4AA9-997C-59D5D5AD89E5}"/>
          </ac:spMkLst>
        </pc:spChg>
        <pc:spChg chg="mod">
          <ac:chgData name="Xin Zhang (FA Talent)" userId="474f572f-8271-4f60-858e-cee871e0aec6" providerId="ADAL" clId="{BC7BFE87-0547-4714-AF4E-927735BA5F98}" dt="2022-01-26T16:56:52.345" v="3405" actId="947"/>
          <ac:spMkLst>
            <pc:docMk/>
            <pc:sldMk cId="1195590847" sldId="276"/>
            <ac:spMk id="15" creationId="{48021479-07F7-42C0-B83F-93ACFDECD4F2}"/>
          </ac:spMkLst>
        </pc:spChg>
        <pc:spChg chg="mod">
          <ac:chgData name="Xin Zhang (FA Talent)" userId="474f572f-8271-4f60-858e-cee871e0aec6" providerId="ADAL" clId="{BC7BFE87-0547-4714-AF4E-927735BA5F98}" dt="2022-01-26T16:56:52.341" v="3401" actId="947"/>
          <ac:spMkLst>
            <pc:docMk/>
            <pc:sldMk cId="1195590847" sldId="276"/>
            <ac:spMk id="16" creationId="{F19E1B0E-E56F-45EC-ABCA-A7D0A2DC7338}"/>
          </ac:spMkLst>
        </pc:spChg>
        <pc:spChg chg="mod">
          <ac:chgData name="Xin Zhang (FA Talent)" userId="474f572f-8271-4f60-858e-cee871e0aec6" providerId="ADAL" clId="{BC7BFE87-0547-4714-AF4E-927735BA5F98}" dt="2022-01-26T16:56:52.344" v="3404" actId="947"/>
          <ac:spMkLst>
            <pc:docMk/>
            <pc:sldMk cId="1195590847" sldId="276"/>
            <ac:spMk id="17" creationId="{748B140F-3BBC-4F0E-AD3F-A3BEE9DCDD52}"/>
          </ac:spMkLst>
        </pc:spChg>
      </pc:sldChg>
      <pc:sldChg chg="modSp mod">
        <pc:chgData name="Xin Zhang (FA Talent)" userId="474f572f-8271-4f60-858e-cee871e0aec6" providerId="ADAL" clId="{BC7BFE87-0547-4714-AF4E-927735BA5F98}" dt="2022-01-26T16:56:52.523" v="3433" actId="947"/>
        <pc:sldMkLst>
          <pc:docMk/>
          <pc:sldMk cId="461745856" sldId="277"/>
        </pc:sldMkLst>
        <pc:spChg chg="mod">
          <ac:chgData name="Xin Zhang (FA Talent)" userId="474f572f-8271-4f60-858e-cee871e0aec6" providerId="ADAL" clId="{BC7BFE87-0547-4714-AF4E-927735BA5F98}" dt="2022-01-26T16:56:52.372" v="3409" actId="947"/>
          <ac:spMkLst>
            <pc:docMk/>
            <pc:sldMk cId="461745856" sldId="277"/>
            <ac:spMk id="2" creationId="{2B7C1001-EAC5-4C8A-82A2-B876FBB12C6F}"/>
          </ac:spMkLst>
        </pc:spChg>
        <pc:spChg chg="mod">
          <ac:chgData name="Xin Zhang (FA Talent)" userId="474f572f-8271-4f60-858e-cee871e0aec6" providerId="ADAL" clId="{BC7BFE87-0547-4714-AF4E-927735BA5F98}" dt="2022-01-26T16:56:52.507" v="3425" actId="947"/>
          <ac:spMkLst>
            <pc:docMk/>
            <pc:sldMk cId="461745856" sldId="277"/>
            <ac:spMk id="3" creationId="{A0B790FD-2531-4B44-8817-D3E7A82627C0}"/>
          </ac:spMkLst>
        </pc:spChg>
        <pc:spChg chg="mod">
          <ac:chgData name="Xin Zhang (FA Talent)" userId="474f572f-8271-4f60-858e-cee871e0aec6" providerId="ADAL" clId="{BC7BFE87-0547-4714-AF4E-927735BA5F98}" dt="2022-01-26T16:56:52.510" v="3427" actId="947"/>
          <ac:spMkLst>
            <pc:docMk/>
            <pc:sldMk cId="461745856" sldId="277"/>
            <ac:spMk id="6" creationId="{C647575A-31A9-484F-9CEB-BB06987AC42F}"/>
          </ac:spMkLst>
        </pc:spChg>
        <pc:spChg chg="mod">
          <ac:chgData name="Xin Zhang (FA Talent)" userId="474f572f-8271-4f60-858e-cee871e0aec6" providerId="ADAL" clId="{BC7BFE87-0547-4714-AF4E-927735BA5F98}" dt="2022-01-26T16:56:52.511" v="3428" actId="947"/>
          <ac:spMkLst>
            <pc:docMk/>
            <pc:sldMk cId="461745856" sldId="277"/>
            <ac:spMk id="8" creationId="{7682D25D-9557-4BB3-8CFC-D06ED5E2F692}"/>
          </ac:spMkLst>
        </pc:spChg>
        <pc:spChg chg="mod">
          <ac:chgData name="Xin Zhang (FA Talent)" userId="474f572f-8271-4f60-858e-cee871e0aec6" providerId="ADAL" clId="{BC7BFE87-0547-4714-AF4E-927735BA5F98}" dt="2022-01-26T16:56:52.500" v="3421" actId="947"/>
          <ac:spMkLst>
            <pc:docMk/>
            <pc:sldMk cId="461745856" sldId="277"/>
            <ac:spMk id="10" creationId="{3905DC91-CAE4-44A7-BFE1-25AF305E3C39}"/>
          </ac:spMkLst>
        </pc:spChg>
        <pc:spChg chg="mod">
          <ac:chgData name="Xin Zhang (FA Talent)" userId="474f572f-8271-4f60-858e-cee871e0aec6" providerId="ADAL" clId="{BC7BFE87-0547-4714-AF4E-927735BA5F98}" dt="2022-01-26T16:56:52.523" v="3433" actId="947"/>
          <ac:spMkLst>
            <pc:docMk/>
            <pc:sldMk cId="461745856" sldId="277"/>
            <ac:spMk id="11" creationId="{E5E2BB4E-FD37-4980-9568-2E3F5B9450E4}"/>
          </ac:spMkLst>
        </pc:spChg>
        <pc:spChg chg="mod">
          <ac:chgData name="Xin Zhang (FA Talent)" userId="474f572f-8271-4f60-858e-cee871e0aec6" providerId="ADAL" clId="{BC7BFE87-0547-4714-AF4E-927735BA5F98}" dt="2022-01-26T16:56:52.514" v="3429" actId="947"/>
          <ac:spMkLst>
            <pc:docMk/>
            <pc:sldMk cId="461745856" sldId="277"/>
            <ac:spMk id="12" creationId="{317C9C2F-53BF-4A5C-B2CA-2E5FC2C76214}"/>
          </ac:spMkLst>
        </pc:spChg>
      </pc:sldChg>
      <pc:sldChg chg="modSp mod">
        <pc:chgData name="Xin Zhang (FA Talent)" userId="474f572f-8271-4f60-858e-cee871e0aec6" providerId="ADAL" clId="{BC7BFE87-0547-4714-AF4E-927735BA5F98}" dt="2022-01-26T16:56:52.717" v="3469" actId="947"/>
        <pc:sldMkLst>
          <pc:docMk/>
          <pc:sldMk cId="2327203898" sldId="278"/>
        </pc:sldMkLst>
        <pc:spChg chg="mod">
          <ac:chgData name="Xin Zhang (FA Talent)" userId="474f572f-8271-4f60-858e-cee871e0aec6" providerId="ADAL" clId="{BC7BFE87-0547-4714-AF4E-927735BA5F98}" dt="2022-01-26T16:56:52.532" v="3437" actId="947"/>
          <ac:spMkLst>
            <pc:docMk/>
            <pc:sldMk cId="2327203898" sldId="278"/>
            <ac:spMk id="2" creationId="{8984C5FC-ADA2-416C-86E7-E3FDED0D8330}"/>
          </ac:spMkLst>
        </pc:spChg>
        <pc:spChg chg="mod">
          <ac:chgData name="Xin Zhang (FA Talent)" userId="474f572f-8271-4f60-858e-cee871e0aec6" providerId="ADAL" clId="{BC7BFE87-0547-4714-AF4E-927735BA5F98}" dt="2022-01-26T16:56:52.716" v="3468" actId="947"/>
          <ac:spMkLst>
            <pc:docMk/>
            <pc:sldMk cId="2327203898" sldId="278"/>
            <ac:spMk id="10" creationId="{B099ABAE-EDCA-4E46-BEB1-85900B3A0786}"/>
          </ac:spMkLst>
        </pc:spChg>
        <pc:spChg chg="mod">
          <ac:chgData name="Xin Zhang (FA Talent)" userId="474f572f-8271-4f60-858e-cee871e0aec6" providerId="ADAL" clId="{BC7BFE87-0547-4714-AF4E-927735BA5F98}" dt="2022-01-26T16:56:52.715" v="3467" actId="947"/>
          <ac:spMkLst>
            <pc:docMk/>
            <pc:sldMk cId="2327203898" sldId="278"/>
            <ac:spMk id="11" creationId="{E15E09EE-7B95-4AFC-B27D-C63376DB67ED}"/>
          </ac:spMkLst>
        </pc:spChg>
        <pc:spChg chg="mod">
          <ac:chgData name="Xin Zhang (FA Talent)" userId="474f572f-8271-4f60-858e-cee871e0aec6" providerId="ADAL" clId="{BC7BFE87-0547-4714-AF4E-927735BA5F98}" dt="2022-01-26T16:56:52.701" v="3457" actId="947"/>
          <ac:spMkLst>
            <pc:docMk/>
            <pc:sldMk cId="2327203898" sldId="278"/>
            <ac:spMk id="12" creationId="{EF70DFE4-B041-46F8-8502-397AF6E8926F}"/>
          </ac:spMkLst>
        </pc:spChg>
        <pc:spChg chg="mod">
          <ac:chgData name="Xin Zhang (FA Talent)" userId="474f572f-8271-4f60-858e-cee871e0aec6" providerId="ADAL" clId="{BC7BFE87-0547-4714-AF4E-927735BA5F98}" dt="2022-01-26T16:56:52.707" v="3461" actId="947"/>
          <ac:spMkLst>
            <pc:docMk/>
            <pc:sldMk cId="2327203898" sldId="278"/>
            <ac:spMk id="14" creationId="{BAC283F9-244B-4F42-8F0B-C69ECA9462F0}"/>
          </ac:spMkLst>
        </pc:spChg>
        <pc:spChg chg="mod">
          <ac:chgData name="Xin Zhang (FA Talent)" userId="474f572f-8271-4f60-858e-cee871e0aec6" providerId="ADAL" clId="{BC7BFE87-0547-4714-AF4E-927735BA5F98}" dt="2022-01-26T16:56:52.712" v="3465" actId="947"/>
          <ac:spMkLst>
            <pc:docMk/>
            <pc:sldMk cId="2327203898" sldId="278"/>
            <ac:spMk id="15" creationId="{82D2942B-5923-4D53-8B7F-64D0B5DC503D}"/>
          </ac:spMkLst>
        </pc:spChg>
        <pc:spChg chg="mod">
          <ac:chgData name="Xin Zhang (FA Talent)" userId="474f572f-8271-4f60-858e-cee871e0aec6" providerId="ADAL" clId="{BC7BFE87-0547-4714-AF4E-927735BA5F98}" dt="2022-01-26T16:56:52.714" v="3466" actId="947"/>
          <ac:spMkLst>
            <pc:docMk/>
            <pc:sldMk cId="2327203898" sldId="278"/>
            <ac:spMk id="18" creationId="{D010C49A-3D3F-4177-9537-1FF3D8479D41}"/>
          </ac:spMkLst>
        </pc:spChg>
        <pc:spChg chg="mod">
          <ac:chgData name="Xin Zhang (FA Talent)" userId="474f572f-8271-4f60-858e-cee871e0aec6" providerId="ADAL" clId="{BC7BFE87-0547-4714-AF4E-927735BA5F98}" dt="2022-01-26T16:56:52.705" v="3460" actId="947"/>
          <ac:spMkLst>
            <pc:docMk/>
            <pc:sldMk cId="2327203898" sldId="278"/>
            <ac:spMk id="19" creationId="{2057845A-39B8-44A8-88C5-CF6F5A3C582E}"/>
          </ac:spMkLst>
        </pc:spChg>
        <pc:spChg chg="mod">
          <ac:chgData name="Xin Zhang (FA Talent)" userId="474f572f-8271-4f60-858e-cee871e0aec6" providerId="ADAL" clId="{BC7BFE87-0547-4714-AF4E-927735BA5F98}" dt="2022-01-26T16:56:52.717" v="3469" actId="947"/>
          <ac:spMkLst>
            <pc:docMk/>
            <pc:sldMk cId="2327203898" sldId="278"/>
            <ac:spMk id="20" creationId="{A4A40F51-473D-49BB-BFC6-D1C30BC21E73}"/>
          </ac:spMkLst>
        </pc:spChg>
      </pc:sldChg>
      <pc:sldChg chg="modSp mod">
        <pc:chgData name="Xin Zhang (FA Talent)" userId="474f572f-8271-4f60-858e-cee871e0aec6" providerId="ADAL" clId="{BC7BFE87-0547-4714-AF4E-927735BA5F98}" dt="2022-01-26T16:56:53.006" v="3521" actId="947"/>
        <pc:sldMkLst>
          <pc:docMk/>
          <pc:sldMk cId="90763877" sldId="279"/>
        </pc:sldMkLst>
        <pc:spChg chg="mod">
          <ac:chgData name="Xin Zhang (FA Talent)" userId="474f572f-8271-4f60-858e-cee871e0aec6" providerId="ADAL" clId="{BC7BFE87-0547-4714-AF4E-927735BA5F98}" dt="2022-01-26T16:56:52.780" v="3473" actId="947"/>
          <ac:spMkLst>
            <pc:docMk/>
            <pc:sldMk cId="90763877" sldId="279"/>
            <ac:spMk id="2" creationId="{6A3303F8-C1DE-4476-91A0-110F30C74472}"/>
          </ac:spMkLst>
        </pc:spChg>
        <pc:spChg chg="mod">
          <ac:chgData name="Xin Zhang (FA Talent)" userId="474f572f-8271-4f60-858e-cee871e0aec6" providerId="ADAL" clId="{BC7BFE87-0547-4714-AF4E-927735BA5F98}" dt="2022-01-26T16:56:53.003" v="3518" actId="947"/>
          <ac:spMkLst>
            <pc:docMk/>
            <pc:sldMk cId="90763877" sldId="279"/>
            <ac:spMk id="4" creationId="{69381AC1-43F5-465A-A830-C44E9A544A18}"/>
          </ac:spMkLst>
        </pc:spChg>
        <pc:spChg chg="mod">
          <ac:chgData name="Xin Zhang (FA Talent)" userId="474f572f-8271-4f60-858e-cee871e0aec6" providerId="ADAL" clId="{BC7BFE87-0547-4714-AF4E-927735BA5F98}" dt="2022-01-26T16:56:52.985" v="3508" actId="947"/>
          <ac:spMkLst>
            <pc:docMk/>
            <pc:sldMk cId="90763877" sldId="279"/>
            <ac:spMk id="7" creationId="{F78E490F-B4DE-4182-AC08-1B0D06956510}"/>
          </ac:spMkLst>
        </pc:spChg>
        <pc:spChg chg="mod">
          <ac:chgData name="Xin Zhang (FA Talent)" userId="474f572f-8271-4f60-858e-cee871e0aec6" providerId="ADAL" clId="{BC7BFE87-0547-4714-AF4E-927735BA5F98}" dt="2022-01-26T16:56:53.004" v="3519" actId="947"/>
          <ac:spMkLst>
            <pc:docMk/>
            <pc:sldMk cId="90763877" sldId="279"/>
            <ac:spMk id="8" creationId="{739726F7-3806-41A1-8C06-3A9221ED8EB5}"/>
          </ac:spMkLst>
        </pc:spChg>
        <pc:spChg chg="mod">
          <ac:chgData name="Xin Zhang (FA Talent)" userId="474f572f-8271-4f60-858e-cee871e0aec6" providerId="ADAL" clId="{BC7BFE87-0547-4714-AF4E-927735BA5F98}" dt="2022-01-26T16:56:53.001" v="3517" actId="947"/>
          <ac:spMkLst>
            <pc:docMk/>
            <pc:sldMk cId="90763877" sldId="279"/>
            <ac:spMk id="10" creationId="{403B6790-41F4-419B-BBBF-96AE351D7332}"/>
          </ac:spMkLst>
        </pc:spChg>
        <pc:spChg chg="mod">
          <ac:chgData name="Xin Zhang (FA Talent)" userId="474f572f-8271-4f60-858e-cee871e0aec6" providerId="ADAL" clId="{BC7BFE87-0547-4714-AF4E-927735BA5F98}" dt="2022-01-26T16:56:52.999" v="3515" actId="947"/>
          <ac:spMkLst>
            <pc:docMk/>
            <pc:sldMk cId="90763877" sldId="279"/>
            <ac:spMk id="13" creationId="{ACDFDBA0-47BA-46E1-84D6-5F94D31A3CAC}"/>
          </ac:spMkLst>
        </pc:spChg>
        <pc:spChg chg="mod">
          <ac:chgData name="Xin Zhang (FA Talent)" userId="474f572f-8271-4f60-858e-cee871e0aec6" providerId="ADAL" clId="{BC7BFE87-0547-4714-AF4E-927735BA5F98}" dt="2022-01-26T16:56:53.005" v="3520" actId="947"/>
          <ac:spMkLst>
            <pc:docMk/>
            <pc:sldMk cId="90763877" sldId="279"/>
            <ac:spMk id="14" creationId="{EF13C9BD-06A8-439D-9111-7B5BB0C14A40}"/>
          </ac:spMkLst>
        </pc:spChg>
        <pc:spChg chg="mod">
          <ac:chgData name="Xin Zhang (FA Talent)" userId="474f572f-8271-4f60-858e-cee871e0aec6" providerId="ADAL" clId="{BC7BFE87-0547-4714-AF4E-927735BA5F98}" dt="2022-01-26T16:56:53" v="3516" actId="947"/>
          <ac:spMkLst>
            <pc:docMk/>
            <pc:sldMk cId="90763877" sldId="279"/>
            <ac:spMk id="16" creationId="{D131632C-734A-4970-9F71-D1409A4F2B29}"/>
          </ac:spMkLst>
        </pc:spChg>
        <pc:spChg chg="mod">
          <ac:chgData name="Xin Zhang (FA Talent)" userId="474f572f-8271-4f60-858e-cee871e0aec6" providerId="ADAL" clId="{BC7BFE87-0547-4714-AF4E-927735BA5F98}" dt="2022-01-26T16:56:52.994" v="3513" actId="947"/>
          <ac:spMkLst>
            <pc:docMk/>
            <pc:sldMk cId="90763877" sldId="279"/>
            <ac:spMk id="19" creationId="{ED871A8B-7883-4E09-9166-05B2251E0848}"/>
          </ac:spMkLst>
        </pc:spChg>
        <pc:spChg chg="mod">
          <ac:chgData name="Xin Zhang (FA Talent)" userId="474f572f-8271-4f60-858e-cee871e0aec6" providerId="ADAL" clId="{BC7BFE87-0547-4714-AF4E-927735BA5F98}" dt="2022-01-26T16:56:53.006" v="3521" actId="947"/>
          <ac:spMkLst>
            <pc:docMk/>
            <pc:sldMk cId="90763877" sldId="279"/>
            <ac:spMk id="20" creationId="{0CF64709-895D-40BA-BABD-A510B85225A6}"/>
          </ac:spMkLst>
        </pc:spChg>
        <pc:spChg chg="mod">
          <ac:chgData name="Xin Zhang (FA Talent)" userId="474f572f-8271-4f60-858e-cee871e0aec6" providerId="ADAL" clId="{BC7BFE87-0547-4714-AF4E-927735BA5F98}" dt="2022-01-26T16:56:52.786" v="3477" actId="947"/>
          <ac:spMkLst>
            <pc:docMk/>
            <pc:sldMk cId="90763877" sldId="279"/>
            <ac:spMk id="22" creationId="{808A04DD-C428-4A7A-83DB-A54FD17B652B}"/>
          </ac:spMkLst>
        </pc:spChg>
        <pc:spChg chg="mod">
          <ac:chgData name="Xin Zhang (FA Talent)" userId="474f572f-8271-4f60-858e-cee871e0aec6" providerId="ADAL" clId="{BC7BFE87-0547-4714-AF4E-927735BA5F98}" dt="2022-01-26T16:56:52.789" v="3481" actId="947"/>
          <ac:spMkLst>
            <pc:docMk/>
            <pc:sldMk cId="90763877" sldId="279"/>
            <ac:spMk id="23" creationId="{918D95A1-A149-41ED-8E11-B29A23819686}"/>
          </ac:spMkLst>
        </pc:spChg>
        <pc:spChg chg="mod">
          <ac:chgData name="Xin Zhang (FA Talent)" userId="474f572f-8271-4f60-858e-cee871e0aec6" providerId="ADAL" clId="{BC7BFE87-0547-4714-AF4E-927735BA5F98}" dt="2022-01-26T16:56:52.794" v="3485" actId="947"/>
          <ac:spMkLst>
            <pc:docMk/>
            <pc:sldMk cId="90763877" sldId="279"/>
            <ac:spMk id="24" creationId="{C637B3BD-761E-46F3-9A73-3222C422CDF3}"/>
          </ac:spMkLst>
        </pc:spChg>
      </pc:sldChg>
      <pc:sldChg chg="modSp mod">
        <pc:chgData name="Xin Zhang (FA Talent)" userId="474f572f-8271-4f60-858e-cee871e0aec6" providerId="ADAL" clId="{BC7BFE87-0547-4714-AF4E-927735BA5F98}" dt="2022-01-26T16:56:53.272" v="3569" actId="947"/>
        <pc:sldMkLst>
          <pc:docMk/>
          <pc:sldMk cId="1051011776" sldId="280"/>
        </pc:sldMkLst>
        <pc:spChg chg="mod">
          <ac:chgData name="Xin Zhang (FA Talent)" userId="474f572f-8271-4f60-858e-cee871e0aec6" providerId="ADAL" clId="{BC7BFE87-0547-4714-AF4E-927735BA5F98}" dt="2022-01-26T16:56:53.033" v="3525" actId="947"/>
          <ac:spMkLst>
            <pc:docMk/>
            <pc:sldMk cId="1051011776" sldId="280"/>
            <ac:spMk id="2" creationId="{302EAD80-4157-4449-A97F-2337FC756D54}"/>
          </ac:spMkLst>
        </pc:spChg>
        <pc:spChg chg="mod">
          <ac:chgData name="Xin Zhang (FA Talent)" userId="474f572f-8271-4f60-858e-cee871e0aec6" providerId="ADAL" clId="{BC7BFE87-0547-4714-AF4E-927735BA5F98}" dt="2022-01-26T16:56:53.265" v="3563" actId="947"/>
          <ac:spMkLst>
            <pc:docMk/>
            <pc:sldMk cId="1051011776" sldId="280"/>
            <ac:spMk id="3" creationId="{F5162018-F6EF-4C2F-B77A-3ADA33FBCDDB}"/>
          </ac:spMkLst>
        </pc:spChg>
        <pc:spChg chg="mod">
          <ac:chgData name="Xin Zhang (FA Talent)" userId="474f572f-8271-4f60-858e-cee871e0aec6" providerId="ADAL" clId="{BC7BFE87-0547-4714-AF4E-927735BA5F98}" dt="2022-01-26T16:56:53.264" v="3562" actId="947"/>
          <ac:spMkLst>
            <pc:docMk/>
            <pc:sldMk cId="1051011776" sldId="280"/>
            <ac:spMk id="4" creationId="{0F5C28D0-EDC2-489D-92E0-A057E526437A}"/>
          </ac:spMkLst>
        </pc:spChg>
        <pc:spChg chg="mod">
          <ac:chgData name="Xin Zhang (FA Talent)" userId="474f572f-8271-4f60-858e-cee871e0aec6" providerId="ADAL" clId="{BC7BFE87-0547-4714-AF4E-927735BA5F98}" dt="2022-01-26T16:56:53.257" v="3555"/>
          <ac:spMkLst>
            <pc:docMk/>
            <pc:sldMk cId="1051011776" sldId="280"/>
            <ac:spMk id="5" creationId="{C98C3D4B-FA88-410B-A740-17EC62B16263}"/>
          </ac:spMkLst>
        </pc:spChg>
        <pc:spChg chg="mod">
          <ac:chgData name="Xin Zhang (FA Talent)" userId="474f572f-8271-4f60-858e-cee871e0aec6" providerId="ADAL" clId="{BC7BFE87-0547-4714-AF4E-927735BA5F98}" dt="2022-01-26T16:56:53.272" v="3569" actId="947"/>
          <ac:spMkLst>
            <pc:docMk/>
            <pc:sldMk cId="1051011776" sldId="280"/>
            <ac:spMk id="6" creationId="{852C4081-3B23-4055-A258-8CB904BE619A}"/>
          </ac:spMkLst>
        </pc:spChg>
        <pc:spChg chg="mod">
          <ac:chgData name="Xin Zhang (FA Talent)" userId="474f572f-8271-4f60-858e-cee871e0aec6" providerId="ADAL" clId="{BC7BFE87-0547-4714-AF4E-927735BA5F98}" dt="2022-01-26T16:56:53.266" v="3564" actId="947"/>
          <ac:spMkLst>
            <pc:docMk/>
            <pc:sldMk cId="1051011776" sldId="280"/>
            <ac:spMk id="7" creationId="{4E9D958D-AD49-47D8-A779-9FDD19786DF9}"/>
          </ac:spMkLst>
        </pc:spChg>
        <pc:spChg chg="mod">
          <ac:chgData name="Xin Zhang (FA Talent)" userId="474f572f-8271-4f60-858e-cee871e0aec6" providerId="ADAL" clId="{BC7BFE87-0547-4714-AF4E-927735BA5F98}" dt="2022-01-26T16:56:53.269" v="3565" actId="947"/>
          <ac:spMkLst>
            <pc:docMk/>
            <pc:sldMk cId="1051011776" sldId="280"/>
            <ac:spMk id="8" creationId="{310EAAE4-CB99-4EFC-9ABA-3F5620B376C9}"/>
          </ac:spMkLst>
        </pc:spChg>
        <pc:spChg chg="mod">
          <ac:chgData name="Xin Zhang (FA Talent)" userId="474f572f-8271-4f60-858e-cee871e0aec6" providerId="ADAL" clId="{BC7BFE87-0547-4714-AF4E-927735BA5F98}" dt="2022-01-26T16:56:53.263" v="3561" actId="947"/>
          <ac:spMkLst>
            <pc:docMk/>
            <pc:sldMk cId="1051011776" sldId="280"/>
            <ac:spMk id="14" creationId="{E8FD2D43-D703-4084-8319-C743BA4FFC12}"/>
          </ac:spMkLst>
        </pc:spChg>
        <pc:spChg chg="mod">
          <ac:chgData name="Xin Zhang (FA Talent)" userId="474f572f-8271-4f60-858e-cee871e0aec6" providerId="ADAL" clId="{BC7BFE87-0547-4714-AF4E-927735BA5F98}" dt="2022-01-26T16:56:53.271" v="3567" actId="947"/>
          <ac:spMkLst>
            <pc:docMk/>
            <pc:sldMk cId="1051011776" sldId="280"/>
            <ac:spMk id="15" creationId="{9E8537A5-DB0E-4971-9232-C25F9F907856}"/>
          </ac:spMkLst>
        </pc:spChg>
        <pc:spChg chg="mod">
          <ac:chgData name="Xin Zhang (FA Talent)" userId="474f572f-8271-4f60-858e-cee871e0aec6" providerId="ADAL" clId="{BC7BFE87-0547-4714-AF4E-927735BA5F98}" dt="2022-01-26T16:56:53.272" v="3568" actId="947"/>
          <ac:spMkLst>
            <pc:docMk/>
            <pc:sldMk cId="1051011776" sldId="280"/>
            <ac:spMk id="16" creationId="{419F1AD7-E74C-4429-9A9C-D7BDD7CDA0F7}"/>
          </ac:spMkLst>
        </pc:spChg>
        <pc:spChg chg="mod">
          <ac:chgData name="Xin Zhang (FA Talent)" userId="474f572f-8271-4f60-858e-cee871e0aec6" providerId="ADAL" clId="{BC7BFE87-0547-4714-AF4E-927735BA5F98}" dt="2022-01-26T16:56:53.256" v="3554" actId="947"/>
          <ac:spMkLst>
            <pc:docMk/>
            <pc:sldMk cId="1051011776" sldId="280"/>
            <ac:spMk id="18" creationId="{4A1A6C59-841A-4F62-9F0D-D05D21CF7189}"/>
          </ac:spMkLst>
        </pc:spChg>
        <pc:spChg chg="mod">
          <ac:chgData name="Xin Zhang (FA Talent)" userId="474f572f-8271-4f60-858e-cee871e0aec6" providerId="ADAL" clId="{BC7BFE87-0547-4714-AF4E-927735BA5F98}" dt="2022-01-26T16:56:53.270" v="3566" actId="947"/>
          <ac:spMkLst>
            <pc:docMk/>
            <pc:sldMk cId="1051011776" sldId="280"/>
            <ac:spMk id="19" creationId="{6C9C1622-EAD1-4990-9D86-68D9A52F4372}"/>
          </ac:spMkLst>
        </pc:spChg>
      </pc:sldChg>
      <pc:sldChg chg="modSp mod">
        <pc:chgData name="Xin Zhang (FA Talent)" userId="474f572f-8271-4f60-858e-cee871e0aec6" providerId="ADAL" clId="{BC7BFE87-0547-4714-AF4E-927735BA5F98}" dt="2022-01-26T16:56:53.358" v="3597" actId="947"/>
        <pc:sldMkLst>
          <pc:docMk/>
          <pc:sldMk cId="3095694844" sldId="281"/>
        </pc:sldMkLst>
        <pc:spChg chg="mod">
          <ac:chgData name="Xin Zhang (FA Talent)" userId="474f572f-8271-4f60-858e-cee871e0aec6" providerId="ADAL" clId="{BC7BFE87-0547-4714-AF4E-927735BA5F98}" dt="2022-01-26T16:56:53.286" v="3573" actId="947"/>
          <ac:spMkLst>
            <pc:docMk/>
            <pc:sldMk cId="3095694844" sldId="281"/>
            <ac:spMk id="2" creationId="{84FB925D-931D-474C-BBBA-4C54719982F4}"/>
          </ac:spMkLst>
        </pc:spChg>
        <pc:spChg chg="mod">
          <ac:chgData name="Xin Zhang (FA Talent)" userId="474f572f-8271-4f60-858e-cee871e0aec6" providerId="ADAL" clId="{BC7BFE87-0547-4714-AF4E-927735BA5F98}" dt="2022-01-26T16:56:53.353" v="3594" actId="947"/>
          <ac:spMkLst>
            <pc:docMk/>
            <pc:sldMk cId="3095694844" sldId="281"/>
            <ac:spMk id="3" creationId="{3705A858-B17E-41A7-82DB-B3EF844EFBB9}"/>
          </ac:spMkLst>
        </pc:spChg>
        <pc:spChg chg="mod">
          <ac:chgData name="Xin Zhang (FA Talent)" userId="474f572f-8271-4f60-858e-cee871e0aec6" providerId="ADAL" clId="{BC7BFE87-0547-4714-AF4E-927735BA5F98}" dt="2022-01-26T16:56:53.358" v="3597" actId="947"/>
          <ac:spMkLst>
            <pc:docMk/>
            <pc:sldMk cId="3095694844" sldId="281"/>
            <ac:spMk id="4" creationId="{5C434881-8674-4B24-A9F1-82D5CEC53F52}"/>
          </ac:spMkLst>
        </pc:spChg>
        <pc:spChg chg="mod">
          <ac:chgData name="Xin Zhang (FA Talent)" userId="474f572f-8271-4f60-858e-cee871e0aec6" providerId="ADAL" clId="{BC7BFE87-0547-4714-AF4E-927735BA5F98}" dt="2022-01-26T16:56:53.345" v="3589" actId="947"/>
          <ac:spMkLst>
            <pc:docMk/>
            <pc:sldMk cId="3095694844" sldId="281"/>
            <ac:spMk id="6" creationId="{1E2BC3DF-4571-40F8-BE88-1A8ED46A973F}"/>
          </ac:spMkLst>
        </pc:spChg>
        <pc:spChg chg="mod">
          <ac:chgData name="Xin Zhang (FA Talent)" userId="474f572f-8271-4f60-858e-cee871e0aec6" providerId="ADAL" clId="{BC7BFE87-0547-4714-AF4E-927735BA5F98}" dt="2022-01-26T16:56:53.349" v="3592" actId="947"/>
          <ac:spMkLst>
            <pc:docMk/>
            <pc:sldMk cId="3095694844" sldId="281"/>
            <ac:spMk id="8" creationId="{EB52059B-FF1F-43BF-B4B5-75996489D706}"/>
          </ac:spMkLst>
        </pc:spChg>
        <pc:spChg chg="mod">
          <ac:chgData name="Xin Zhang (FA Talent)" userId="474f572f-8271-4f60-858e-cee871e0aec6" providerId="ADAL" clId="{BC7BFE87-0547-4714-AF4E-927735BA5F98}" dt="2022-01-26T16:56:53.355" v="3595" actId="947"/>
          <ac:spMkLst>
            <pc:docMk/>
            <pc:sldMk cId="3095694844" sldId="281"/>
            <ac:spMk id="9" creationId="{DAE590BC-FEC9-4E7F-94B4-4C46332708AC}"/>
          </ac:spMkLst>
        </pc:spChg>
        <pc:spChg chg="mod">
          <ac:chgData name="Xin Zhang (FA Talent)" userId="474f572f-8271-4f60-858e-cee871e0aec6" providerId="ADAL" clId="{BC7BFE87-0547-4714-AF4E-927735BA5F98}" dt="2022-01-26T16:56:53.356" v="3596" actId="947"/>
          <ac:spMkLst>
            <pc:docMk/>
            <pc:sldMk cId="3095694844" sldId="281"/>
            <ac:spMk id="10" creationId="{A6FD99EA-B71C-4DFC-8CB2-493A7E057253}"/>
          </ac:spMkLst>
        </pc:spChg>
      </pc:sldChg>
      <pc:sldChg chg="modSp mod">
        <pc:chgData name="Xin Zhang (FA Talent)" userId="474f572f-8271-4f60-858e-cee871e0aec6" providerId="ADAL" clId="{BC7BFE87-0547-4714-AF4E-927735BA5F98}" dt="2022-01-26T16:56:53.430" v="3617" actId="947"/>
        <pc:sldMkLst>
          <pc:docMk/>
          <pc:sldMk cId="1628268410" sldId="282"/>
        </pc:sldMkLst>
        <pc:spChg chg="mod">
          <ac:chgData name="Xin Zhang (FA Talent)" userId="474f572f-8271-4f60-858e-cee871e0aec6" providerId="ADAL" clId="{BC7BFE87-0547-4714-AF4E-927735BA5F98}" dt="2022-01-26T16:56:53.384" v="3601" actId="947"/>
          <ac:spMkLst>
            <pc:docMk/>
            <pc:sldMk cId="1628268410" sldId="282"/>
            <ac:spMk id="2" creationId="{56C5F861-B2A1-4AC2-8B25-C04424E5D5E5}"/>
          </ac:spMkLst>
        </pc:spChg>
        <pc:spChg chg="mod">
          <ac:chgData name="Xin Zhang (FA Talent)" userId="474f572f-8271-4f60-858e-cee871e0aec6" providerId="ADAL" clId="{BC7BFE87-0547-4714-AF4E-927735BA5F98}" dt="2022-01-26T16:56:53.429" v="3616" actId="947"/>
          <ac:spMkLst>
            <pc:docMk/>
            <pc:sldMk cId="1628268410" sldId="282"/>
            <ac:spMk id="3" creationId="{8C39BDB1-F6B5-4666-B75C-473A5B15039C}"/>
          </ac:spMkLst>
        </pc:spChg>
        <pc:spChg chg="mod">
          <ac:chgData name="Xin Zhang (FA Talent)" userId="474f572f-8271-4f60-858e-cee871e0aec6" providerId="ADAL" clId="{BC7BFE87-0547-4714-AF4E-927735BA5F98}" dt="2022-01-26T16:56:53.428" v="3615" actId="947"/>
          <ac:spMkLst>
            <pc:docMk/>
            <pc:sldMk cId="1628268410" sldId="282"/>
            <ac:spMk id="7" creationId="{A1768D8B-CD76-4EB4-A7A6-C762C471E6E3}"/>
          </ac:spMkLst>
        </pc:spChg>
        <pc:spChg chg="mod">
          <ac:chgData name="Xin Zhang (FA Talent)" userId="474f572f-8271-4f60-858e-cee871e0aec6" providerId="ADAL" clId="{BC7BFE87-0547-4714-AF4E-927735BA5F98}" dt="2022-01-26T16:56:53.427" v="3614" actId="947"/>
          <ac:spMkLst>
            <pc:docMk/>
            <pc:sldMk cId="1628268410" sldId="282"/>
            <ac:spMk id="8" creationId="{BFC85749-139D-4AD2-A09D-FA3871578E6D}"/>
          </ac:spMkLst>
        </pc:spChg>
        <pc:spChg chg="mod">
          <ac:chgData name="Xin Zhang (FA Talent)" userId="474f572f-8271-4f60-858e-cee871e0aec6" providerId="ADAL" clId="{BC7BFE87-0547-4714-AF4E-927735BA5F98}" dt="2022-01-26T16:56:53.430" v="3617" actId="947"/>
          <ac:spMkLst>
            <pc:docMk/>
            <pc:sldMk cId="1628268410" sldId="282"/>
            <ac:spMk id="9" creationId="{38FEF70F-393F-4329-AEBA-9A1BE8C9DF83}"/>
          </ac:spMkLst>
        </pc:spChg>
      </pc:sldChg>
      <pc:sldChg chg="modSp mod">
        <pc:chgData name="Xin Zhang (FA Talent)" userId="474f572f-8271-4f60-858e-cee871e0aec6" providerId="ADAL" clId="{BC7BFE87-0547-4714-AF4E-927735BA5F98}" dt="2022-01-26T16:56:53.502" v="3637" actId="947"/>
        <pc:sldMkLst>
          <pc:docMk/>
          <pc:sldMk cId="1769462593" sldId="283"/>
        </pc:sldMkLst>
        <pc:spChg chg="mod">
          <ac:chgData name="Xin Zhang (FA Talent)" userId="474f572f-8271-4f60-858e-cee871e0aec6" providerId="ADAL" clId="{BC7BFE87-0547-4714-AF4E-927735BA5F98}" dt="2022-01-26T16:56:53.455" v="3621" actId="947"/>
          <ac:spMkLst>
            <pc:docMk/>
            <pc:sldMk cId="1769462593" sldId="283"/>
            <ac:spMk id="2" creationId="{337762CD-B6E8-4EE0-8AAC-946FC2032299}"/>
          </ac:spMkLst>
        </pc:spChg>
        <pc:spChg chg="mod">
          <ac:chgData name="Xin Zhang (FA Talent)" userId="474f572f-8271-4f60-858e-cee871e0aec6" providerId="ADAL" clId="{BC7BFE87-0547-4714-AF4E-927735BA5F98}" dt="2022-01-26T16:56:53.500" v="3635" actId="947"/>
          <ac:spMkLst>
            <pc:docMk/>
            <pc:sldMk cId="1769462593" sldId="283"/>
            <ac:spMk id="4" creationId="{47CB8423-27F6-4619-99C5-D58BFC4A9BB9}"/>
          </ac:spMkLst>
        </pc:spChg>
        <pc:spChg chg="mod">
          <ac:chgData name="Xin Zhang (FA Talent)" userId="474f572f-8271-4f60-858e-cee871e0aec6" providerId="ADAL" clId="{BC7BFE87-0547-4714-AF4E-927735BA5F98}" dt="2022-01-26T16:56:53.501" v="3636" actId="947"/>
          <ac:spMkLst>
            <pc:docMk/>
            <pc:sldMk cId="1769462593" sldId="283"/>
            <ac:spMk id="6" creationId="{CED07DFF-656A-49B5-8F81-9C22C172BFDC}"/>
          </ac:spMkLst>
        </pc:spChg>
        <pc:spChg chg="mod">
          <ac:chgData name="Xin Zhang (FA Talent)" userId="474f572f-8271-4f60-858e-cee871e0aec6" providerId="ADAL" clId="{BC7BFE87-0547-4714-AF4E-927735BA5F98}" dt="2022-01-26T16:56:53.498" v="3634" actId="947"/>
          <ac:spMkLst>
            <pc:docMk/>
            <pc:sldMk cId="1769462593" sldId="283"/>
            <ac:spMk id="7" creationId="{D48DA6F5-8E33-44C8-A8DD-07235FDBD207}"/>
          </ac:spMkLst>
        </pc:spChg>
        <pc:spChg chg="mod">
          <ac:chgData name="Xin Zhang (FA Talent)" userId="474f572f-8271-4f60-858e-cee871e0aec6" providerId="ADAL" clId="{BC7BFE87-0547-4714-AF4E-927735BA5F98}" dt="2022-01-26T16:56:53.502" v="3637" actId="947"/>
          <ac:spMkLst>
            <pc:docMk/>
            <pc:sldMk cId="1769462593" sldId="283"/>
            <ac:spMk id="8" creationId="{FE995262-C87C-4B6B-A78B-E8A5F4C680F4}"/>
          </ac:spMkLst>
        </pc:spChg>
      </pc:sldChg>
      <pc:sldChg chg="modSp mod">
        <pc:chgData name="Xin Zhang (FA Talent)" userId="474f572f-8271-4f60-858e-cee871e0aec6" providerId="ADAL" clId="{BC7BFE87-0547-4714-AF4E-927735BA5F98}" dt="2022-01-26T16:56:53.570" v="3657" actId="947"/>
        <pc:sldMkLst>
          <pc:docMk/>
          <pc:sldMk cId="461960725" sldId="284"/>
        </pc:sldMkLst>
        <pc:spChg chg="mod">
          <ac:chgData name="Xin Zhang (FA Talent)" userId="474f572f-8271-4f60-858e-cee871e0aec6" providerId="ADAL" clId="{BC7BFE87-0547-4714-AF4E-927735BA5F98}" dt="2022-01-26T16:56:53.516" v="3641" actId="947"/>
          <ac:spMkLst>
            <pc:docMk/>
            <pc:sldMk cId="461960725" sldId="284"/>
            <ac:spMk id="2" creationId="{085123C8-3108-4267-A813-6DF3358AD849}"/>
          </ac:spMkLst>
        </pc:spChg>
        <pc:spChg chg="mod">
          <ac:chgData name="Xin Zhang (FA Talent)" userId="474f572f-8271-4f60-858e-cee871e0aec6" providerId="ADAL" clId="{BC7BFE87-0547-4714-AF4E-927735BA5F98}" dt="2022-01-26T16:56:53.569" v="3655" actId="947"/>
          <ac:spMkLst>
            <pc:docMk/>
            <pc:sldMk cId="461960725" sldId="284"/>
            <ac:spMk id="3" creationId="{44E2E1C7-C66A-4EAF-BEE3-94F93B8A73C3}"/>
          </ac:spMkLst>
        </pc:spChg>
        <pc:spChg chg="mod">
          <ac:chgData name="Xin Zhang (FA Talent)" userId="474f572f-8271-4f60-858e-cee871e0aec6" providerId="ADAL" clId="{BC7BFE87-0547-4714-AF4E-927735BA5F98}" dt="2022-01-26T16:56:53.569" v="3656" actId="947"/>
          <ac:spMkLst>
            <pc:docMk/>
            <pc:sldMk cId="461960725" sldId="284"/>
            <ac:spMk id="5" creationId="{59C597FD-8FD6-4E0D-BAD4-4DFB8D0C9868}"/>
          </ac:spMkLst>
        </pc:spChg>
        <pc:spChg chg="mod">
          <ac:chgData name="Xin Zhang (FA Talent)" userId="474f572f-8271-4f60-858e-cee871e0aec6" providerId="ADAL" clId="{BC7BFE87-0547-4714-AF4E-927735BA5F98}" dt="2022-01-26T16:56:53.570" v="3657" actId="947"/>
          <ac:spMkLst>
            <pc:docMk/>
            <pc:sldMk cId="461960725" sldId="284"/>
            <ac:spMk id="6" creationId="{8391ACF5-4F72-441A-B101-BA8AF13D0724}"/>
          </ac:spMkLst>
        </pc:spChg>
        <pc:spChg chg="mod">
          <ac:chgData name="Xin Zhang (FA Talent)" userId="474f572f-8271-4f60-858e-cee871e0aec6" providerId="ADAL" clId="{BC7BFE87-0547-4714-AF4E-927735BA5F98}" dt="2022-01-26T16:56:53.566" v="3654" actId="947"/>
          <ac:spMkLst>
            <pc:docMk/>
            <pc:sldMk cId="461960725" sldId="284"/>
            <ac:spMk id="7" creationId="{BFBC01AF-3948-438D-8069-3834EEC82B4B}"/>
          </ac:spMkLst>
        </pc:spChg>
      </pc:sldChg>
      <pc:sldChg chg="delSp modSp mod">
        <pc:chgData name="Xin Zhang (FA Talent)" userId="474f572f-8271-4f60-858e-cee871e0aec6" providerId="ADAL" clId="{BC7BFE87-0547-4714-AF4E-927735BA5F98}" dt="2022-01-26T16:59:35.657" v="4995" actId="478"/>
        <pc:sldMkLst>
          <pc:docMk/>
          <pc:sldMk cId="778766440" sldId="285"/>
        </pc:sldMkLst>
        <pc:spChg chg="mod">
          <ac:chgData name="Xin Zhang (FA Talent)" userId="474f572f-8271-4f60-858e-cee871e0aec6" providerId="ADAL" clId="{BC7BFE87-0547-4714-AF4E-927735BA5F98}" dt="2022-01-26T16:56:54.602" v="3692" actId="947"/>
          <ac:spMkLst>
            <pc:docMk/>
            <pc:sldMk cId="778766440" sldId="285"/>
            <ac:spMk id="3" creationId="{21278C13-919F-4E30-8192-E68B6CC86E85}"/>
          </ac:spMkLst>
        </pc:spChg>
        <pc:spChg chg="mod">
          <ac:chgData name="Xin Zhang (FA Talent)" userId="474f572f-8271-4f60-858e-cee871e0aec6" providerId="ADAL" clId="{BC7BFE87-0547-4714-AF4E-927735BA5F98}" dt="2022-01-26T16:56:54.611" v="3696" actId="947"/>
          <ac:spMkLst>
            <pc:docMk/>
            <pc:sldMk cId="778766440" sldId="285"/>
            <ac:spMk id="4" creationId="{4B96BCF1-A053-43F7-8F76-430F0A94935D}"/>
          </ac:spMkLst>
        </pc:spChg>
        <pc:spChg chg="mod">
          <ac:chgData name="Xin Zhang (FA Talent)" userId="474f572f-8271-4f60-858e-cee871e0aec6" providerId="ADAL" clId="{BC7BFE87-0547-4714-AF4E-927735BA5F98}" dt="2022-01-26T16:56:54.595" v="3687" actId="947"/>
          <ac:spMkLst>
            <pc:docMk/>
            <pc:sldMk cId="778766440" sldId="285"/>
            <ac:spMk id="6" creationId="{B0EDF18A-517B-4FEB-9423-699D69B0B968}"/>
          </ac:spMkLst>
        </pc:spChg>
        <pc:spChg chg="mod">
          <ac:chgData name="Xin Zhang (FA Talent)" userId="474f572f-8271-4f60-858e-cee871e0aec6" providerId="ADAL" clId="{BC7BFE87-0547-4714-AF4E-927735BA5F98}" dt="2022-01-26T16:56:54.630" v="3708" actId="947"/>
          <ac:spMkLst>
            <pc:docMk/>
            <pc:sldMk cId="778766440" sldId="285"/>
            <ac:spMk id="7" creationId="{0FE968EC-6829-4988-AF16-6352BC224705}"/>
          </ac:spMkLst>
        </pc:spChg>
        <pc:spChg chg="mod">
          <ac:chgData name="Xin Zhang (FA Talent)" userId="474f572f-8271-4f60-858e-cee871e0aec6" providerId="ADAL" clId="{BC7BFE87-0547-4714-AF4E-927735BA5F98}" dt="2022-01-26T16:56:54.588" v="3684" actId="947"/>
          <ac:spMkLst>
            <pc:docMk/>
            <pc:sldMk cId="778766440" sldId="285"/>
            <ac:spMk id="10" creationId="{99F28016-AF33-4350-9BD2-735FBD64AB3F}"/>
          </ac:spMkLst>
        </pc:spChg>
        <pc:spChg chg="mod">
          <ac:chgData name="Xin Zhang (FA Talent)" userId="474f572f-8271-4f60-858e-cee871e0aec6" providerId="ADAL" clId="{BC7BFE87-0547-4714-AF4E-927735BA5F98}" dt="2022-01-26T16:56:54.626" v="3705" actId="947"/>
          <ac:spMkLst>
            <pc:docMk/>
            <pc:sldMk cId="778766440" sldId="285"/>
            <ac:spMk id="11" creationId="{89F9D5A3-A4FB-4A08-99F1-759D605A6670}"/>
          </ac:spMkLst>
        </pc:spChg>
        <pc:spChg chg="mod">
          <ac:chgData name="Xin Zhang (FA Talent)" userId="474f572f-8271-4f60-858e-cee871e0aec6" providerId="ADAL" clId="{BC7BFE87-0547-4714-AF4E-927735BA5F98}" dt="2022-01-26T16:56:54.644" v="3713" actId="947"/>
          <ac:spMkLst>
            <pc:docMk/>
            <pc:sldMk cId="778766440" sldId="285"/>
            <ac:spMk id="12" creationId="{4ED05EA4-DEA1-4790-BD56-1583A228BE1D}"/>
          </ac:spMkLst>
        </pc:spChg>
        <pc:spChg chg="mod">
          <ac:chgData name="Xin Zhang (FA Talent)" userId="474f572f-8271-4f60-858e-cee871e0aec6" providerId="ADAL" clId="{BC7BFE87-0547-4714-AF4E-927735BA5F98}" dt="2022-01-26T16:56:54.606" v="3693" actId="947"/>
          <ac:spMkLst>
            <pc:docMk/>
            <pc:sldMk cId="778766440" sldId="285"/>
            <ac:spMk id="14" creationId="{04C4B0DD-9B48-4CAD-9DF4-EC240E2C508F}"/>
          </ac:spMkLst>
        </pc:spChg>
        <pc:spChg chg="mod">
          <ac:chgData name="Xin Zhang (FA Talent)" userId="474f572f-8271-4f60-858e-cee871e0aec6" providerId="ADAL" clId="{BC7BFE87-0547-4714-AF4E-927735BA5F98}" dt="2022-01-26T16:56:54.615" v="3697" actId="947"/>
          <ac:spMkLst>
            <pc:docMk/>
            <pc:sldMk cId="778766440" sldId="285"/>
            <ac:spMk id="15" creationId="{A6AB4FD3-94E4-4201-B924-67B60FA82952}"/>
          </ac:spMkLst>
        </pc:spChg>
        <pc:spChg chg="mod">
          <ac:chgData name="Xin Zhang (FA Talent)" userId="474f572f-8271-4f60-858e-cee871e0aec6" providerId="ADAL" clId="{BC7BFE87-0547-4714-AF4E-927735BA5F98}" dt="2022-01-26T16:56:54.599" v="3691" actId="947"/>
          <ac:spMkLst>
            <pc:docMk/>
            <pc:sldMk cId="778766440" sldId="285"/>
            <ac:spMk id="17" creationId="{5A2F54D3-3BDF-4087-B9D2-BF25EF67BC3C}"/>
          </ac:spMkLst>
        </pc:spChg>
        <pc:spChg chg="mod">
          <ac:chgData name="Xin Zhang (FA Talent)" userId="474f572f-8271-4f60-858e-cee871e0aec6" providerId="ADAL" clId="{BC7BFE87-0547-4714-AF4E-927735BA5F98}" dt="2022-01-26T16:56:54.632" v="3709" actId="947"/>
          <ac:spMkLst>
            <pc:docMk/>
            <pc:sldMk cId="778766440" sldId="285"/>
            <ac:spMk id="18" creationId="{84B53E21-E871-4D2A-A65C-A3312B99487F}"/>
          </ac:spMkLst>
        </pc:spChg>
        <pc:spChg chg="mod">
          <ac:chgData name="Xin Zhang (FA Talent)" userId="474f572f-8271-4f60-858e-cee871e0aec6" providerId="ADAL" clId="{BC7BFE87-0547-4714-AF4E-927735BA5F98}" dt="2022-01-26T16:56:54.597" v="3688" actId="947"/>
          <ac:spMkLst>
            <pc:docMk/>
            <pc:sldMk cId="778766440" sldId="285"/>
            <ac:spMk id="21" creationId="{BDC2FFF4-7AB4-4015-8283-A1B7388CEBDE}"/>
          </ac:spMkLst>
        </pc:spChg>
        <pc:spChg chg="mod">
          <ac:chgData name="Xin Zhang (FA Talent)" userId="474f572f-8271-4f60-858e-cee871e0aec6" providerId="ADAL" clId="{BC7BFE87-0547-4714-AF4E-927735BA5F98}" dt="2022-01-26T16:56:54.606" v="3694" actId="947"/>
          <ac:spMkLst>
            <pc:docMk/>
            <pc:sldMk cId="778766440" sldId="285"/>
            <ac:spMk id="23" creationId="{EEE8C6AF-67B4-4C89-B4F5-7C239CFABACA}"/>
          </ac:spMkLst>
        </pc:spChg>
        <pc:spChg chg="mod">
          <ac:chgData name="Xin Zhang (FA Talent)" userId="474f572f-8271-4f60-858e-cee871e0aec6" providerId="ADAL" clId="{BC7BFE87-0547-4714-AF4E-927735BA5F98}" dt="2022-01-26T16:56:54.314" v="3661" actId="947"/>
          <ac:spMkLst>
            <pc:docMk/>
            <pc:sldMk cId="778766440" sldId="285"/>
            <ac:spMk id="26" creationId="{3C61F92F-5E19-42B4-959A-B566DB502DCC}"/>
          </ac:spMkLst>
        </pc:spChg>
        <pc:picChg chg="del">
          <ac:chgData name="Xin Zhang (FA Talent)" userId="474f572f-8271-4f60-858e-cee871e0aec6" providerId="ADAL" clId="{BC7BFE87-0547-4714-AF4E-927735BA5F98}" dt="2022-01-26T16:59:35.657" v="4995" actId="478"/>
          <ac:picMkLst>
            <pc:docMk/>
            <pc:sldMk cId="778766440" sldId="285"/>
            <ac:picMk id="25" creationId="{643F6969-F22B-4AAC-A6B2-BE4957F76A40}"/>
          </ac:picMkLst>
        </pc:picChg>
      </pc:sldChg>
      <pc:sldChg chg="modSp del mod">
        <pc:chgData name="Xin Zhang (FA Talent)" userId="474f572f-8271-4f60-858e-cee871e0aec6" providerId="ADAL" clId="{BC7BFE87-0547-4714-AF4E-927735BA5F98}" dt="2022-01-26T16:59:12.131" v="4994" actId="47"/>
        <pc:sldMkLst>
          <pc:docMk/>
          <pc:sldMk cId="1135249564" sldId="314"/>
        </pc:sldMkLst>
        <pc:spChg chg="mod">
          <ac:chgData name="Xin Zhang (FA Talent)" userId="474f572f-8271-4f60-858e-cee871e0aec6" providerId="ADAL" clId="{BC7BFE87-0547-4714-AF4E-927735BA5F98}" dt="2022-01-26T16:56:57.176" v="4932" actId="947"/>
          <ac:spMkLst>
            <pc:docMk/>
            <pc:sldMk cId="1135249564" sldId="314"/>
            <ac:spMk id="2" creationId="{0E40DA51-1DAE-3943-AF5E-ECA92C4A8EEA}"/>
          </ac:spMkLst>
        </pc:spChg>
        <pc:spChg chg="mod">
          <ac:chgData name="Xin Zhang (FA Talent)" userId="474f572f-8271-4f60-858e-cee871e0aec6" providerId="ADAL" clId="{BC7BFE87-0547-4714-AF4E-927735BA5F98}" dt="2022-01-26T16:56:57.179" v="4933" actId="947"/>
          <ac:spMkLst>
            <pc:docMk/>
            <pc:sldMk cId="1135249564" sldId="314"/>
            <ac:spMk id="4" creationId="{29F1DCFB-27A9-EA4A-9DEA-E5C75F11EF2B}"/>
          </ac:spMkLst>
        </pc:spChg>
        <pc:spChg chg="mod">
          <ac:chgData name="Xin Zhang (FA Talent)" userId="474f572f-8271-4f60-858e-cee871e0aec6" providerId="ADAL" clId="{BC7BFE87-0547-4714-AF4E-927735BA5F98}" dt="2022-01-26T16:56:57.115" v="4917" actId="947"/>
          <ac:spMkLst>
            <pc:docMk/>
            <pc:sldMk cId="1135249564" sldId="314"/>
            <ac:spMk id="7" creationId="{9A9DE9CD-FFC3-7B49-B223-E3D3C96625C3}"/>
          </ac:spMkLst>
        </pc:spChg>
        <pc:spChg chg="mod">
          <ac:chgData name="Xin Zhang (FA Talent)" userId="474f572f-8271-4f60-858e-cee871e0aec6" providerId="ADAL" clId="{BC7BFE87-0547-4714-AF4E-927735BA5F98}" dt="2022-01-26T16:56:57.173" v="4929" actId="947"/>
          <ac:spMkLst>
            <pc:docMk/>
            <pc:sldMk cId="1135249564" sldId="314"/>
            <ac:spMk id="9" creationId="{897ADEB5-C7B4-3947-AFB4-9E9C01B69291}"/>
          </ac:spMkLst>
        </pc:spChg>
        <pc:spChg chg="mod">
          <ac:chgData name="Xin Zhang (FA Talent)" userId="474f572f-8271-4f60-858e-cee871e0aec6" providerId="ADAL" clId="{BC7BFE87-0547-4714-AF4E-927735BA5F98}" dt="2022-01-26T16:56:57.175" v="4931" actId="947"/>
          <ac:spMkLst>
            <pc:docMk/>
            <pc:sldMk cId="1135249564" sldId="314"/>
            <ac:spMk id="11" creationId="{47F9FC99-75D3-44AF-860B-C9299E731B3E}"/>
          </ac:spMkLst>
        </pc:spChg>
      </pc:sldChg>
      <pc:sldChg chg="modSp del mod">
        <pc:chgData name="Xin Zhang (FA Talent)" userId="474f572f-8271-4f60-858e-cee871e0aec6" providerId="ADAL" clId="{BC7BFE87-0547-4714-AF4E-927735BA5F98}" dt="2022-01-26T16:58:28.400" v="4984" actId="47"/>
        <pc:sldMkLst>
          <pc:docMk/>
          <pc:sldMk cId="2020611324" sldId="315"/>
        </pc:sldMkLst>
        <pc:spChg chg="mod">
          <ac:chgData name="Xin Zhang (FA Talent)" userId="474f572f-8271-4f60-858e-cee871e0aec6" providerId="ADAL" clId="{BC7BFE87-0547-4714-AF4E-927735BA5F98}" dt="2022-01-26T16:56:57.268" v="4937" actId="947"/>
          <ac:spMkLst>
            <pc:docMk/>
            <pc:sldMk cId="2020611324" sldId="315"/>
            <ac:spMk id="5" creationId="{022E2FB4-0B74-4B49-B870-54EE0CA56F43}"/>
          </ac:spMkLst>
        </pc:spChg>
        <pc:spChg chg="mod">
          <ac:chgData name="Xin Zhang (FA Talent)" userId="474f572f-8271-4f60-858e-cee871e0aec6" providerId="ADAL" clId="{BC7BFE87-0547-4714-AF4E-927735BA5F98}" dt="2022-01-26T16:56:57.315" v="4950" actId="947"/>
          <ac:spMkLst>
            <pc:docMk/>
            <pc:sldMk cId="2020611324" sldId="315"/>
            <ac:spMk id="7" creationId="{4CA0296C-822E-1440-B2D9-5FA250B49272}"/>
          </ac:spMkLst>
        </pc:spChg>
        <pc:spChg chg="mod">
          <ac:chgData name="Xin Zhang (FA Talent)" userId="474f572f-8271-4f60-858e-cee871e0aec6" providerId="ADAL" clId="{BC7BFE87-0547-4714-AF4E-927735BA5F98}" dt="2022-01-26T16:56:57.314" v="4949" actId="947"/>
          <ac:spMkLst>
            <pc:docMk/>
            <pc:sldMk cId="2020611324" sldId="315"/>
            <ac:spMk id="9" creationId="{9399816B-8BA0-B94C-90F1-EC4F5DAA5EE3}"/>
          </ac:spMkLst>
        </pc:spChg>
        <pc:spChg chg="mod">
          <ac:chgData name="Xin Zhang (FA Talent)" userId="474f572f-8271-4f60-858e-cee871e0aec6" providerId="ADAL" clId="{BC7BFE87-0547-4714-AF4E-927735BA5F98}" dt="2022-01-26T16:56:57.321" v="4953" actId="947"/>
          <ac:spMkLst>
            <pc:docMk/>
            <pc:sldMk cId="2020611324" sldId="315"/>
            <ac:spMk id="15" creationId="{F742B70C-BC30-F14D-BE1F-C3B71A9F4639}"/>
          </ac:spMkLst>
        </pc:spChg>
        <pc:spChg chg="mod">
          <ac:chgData name="Xin Zhang (FA Talent)" userId="474f572f-8271-4f60-858e-cee871e0aec6" providerId="ADAL" clId="{BC7BFE87-0547-4714-AF4E-927735BA5F98}" dt="2022-01-26T16:56:57.318" v="4952" actId="947"/>
          <ac:spMkLst>
            <pc:docMk/>
            <pc:sldMk cId="2020611324" sldId="315"/>
            <ac:spMk id="17" creationId="{E481473D-39EC-EB42-9906-2FB4133A54F8}"/>
          </ac:spMkLst>
        </pc:spChg>
      </pc:sldChg>
      <pc:sldChg chg="modSp del mod">
        <pc:chgData name="Xin Zhang (FA Talent)" userId="474f572f-8271-4f60-858e-cee871e0aec6" providerId="ADAL" clId="{BC7BFE87-0547-4714-AF4E-927735BA5F98}" dt="2022-01-26T16:58:29.070" v="4985" actId="47"/>
        <pc:sldMkLst>
          <pc:docMk/>
          <pc:sldMk cId="1017731531" sldId="316"/>
        </pc:sldMkLst>
        <pc:spChg chg="mod">
          <ac:chgData name="Xin Zhang (FA Talent)" userId="474f572f-8271-4f60-858e-cee871e0aec6" providerId="ADAL" clId="{BC7BFE87-0547-4714-AF4E-927735BA5F98}" dt="2022-01-26T16:56:57.328" v="4957" actId="947"/>
          <ac:spMkLst>
            <pc:docMk/>
            <pc:sldMk cId="1017731531" sldId="316"/>
            <ac:spMk id="3" creationId="{789E2549-A20B-4942-842D-0D9EB53DC805}"/>
          </ac:spMkLst>
        </pc:spChg>
        <pc:spChg chg="mod">
          <ac:chgData name="Xin Zhang (FA Talent)" userId="474f572f-8271-4f60-858e-cee871e0aec6" providerId="ADAL" clId="{BC7BFE87-0547-4714-AF4E-927735BA5F98}" dt="2022-01-26T16:56:57.375" v="4971" actId="947"/>
          <ac:spMkLst>
            <pc:docMk/>
            <pc:sldMk cId="1017731531" sldId="316"/>
            <ac:spMk id="5" creationId="{12BB9002-BE8D-4E4D-80C6-336B78F997D6}"/>
          </ac:spMkLst>
        </pc:spChg>
        <pc:spChg chg="mod">
          <ac:chgData name="Xin Zhang (FA Talent)" userId="474f572f-8271-4f60-858e-cee871e0aec6" providerId="ADAL" clId="{BC7BFE87-0547-4714-AF4E-927735BA5F98}" dt="2022-01-26T16:56:57.376" v="4972" actId="947"/>
          <ac:spMkLst>
            <pc:docMk/>
            <pc:sldMk cId="1017731531" sldId="316"/>
            <ac:spMk id="11" creationId="{5935CB4C-0185-B54B-984B-0A07E9CEDBDD}"/>
          </ac:spMkLst>
        </pc:spChg>
        <pc:spChg chg="mod">
          <ac:chgData name="Xin Zhang (FA Talent)" userId="474f572f-8271-4f60-858e-cee871e0aec6" providerId="ADAL" clId="{BC7BFE87-0547-4714-AF4E-927735BA5F98}" dt="2022-01-26T16:56:57.377" v="4973" actId="947"/>
          <ac:spMkLst>
            <pc:docMk/>
            <pc:sldMk cId="1017731531" sldId="316"/>
            <ac:spMk id="13" creationId="{38A12A4E-CB0D-1445-8FD0-4DF48F0D6E39}"/>
          </ac:spMkLst>
        </pc:spChg>
        <pc:spChg chg="mod">
          <ac:chgData name="Xin Zhang (FA Talent)" userId="474f572f-8271-4f60-858e-cee871e0aec6" providerId="ADAL" clId="{BC7BFE87-0547-4714-AF4E-927735BA5F98}" dt="2022-01-26T16:56:57.374" v="4970" actId="947"/>
          <ac:spMkLst>
            <pc:docMk/>
            <pc:sldMk cId="1017731531" sldId="316"/>
            <ac:spMk id="15" creationId="{341DD8E9-C96F-954A-90D2-1C023C96A94F}"/>
          </ac:spMkLst>
        </pc:spChg>
      </pc:sldChg>
      <pc:sldChg chg="modSp mod">
        <pc:chgData name="Xin Zhang (FA Talent)" userId="474f572f-8271-4f60-858e-cee871e0aec6" providerId="ADAL" clId="{BC7BFE87-0547-4714-AF4E-927735BA5F98}" dt="2022-01-26T16:56:50.065" v="3045" actId="947"/>
        <pc:sldMkLst>
          <pc:docMk/>
          <pc:sldMk cId="2316005398" sldId="317"/>
        </pc:sldMkLst>
        <pc:spChg chg="mod">
          <ac:chgData name="Xin Zhang (FA Talent)" userId="474f572f-8271-4f60-858e-cee871e0aec6" providerId="ADAL" clId="{BC7BFE87-0547-4714-AF4E-927735BA5F98}" dt="2022-01-26T16:56:50.032" v="3037" actId="947"/>
          <ac:spMkLst>
            <pc:docMk/>
            <pc:sldMk cId="2316005398" sldId="317"/>
            <ac:spMk id="37" creationId="{04593802-2397-4DC7-A460-2F2961DC4940}"/>
          </ac:spMkLst>
        </pc:spChg>
        <pc:spChg chg="mod">
          <ac:chgData name="Xin Zhang (FA Talent)" userId="474f572f-8271-4f60-858e-cee871e0aec6" providerId="ADAL" clId="{BC7BFE87-0547-4714-AF4E-927735BA5F98}" dt="2022-01-26T16:56:50.050" v="3041" actId="947"/>
          <ac:spMkLst>
            <pc:docMk/>
            <pc:sldMk cId="2316005398" sldId="317"/>
            <ac:spMk id="39" creationId="{9B30594F-3374-448F-806E-F17D06358595}"/>
          </ac:spMkLst>
        </pc:spChg>
        <pc:spChg chg="mod">
          <ac:chgData name="Xin Zhang (FA Talent)" userId="474f572f-8271-4f60-858e-cee871e0aec6" providerId="ADAL" clId="{BC7BFE87-0547-4714-AF4E-927735BA5F98}" dt="2022-01-26T16:56:50.065" v="3045" actId="947"/>
          <ac:spMkLst>
            <pc:docMk/>
            <pc:sldMk cId="2316005398" sldId="317"/>
            <ac:spMk id="40" creationId="{097E056E-4AB5-49BF-A6F2-5FCC6E5E4B20}"/>
          </ac:spMkLst>
        </pc:spChg>
      </pc:sldChg>
      <pc:sldChg chg="new del">
        <pc:chgData name="Xin Zhang (FA Talent)" userId="474f572f-8271-4f60-858e-cee871e0aec6" providerId="ADAL" clId="{BC7BFE87-0547-4714-AF4E-927735BA5F98}" dt="2022-01-26T16:58:42.537" v="4988" actId="47"/>
        <pc:sldMkLst>
          <pc:docMk/>
          <pc:sldMk cId="1586161062" sldId="318"/>
        </pc:sldMkLst>
      </pc:sldChg>
      <pc:sldChg chg="modSp del mod">
        <pc:chgData name="Xin Zhang (FA Talent)" userId="474f572f-8271-4f60-858e-cee871e0aec6" providerId="ADAL" clId="{BC7BFE87-0547-4714-AF4E-927735BA5F98}" dt="2022-01-26T16:58:17.759" v="4980" actId="47"/>
        <pc:sldMkLst>
          <pc:docMk/>
          <pc:sldMk cId="2732279254" sldId="318"/>
        </pc:sldMkLst>
        <pc:spChg chg="mod">
          <ac:chgData name="Xin Zhang (FA Talent)" userId="474f572f-8271-4f60-858e-cee871e0aec6" providerId="ADAL" clId="{BC7BFE87-0547-4714-AF4E-927735BA5F98}" dt="2022-01-26T16:56:54.666" v="3717" actId="947"/>
          <ac:spMkLst>
            <pc:docMk/>
            <pc:sldMk cId="2732279254" sldId="318"/>
            <ac:spMk id="3" creationId="{CAC9B29D-BEB1-4873-810A-E7E97EA51AD6}"/>
          </ac:spMkLst>
        </pc:spChg>
        <pc:spChg chg="mod">
          <ac:chgData name="Xin Zhang (FA Talent)" userId="474f572f-8271-4f60-858e-cee871e0aec6" providerId="ADAL" clId="{BC7BFE87-0547-4714-AF4E-927735BA5F98}" dt="2022-01-26T16:56:54.670" v="3721" actId="947"/>
          <ac:spMkLst>
            <pc:docMk/>
            <pc:sldMk cId="2732279254" sldId="318"/>
            <ac:spMk id="5" creationId="{3ECB690E-FD9E-4BBB-B5CE-6FB368A5B841}"/>
          </ac:spMkLst>
        </pc:spChg>
        <pc:spChg chg="mod">
          <ac:chgData name="Xin Zhang (FA Talent)" userId="474f572f-8271-4f60-858e-cee871e0aec6" providerId="ADAL" clId="{BC7BFE87-0547-4714-AF4E-927735BA5F98}" dt="2022-01-26T16:56:54.683" v="3733" actId="947"/>
          <ac:spMkLst>
            <pc:docMk/>
            <pc:sldMk cId="2732279254" sldId="318"/>
            <ac:spMk id="7" creationId="{24731609-63A4-4C9C-A720-C2461E6B971C}"/>
          </ac:spMkLst>
        </pc:spChg>
        <pc:spChg chg="mod">
          <ac:chgData name="Xin Zhang (FA Talent)" userId="474f572f-8271-4f60-858e-cee871e0aec6" providerId="ADAL" clId="{BC7BFE87-0547-4714-AF4E-927735BA5F98}" dt="2022-01-26T16:56:55.640" v="4210" actId="947"/>
          <ac:spMkLst>
            <pc:docMk/>
            <pc:sldMk cId="2732279254" sldId="318"/>
            <ac:spMk id="14" creationId="{A1C76AD8-DD82-4516-B0D4-4B6AC3892CE3}"/>
          </ac:spMkLst>
        </pc:spChg>
        <pc:spChg chg="mod">
          <ac:chgData name="Xin Zhang (FA Talent)" userId="474f572f-8271-4f60-858e-cee871e0aec6" providerId="ADAL" clId="{BC7BFE87-0547-4714-AF4E-927735BA5F98}" dt="2022-01-26T16:56:55.644" v="4212" actId="947"/>
          <ac:spMkLst>
            <pc:docMk/>
            <pc:sldMk cId="2732279254" sldId="318"/>
            <ac:spMk id="39" creationId="{72D4B0D9-232D-4E0D-985F-889F2A8E8CC0}"/>
          </ac:spMkLst>
        </pc:spChg>
        <pc:spChg chg="mod">
          <ac:chgData name="Xin Zhang (FA Talent)" userId="474f572f-8271-4f60-858e-cee871e0aec6" providerId="ADAL" clId="{BC7BFE87-0547-4714-AF4E-927735BA5F98}" dt="2022-01-26T16:56:55.141" v="3961" actId="947"/>
          <ac:spMkLst>
            <pc:docMk/>
            <pc:sldMk cId="2732279254" sldId="318"/>
            <ac:spMk id="42" creationId="{3736397C-A59D-49BC-B94F-634170F6ABA2}"/>
          </ac:spMkLst>
        </pc:spChg>
        <pc:spChg chg="mod">
          <ac:chgData name="Xin Zhang (FA Talent)" userId="474f572f-8271-4f60-858e-cee871e0aec6" providerId="ADAL" clId="{BC7BFE87-0547-4714-AF4E-927735BA5F98}" dt="2022-01-26T16:56:55.596" v="4187" actId="947"/>
          <ac:spMkLst>
            <pc:docMk/>
            <pc:sldMk cId="2732279254" sldId="318"/>
            <ac:spMk id="43" creationId="{38D6FD66-F95A-4DFB-A26E-7833425F7B2C}"/>
          </ac:spMkLst>
        </pc:spChg>
        <pc:spChg chg="mod">
          <ac:chgData name="Xin Zhang (FA Talent)" userId="474f572f-8271-4f60-858e-cee871e0aec6" providerId="ADAL" clId="{BC7BFE87-0547-4714-AF4E-927735BA5F98}" dt="2022-01-26T16:56:55.144" v="3965" actId="947"/>
          <ac:spMkLst>
            <pc:docMk/>
            <pc:sldMk cId="2732279254" sldId="318"/>
            <ac:spMk id="44" creationId="{7645BA9A-D91A-47B7-96AC-01D37AF96DB3}"/>
          </ac:spMkLst>
        </pc:spChg>
        <pc:spChg chg="mod">
          <ac:chgData name="Xin Zhang (FA Talent)" userId="474f572f-8271-4f60-858e-cee871e0aec6" providerId="ADAL" clId="{BC7BFE87-0547-4714-AF4E-927735BA5F98}" dt="2022-01-26T16:56:55.154" v="3977" actId="947"/>
          <ac:spMkLst>
            <pc:docMk/>
            <pc:sldMk cId="2732279254" sldId="318"/>
            <ac:spMk id="46" creationId="{1ACB1776-0FA5-4001-8297-F353CB74302C}"/>
          </ac:spMkLst>
        </pc:spChg>
        <pc:spChg chg="mod">
          <ac:chgData name="Xin Zhang (FA Talent)" userId="474f572f-8271-4f60-858e-cee871e0aec6" providerId="ADAL" clId="{BC7BFE87-0547-4714-AF4E-927735BA5F98}" dt="2022-01-26T16:56:55.157" v="3981" actId="947"/>
          <ac:spMkLst>
            <pc:docMk/>
            <pc:sldMk cId="2732279254" sldId="318"/>
            <ac:spMk id="47" creationId="{BC1FFA75-1C6B-474D-825B-5111DBCAA6A7}"/>
          </ac:spMkLst>
        </pc:spChg>
        <pc:spChg chg="mod">
          <ac:chgData name="Xin Zhang (FA Talent)" userId="474f572f-8271-4f60-858e-cee871e0aec6" providerId="ADAL" clId="{BC7BFE87-0547-4714-AF4E-927735BA5F98}" dt="2022-01-26T16:56:55.593" v="4186" actId="947"/>
          <ac:spMkLst>
            <pc:docMk/>
            <pc:sldMk cId="2732279254" sldId="318"/>
            <ac:spMk id="48" creationId="{8F9A136D-5C76-41E3-84A4-1FD2E48A6B84}"/>
          </ac:spMkLst>
        </pc:spChg>
        <pc:spChg chg="mod">
          <ac:chgData name="Xin Zhang (FA Talent)" userId="474f572f-8271-4f60-858e-cee871e0aec6" providerId="ADAL" clId="{BC7BFE87-0547-4714-AF4E-927735BA5F98}" dt="2022-01-26T16:56:55.174" v="4005" actId="947"/>
          <ac:spMkLst>
            <pc:docMk/>
            <pc:sldMk cId="2732279254" sldId="318"/>
            <ac:spMk id="50" creationId="{1D0A75A3-DE35-4C67-8EFA-19F944513541}"/>
          </ac:spMkLst>
        </pc:spChg>
        <pc:spChg chg="mod">
          <ac:chgData name="Xin Zhang (FA Talent)" userId="474f572f-8271-4f60-858e-cee871e0aec6" providerId="ADAL" clId="{BC7BFE87-0547-4714-AF4E-927735BA5F98}" dt="2022-01-26T16:56:55.191" v="4029" actId="947"/>
          <ac:spMkLst>
            <pc:docMk/>
            <pc:sldMk cId="2732279254" sldId="318"/>
            <ac:spMk id="54" creationId="{FD35FAEF-79E3-474C-8705-13F02D40284D}"/>
          </ac:spMkLst>
        </pc:spChg>
        <pc:spChg chg="mod">
          <ac:chgData name="Xin Zhang (FA Talent)" userId="474f572f-8271-4f60-858e-cee871e0aec6" providerId="ADAL" clId="{BC7BFE87-0547-4714-AF4E-927735BA5F98}" dt="2022-01-26T16:56:55.194" v="4033" actId="947"/>
          <ac:spMkLst>
            <pc:docMk/>
            <pc:sldMk cId="2732279254" sldId="318"/>
            <ac:spMk id="55" creationId="{CCA92E29-0445-4F20-9216-39D5582B9E60}"/>
          </ac:spMkLst>
        </pc:spChg>
        <pc:spChg chg="mod">
          <ac:chgData name="Xin Zhang (FA Talent)" userId="474f572f-8271-4f60-858e-cee871e0aec6" providerId="ADAL" clId="{BC7BFE87-0547-4714-AF4E-927735BA5F98}" dt="2022-01-26T16:56:55.256" v="4121" actId="947"/>
          <ac:spMkLst>
            <pc:docMk/>
            <pc:sldMk cId="2732279254" sldId="318"/>
            <ac:spMk id="61" creationId="{01DBC061-7994-4C14-894C-609D2FBAD685}"/>
          </ac:spMkLst>
        </pc:spChg>
        <pc:spChg chg="mod">
          <ac:chgData name="Xin Zhang (FA Talent)" userId="474f572f-8271-4f60-858e-cee871e0aec6" providerId="ADAL" clId="{BC7BFE87-0547-4714-AF4E-927735BA5F98}" dt="2022-01-26T16:56:55.260" v="4125"/>
          <ac:spMkLst>
            <pc:docMk/>
            <pc:sldMk cId="2732279254" sldId="318"/>
            <ac:spMk id="63" creationId="{716A9C24-F442-4F74-9147-F7A07E8B05DD}"/>
          </ac:spMkLst>
        </pc:spChg>
        <pc:spChg chg="mod">
          <ac:chgData name="Xin Zhang (FA Talent)" userId="474f572f-8271-4f60-858e-cee871e0aec6" providerId="ADAL" clId="{BC7BFE87-0547-4714-AF4E-927735BA5F98}" dt="2022-01-26T16:56:55.262" v="4129"/>
          <ac:spMkLst>
            <pc:docMk/>
            <pc:sldMk cId="2732279254" sldId="318"/>
            <ac:spMk id="64" creationId="{2A266A91-2E70-429E-9F28-003E0BBD1381}"/>
          </ac:spMkLst>
        </pc:spChg>
        <pc:spChg chg="mod">
          <ac:chgData name="Xin Zhang (FA Talent)" userId="474f572f-8271-4f60-858e-cee871e0aec6" providerId="ADAL" clId="{BC7BFE87-0547-4714-AF4E-927735BA5F98}" dt="2022-01-26T16:56:55.235" v="4093"/>
          <ac:spMkLst>
            <pc:docMk/>
            <pc:sldMk cId="2732279254" sldId="318"/>
            <ac:spMk id="65" creationId="{0BE2275A-72E5-477D-B923-18B795859E02}"/>
          </ac:spMkLst>
        </pc:spChg>
        <pc:spChg chg="mod">
          <ac:chgData name="Xin Zhang (FA Talent)" userId="474f572f-8271-4f60-858e-cee871e0aec6" providerId="ADAL" clId="{BC7BFE87-0547-4714-AF4E-927735BA5F98}" dt="2022-01-26T16:56:55.238" v="4097"/>
          <ac:spMkLst>
            <pc:docMk/>
            <pc:sldMk cId="2732279254" sldId="318"/>
            <ac:spMk id="66" creationId="{4293821A-0C70-46A2-80B3-0D7F83810B93}"/>
          </ac:spMkLst>
        </pc:spChg>
        <pc:spChg chg="mod">
          <ac:chgData name="Xin Zhang (FA Talent)" userId="474f572f-8271-4f60-858e-cee871e0aec6" providerId="ADAL" clId="{BC7BFE87-0547-4714-AF4E-927735BA5F98}" dt="2022-01-26T16:56:55.240" v="4101"/>
          <ac:spMkLst>
            <pc:docMk/>
            <pc:sldMk cId="2732279254" sldId="318"/>
            <ac:spMk id="67" creationId="{65C61029-BB88-48C9-B3FF-902069D94FFC}"/>
          </ac:spMkLst>
        </pc:spChg>
        <pc:spChg chg="mod">
          <ac:chgData name="Xin Zhang (FA Talent)" userId="474f572f-8271-4f60-858e-cee871e0aec6" providerId="ADAL" clId="{BC7BFE87-0547-4714-AF4E-927735BA5F98}" dt="2022-01-26T16:56:55.243" v="4105"/>
          <ac:spMkLst>
            <pc:docMk/>
            <pc:sldMk cId="2732279254" sldId="318"/>
            <ac:spMk id="68" creationId="{FEC1B4B8-C1ED-453A-8FA4-1D7990FEB38C}"/>
          </ac:spMkLst>
        </pc:spChg>
        <pc:spChg chg="mod">
          <ac:chgData name="Xin Zhang (FA Talent)" userId="474f572f-8271-4f60-858e-cee871e0aec6" providerId="ADAL" clId="{BC7BFE87-0547-4714-AF4E-927735BA5F98}" dt="2022-01-26T16:56:55.246" v="4109"/>
          <ac:spMkLst>
            <pc:docMk/>
            <pc:sldMk cId="2732279254" sldId="318"/>
            <ac:spMk id="69" creationId="{4B1B87CE-10BC-4EB1-8662-9F896C4DB825}"/>
          </ac:spMkLst>
        </pc:spChg>
        <pc:spChg chg="mod">
          <ac:chgData name="Xin Zhang (FA Talent)" userId="474f572f-8271-4f60-858e-cee871e0aec6" providerId="ADAL" clId="{BC7BFE87-0547-4714-AF4E-927735BA5F98}" dt="2022-01-26T16:56:55.249" v="4113"/>
          <ac:spMkLst>
            <pc:docMk/>
            <pc:sldMk cId="2732279254" sldId="318"/>
            <ac:spMk id="70" creationId="{E19C0FF2-46F7-4CD1-976A-76A55E2F8F2E}"/>
          </ac:spMkLst>
        </pc:spChg>
        <pc:spChg chg="mod">
          <ac:chgData name="Xin Zhang (FA Talent)" userId="474f572f-8271-4f60-858e-cee871e0aec6" providerId="ADAL" clId="{BC7BFE87-0547-4714-AF4E-927735BA5F98}" dt="2022-01-26T16:56:55.252" v="4117"/>
          <ac:spMkLst>
            <pc:docMk/>
            <pc:sldMk cId="2732279254" sldId="318"/>
            <ac:spMk id="71" creationId="{415CE244-30D8-4E73-B9C6-2A198CE71063}"/>
          </ac:spMkLst>
        </pc:spChg>
        <pc:spChg chg="mod">
          <ac:chgData name="Xin Zhang (FA Talent)" userId="474f572f-8271-4f60-858e-cee871e0aec6" providerId="ADAL" clId="{BC7BFE87-0547-4714-AF4E-927735BA5F98}" dt="2022-01-26T16:56:55.216" v="4065"/>
          <ac:spMkLst>
            <pc:docMk/>
            <pc:sldMk cId="2732279254" sldId="318"/>
            <ac:spMk id="72" creationId="{9E1A200B-94B2-4849-9534-F17B79D359A0}"/>
          </ac:spMkLst>
        </pc:spChg>
        <pc:spChg chg="mod">
          <ac:chgData name="Xin Zhang (FA Talent)" userId="474f572f-8271-4f60-858e-cee871e0aec6" providerId="ADAL" clId="{BC7BFE87-0547-4714-AF4E-927735BA5F98}" dt="2022-01-26T16:56:55.219" v="4069"/>
          <ac:spMkLst>
            <pc:docMk/>
            <pc:sldMk cId="2732279254" sldId="318"/>
            <ac:spMk id="73" creationId="{83E8AD30-9862-4C85-944D-6341FB3A90C8}"/>
          </ac:spMkLst>
        </pc:spChg>
        <pc:spChg chg="mod">
          <ac:chgData name="Xin Zhang (FA Talent)" userId="474f572f-8271-4f60-858e-cee871e0aec6" providerId="ADAL" clId="{BC7BFE87-0547-4714-AF4E-927735BA5F98}" dt="2022-01-26T16:56:55.221" v="4073"/>
          <ac:spMkLst>
            <pc:docMk/>
            <pc:sldMk cId="2732279254" sldId="318"/>
            <ac:spMk id="74" creationId="{6ABDD468-1482-4F9D-83B5-689382AE47AF}"/>
          </ac:spMkLst>
        </pc:spChg>
        <pc:spChg chg="mod">
          <ac:chgData name="Xin Zhang (FA Talent)" userId="474f572f-8271-4f60-858e-cee871e0aec6" providerId="ADAL" clId="{BC7BFE87-0547-4714-AF4E-927735BA5F98}" dt="2022-01-26T16:56:55.224" v="4077"/>
          <ac:spMkLst>
            <pc:docMk/>
            <pc:sldMk cId="2732279254" sldId="318"/>
            <ac:spMk id="75" creationId="{4DD20E18-32BB-4DD2-BCB1-0D5054A7029A}"/>
          </ac:spMkLst>
        </pc:spChg>
        <pc:spChg chg="mod">
          <ac:chgData name="Xin Zhang (FA Talent)" userId="474f572f-8271-4f60-858e-cee871e0aec6" providerId="ADAL" clId="{BC7BFE87-0547-4714-AF4E-927735BA5F98}" dt="2022-01-26T16:56:55.227" v="4081"/>
          <ac:spMkLst>
            <pc:docMk/>
            <pc:sldMk cId="2732279254" sldId="318"/>
            <ac:spMk id="76" creationId="{3CFBE09A-2705-4204-B862-A4A9E01C31D7}"/>
          </ac:spMkLst>
        </pc:spChg>
        <pc:spChg chg="mod">
          <ac:chgData name="Xin Zhang (FA Talent)" userId="474f572f-8271-4f60-858e-cee871e0aec6" providerId="ADAL" clId="{BC7BFE87-0547-4714-AF4E-927735BA5F98}" dt="2022-01-26T16:56:55.229" v="4085"/>
          <ac:spMkLst>
            <pc:docMk/>
            <pc:sldMk cId="2732279254" sldId="318"/>
            <ac:spMk id="77" creationId="{02261C29-D29A-434D-B61C-CB8510FF7381}"/>
          </ac:spMkLst>
        </pc:spChg>
        <pc:spChg chg="mod">
          <ac:chgData name="Xin Zhang (FA Talent)" userId="474f572f-8271-4f60-858e-cee871e0aec6" providerId="ADAL" clId="{BC7BFE87-0547-4714-AF4E-927735BA5F98}" dt="2022-01-26T16:56:55.232" v="4089"/>
          <ac:spMkLst>
            <pc:docMk/>
            <pc:sldMk cId="2732279254" sldId="318"/>
            <ac:spMk id="78" creationId="{895A0AF8-D5A0-4DBC-BFD0-219145065FB7}"/>
          </ac:spMkLst>
        </pc:spChg>
        <pc:spChg chg="mod">
          <ac:chgData name="Xin Zhang (FA Talent)" userId="474f572f-8271-4f60-858e-cee871e0aec6" providerId="ADAL" clId="{BC7BFE87-0547-4714-AF4E-927735BA5F98}" dt="2022-01-26T16:56:55.394" v="4172"/>
          <ac:spMkLst>
            <pc:docMk/>
            <pc:sldMk cId="2732279254" sldId="318"/>
            <ac:spMk id="79" creationId="{50CECD35-35F2-4D01-A5AF-9566F933E903}"/>
          </ac:spMkLst>
        </pc:spChg>
        <pc:spChg chg="mod">
          <ac:chgData name="Xin Zhang (FA Talent)" userId="474f572f-8271-4f60-858e-cee871e0aec6" providerId="ADAL" clId="{BC7BFE87-0547-4714-AF4E-927735BA5F98}" dt="2022-01-26T16:56:55.695" v="4247"/>
          <ac:spMkLst>
            <pc:docMk/>
            <pc:sldMk cId="2732279254" sldId="318"/>
            <ac:spMk id="80" creationId="{49AC2E35-BD9A-40B4-89ED-585C88C02693}"/>
          </ac:spMkLst>
        </pc:spChg>
        <pc:spChg chg="mod">
          <ac:chgData name="Xin Zhang (FA Talent)" userId="474f572f-8271-4f60-858e-cee871e0aec6" providerId="ADAL" clId="{BC7BFE87-0547-4714-AF4E-927735BA5F98}" dt="2022-01-26T16:56:55.743" v="4281"/>
          <ac:spMkLst>
            <pc:docMk/>
            <pc:sldMk cId="2732279254" sldId="318"/>
            <ac:spMk id="81" creationId="{ACE2E27A-25DC-48EF-A137-0B45B98824FC}"/>
          </ac:spMkLst>
        </pc:spChg>
        <pc:spChg chg="mod">
          <ac:chgData name="Xin Zhang (FA Talent)" userId="474f572f-8271-4f60-858e-cee871e0aec6" providerId="ADAL" clId="{BC7BFE87-0547-4714-AF4E-927735BA5F98}" dt="2022-01-26T16:56:55.777" v="4309"/>
          <ac:spMkLst>
            <pc:docMk/>
            <pc:sldMk cId="2732279254" sldId="318"/>
            <ac:spMk id="82" creationId="{B108044C-AC84-426A-BD0D-E030AD1AB0EB}"/>
          </ac:spMkLst>
        </pc:spChg>
        <pc:spChg chg="mod">
          <ac:chgData name="Xin Zhang (FA Talent)" userId="474f572f-8271-4f60-858e-cee871e0aec6" providerId="ADAL" clId="{BC7BFE87-0547-4714-AF4E-927735BA5F98}" dt="2022-01-26T16:56:55.793" v="4317"/>
          <ac:spMkLst>
            <pc:docMk/>
            <pc:sldMk cId="2732279254" sldId="318"/>
            <ac:spMk id="83" creationId="{63CFD57D-8686-4F61-A96A-84B5A4808DB7}"/>
          </ac:spMkLst>
        </pc:spChg>
        <pc:spChg chg="mod">
          <ac:chgData name="Xin Zhang (FA Talent)" userId="474f572f-8271-4f60-858e-cee871e0aec6" providerId="ADAL" clId="{BC7BFE87-0547-4714-AF4E-927735BA5F98}" dt="2022-01-26T16:56:55.808" v="4325"/>
          <ac:spMkLst>
            <pc:docMk/>
            <pc:sldMk cId="2732279254" sldId="318"/>
            <ac:spMk id="84" creationId="{05C5E08F-00D6-4B5E-8627-D8F084AE1D4F}"/>
          </ac:spMkLst>
        </pc:spChg>
        <pc:spChg chg="mod">
          <ac:chgData name="Xin Zhang (FA Talent)" userId="474f572f-8271-4f60-858e-cee871e0aec6" providerId="ADAL" clId="{BC7BFE87-0547-4714-AF4E-927735BA5F98}" dt="2022-01-26T16:56:55.822" v="4329"/>
          <ac:spMkLst>
            <pc:docMk/>
            <pc:sldMk cId="2732279254" sldId="318"/>
            <ac:spMk id="85" creationId="{22DECF73-6640-447D-99DD-16894B8DB881}"/>
          </ac:spMkLst>
        </pc:spChg>
        <pc:spChg chg="mod">
          <ac:chgData name="Xin Zhang (FA Talent)" userId="474f572f-8271-4f60-858e-cee871e0aec6" providerId="ADAL" clId="{BC7BFE87-0547-4714-AF4E-927735BA5F98}" dt="2022-01-26T16:56:55.203" v="4045"/>
          <ac:spMkLst>
            <pc:docMk/>
            <pc:sldMk cId="2732279254" sldId="318"/>
            <ac:spMk id="86" creationId="{098ABDC9-10AE-491A-BD51-6AB94C103E3B}"/>
          </ac:spMkLst>
        </pc:spChg>
        <pc:spChg chg="mod">
          <ac:chgData name="Xin Zhang (FA Talent)" userId="474f572f-8271-4f60-858e-cee871e0aec6" providerId="ADAL" clId="{BC7BFE87-0547-4714-AF4E-927735BA5F98}" dt="2022-01-26T16:56:55.205" v="4049"/>
          <ac:spMkLst>
            <pc:docMk/>
            <pc:sldMk cId="2732279254" sldId="318"/>
            <ac:spMk id="87" creationId="{3A58B84E-EC5E-4963-819F-C663F37D24E4}"/>
          </ac:spMkLst>
        </pc:spChg>
        <pc:spChg chg="mod">
          <ac:chgData name="Xin Zhang (FA Talent)" userId="474f572f-8271-4f60-858e-cee871e0aec6" providerId="ADAL" clId="{BC7BFE87-0547-4714-AF4E-927735BA5F98}" dt="2022-01-26T16:56:55.208" v="4053"/>
          <ac:spMkLst>
            <pc:docMk/>
            <pc:sldMk cId="2732279254" sldId="318"/>
            <ac:spMk id="88" creationId="{2C0EEFCD-D7C3-4E2A-8670-AD14306432E1}"/>
          </ac:spMkLst>
        </pc:spChg>
        <pc:spChg chg="mod">
          <ac:chgData name="Xin Zhang (FA Talent)" userId="474f572f-8271-4f60-858e-cee871e0aec6" providerId="ADAL" clId="{BC7BFE87-0547-4714-AF4E-927735BA5F98}" dt="2022-01-26T16:56:55.210" v="4057"/>
          <ac:spMkLst>
            <pc:docMk/>
            <pc:sldMk cId="2732279254" sldId="318"/>
            <ac:spMk id="89" creationId="{ECB69719-9BF4-4643-832C-9C70038552D1}"/>
          </ac:spMkLst>
        </pc:spChg>
        <pc:spChg chg="mod">
          <ac:chgData name="Xin Zhang (FA Talent)" userId="474f572f-8271-4f60-858e-cee871e0aec6" providerId="ADAL" clId="{BC7BFE87-0547-4714-AF4E-927735BA5F98}" dt="2022-01-26T16:56:55.213" v="4061"/>
          <ac:spMkLst>
            <pc:docMk/>
            <pc:sldMk cId="2732279254" sldId="318"/>
            <ac:spMk id="90" creationId="{480706E3-94FB-441F-A1A6-6BB94D16A946}"/>
          </ac:spMkLst>
        </pc:spChg>
        <pc:spChg chg="mod">
          <ac:chgData name="Xin Zhang (FA Talent)" userId="474f572f-8271-4f60-858e-cee871e0aec6" providerId="ADAL" clId="{BC7BFE87-0547-4714-AF4E-927735BA5F98}" dt="2022-01-26T16:56:55.197" v="4037"/>
          <ac:spMkLst>
            <pc:docMk/>
            <pc:sldMk cId="2732279254" sldId="318"/>
            <ac:spMk id="91" creationId="{1BA7CEC9-178A-450C-A2BD-B23A9AB61A1A}"/>
          </ac:spMkLst>
        </pc:spChg>
        <pc:spChg chg="mod">
          <ac:chgData name="Xin Zhang (FA Talent)" userId="474f572f-8271-4f60-858e-cee871e0aec6" providerId="ADAL" clId="{BC7BFE87-0547-4714-AF4E-927735BA5F98}" dt="2022-01-26T16:56:55.200" v="4041"/>
          <ac:spMkLst>
            <pc:docMk/>
            <pc:sldMk cId="2732279254" sldId="318"/>
            <ac:spMk id="92" creationId="{7448F4A7-B4C9-494B-86B7-9E197BB77451}"/>
          </ac:spMkLst>
        </pc:spChg>
        <pc:spChg chg="mod">
          <ac:chgData name="Xin Zhang (FA Talent)" userId="474f572f-8271-4f60-858e-cee871e0aec6" providerId="ADAL" clId="{BC7BFE87-0547-4714-AF4E-927735BA5F98}" dt="2022-01-26T16:56:55.630" v="4203"/>
          <ac:spMkLst>
            <pc:docMk/>
            <pc:sldMk cId="2732279254" sldId="318"/>
            <ac:spMk id="93" creationId="{0930490D-FAC3-4AFE-8E0F-1BF93400CD46}"/>
          </ac:spMkLst>
        </pc:spChg>
        <pc:spChg chg="mod">
          <ac:chgData name="Xin Zhang (FA Talent)" userId="474f572f-8271-4f60-858e-cee871e0aec6" providerId="ADAL" clId="{BC7BFE87-0547-4714-AF4E-927735BA5F98}" dt="2022-01-26T16:56:55.713" v="4264"/>
          <ac:spMkLst>
            <pc:docMk/>
            <pc:sldMk cId="2732279254" sldId="318"/>
            <ac:spMk id="94" creationId="{B452D254-1B06-4C08-A541-CD66886273B5}"/>
          </ac:spMkLst>
        </pc:spChg>
        <pc:spChg chg="mod">
          <ac:chgData name="Xin Zhang (FA Talent)" userId="474f572f-8271-4f60-858e-cee871e0aec6" providerId="ADAL" clId="{BC7BFE87-0547-4714-AF4E-927735BA5F98}" dt="2022-01-26T16:56:55.184" v="4021"/>
          <ac:spMkLst>
            <pc:docMk/>
            <pc:sldMk cId="2732279254" sldId="318"/>
            <ac:spMk id="95" creationId="{FAC55AE7-DC37-4E85-B93C-56193DC9C4A1}"/>
          </ac:spMkLst>
        </pc:spChg>
        <pc:spChg chg="mod">
          <ac:chgData name="Xin Zhang (FA Talent)" userId="474f572f-8271-4f60-858e-cee871e0aec6" providerId="ADAL" clId="{BC7BFE87-0547-4714-AF4E-927735BA5F98}" dt="2022-01-26T16:56:55.187" v="4025"/>
          <ac:spMkLst>
            <pc:docMk/>
            <pc:sldMk cId="2732279254" sldId="318"/>
            <ac:spMk id="96" creationId="{BA1FD663-EC92-428B-98BE-884BAAA14D10}"/>
          </ac:spMkLst>
        </pc:spChg>
        <pc:spChg chg="mod">
          <ac:chgData name="Xin Zhang (FA Talent)" userId="474f572f-8271-4f60-858e-cee871e0aec6" providerId="ADAL" clId="{BC7BFE87-0547-4714-AF4E-927735BA5F98}" dt="2022-01-26T16:56:55.177" v="4009"/>
          <ac:spMkLst>
            <pc:docMk/>
            <pc:sldMk cId="2732279254" sldId="318"/>
            <ac:spMk id="97" creationId="{CA1798B0-ECD1-4E65-9D5D-C7F687F2EAEB}"/>
          </ac:spMkLst>
        </pc:spChg>
        <pc:spChg chg="mod">
          <ac:chgData name="Xin Zhang (FA Talent)" userId="474f572f-8271-4f60-858e-cee871e0aec6" providerId="ADAL" clId="{BC7BFE87-0547-4714-AF4E-927735BA5F98}" dt="2022-01-26T16:56:55.179" v="4013"/>
          <ac:spMkLst>
            <pc:docMk/>
            <pc:sldMk cId="2732279254" sldId="318"/>
            <ac:spMk id="98" creationId="{650FE038-4EFD-4F2B-82F5-6DDFEDFAF59F}"/>
          </ac:spMkLst>
        </pc:spChg>
        <pc:spChg chg="mod">
          <ac:chgData name="Xin Zhang (FA Talent)" userId="474f572f-8271-4f60-858e-cee871e0aec6" providerId="ADAL" clId="{BC7BFE87-0547-4714-AF4E-927735BA5F98}" dt="2022-01-26T16:56:55.182" v="4017"/>
          <ac:spMkLst>
            <pc:docMk/>
            <pc:sldMk cId="2732279254" sldId="318"/>
            <ac:spMk id="99" creationId="{16A25157-436D-4914-B6BF-DF7713BBA226}"/>
          </ac:spMkLst>
        </pc:spChg>
        <pc:spChg chg="mod">
          <ac:chgData name="Xin Zhang (FA Talent)" userId="474f572f-8271-4f60-858e-cee871e0aec6" providerId="ADAL" clId="{BC7BFE87-0547-4714-AF4E-927735BA5F98}" dt="2022-01-26T16:56:55.160" v="3985"/>
          <ac:spMkLst>
            <pc:docMk/>
            <pc:sldMk cId="2732279254" sldId="318"/>
            <ac:spMk id="100" creationId="{A9DBA545-EAB8-4321-930F-61FBA56325C0}"/>
          </ac:spMkLst>
        </pc:spChg>
        <pc:spChg chg="mod">
          <ac:chgData name="Xin Zhang (FA Talent)" userId="474f572f-8271-4f60-858e-cee871e0aec6" providerId="ADAL" clId="{BC7BFE87-0547-4714-AF4E-927735BA5F98}" dt="2022-01-26T16:56:55.162" v="3989"/>
          <ac:spMkLst>
            <pc:docMk/>
            <pc:sldMk cId="2732279254" sldId="318"/>
            <ac:spMk id="101" creationId="{D24E2B83-5C13-4B39-A496-B0A406DDF3DD}"/>
          </ac:spMkLst>
        </pc:spChg>
        <pc:spChg chg="mod">
          <ac:chgData name="Xin Zhang (FA Talent)" userId="474f572f-8271-4f60-858e-cee871e0aec6" providerId="ADAL" clId="{BC7BFE87-0547-4714-AF4E-927735BA5F98}" dt="2022-01-26T16:56:55.165" v="3993"/>
          <ac:spMkLst>
            <pc:docMk/>
            <pc:sldMk cId="2732279254" sldId="318"/>
            <ac:spMk id="102" creationId="{E2B8CDC3-5666-4157-A415-1E1B688B58F3}"/>
          </ac:spMkLst>
        </pc:spChg>
        <pc:spChg chg="mod">
          <ac:chgData name="Xin Zhang (FA Talent)" userId="474f572f-8271-4f60-858e-cee871e0aec6" providerId="ADAL" clId="{BC7BFE87-0547-4714-AF4E-927735BA5F98}" dt="2022-01-26T16:56:55.168" v="3997"/>
          <ac:spMkLst>
            <pc:docMk/>
            <pc:sldMk cId="2732279254" sldId="318"/>
            <ac:spMk id="103" creationId="{DC05B4D6-927C-4BFA-8D0C-AC21FDFB7131}"/>
          </ac:spMkLst>
        </pc:spChg>
        <pc:spChg chg="mod">
          <ac:chgData name="Xin Zhang (FA Talent)" userId="474f572f-8271-4f60-858e-cee871e0aec6" providerId="ADAL" clId="{BC7BFE87-0547-4714-AF4E-927735BA5F98}" dt="2022-01-26T16:56:55.169" v="4001"/>
          <ac:spMkLst>
            <pc:docMk/>
            <pc:sldMk cId="2732279254" sldId="318"/>
            <ac:spMk id="104" creationId="{B5A72547-B864-4FD8-9B69-F153E19C1197}"/>
          </ac:spMkLst>
        </pc:spChg>
        <pc:spChg chg="mod">
          <ac:chgData name="Xin Zhang (FA Talent)" userId="474f572f-8271-4f60-858e-cee871e0aec6" providerId="ADAL" clId="{BC7BFE87-0547-4714-AF4E-927735BA5F98}" dt="2022-01-26T16:56:55.147" v="3969"/>
          <ac:spMkLst>
            <pc:docMk/>
            <pc:sldMk cId="2732279254" sldId="318"/>
            <ac:spMk id="105" creationId="{1F629412-591A-48B9-A228-CB4F8C21CA7F}"/>
          </ac:spMkLst>
        </pc:spChg>
        <pc:spChg chg="mod">
          <ac:chgData name="Xin Zhang (FA Talent)" userId="474f572f-8271-4f60-858e-cee871e0aec6" providerId="ADAL" clId="{BC7BFE87-0547-4714-AF4E-927735BA5F98}" dt="2022-01-26T16:56:55.150" v="3973"/>
          <ac:spMkLst>
            <pc:docMk/>
            <pc:sldMk cId="2732279254" sldId="318"/>
            <ac:spMk id="106" creationId="{33D8EE8F-47DC-4B8F-A48E-1AEC306C29BA}"/>
          </ac:spMkLst>
        </pc:spChg>
        <pc:spChg chg="mod">
          <ac:chgData name="Xin Zhang (FA Talent)" userId="474f572f-8271-4f60-858e-cee871e0aec6" providerId="ADAL" clId="{BC7BFE87-0547-4714-AF4E-927735BA5F98}" dt="2022-01-26T16:56:55.121" v="3933"/>
          <ac:spMkLst>
            <pc:docMk/>
            <pc:sldMk cId="2732279254" sldId="318"/>
            <ac:spMk id="107" creationId="{842DE6D6-6EF3-4F45-8A41-F64CED9A1A8C}"/>
          </ac:spMkLst>
        </pc:spChg>
        <pc:spChg chg="mod">
          <ac:chgData name="Xin Zhang (FA Talent)" userId="474f572f-8271-4f60-858e-cee871e0aec6" providerId="ADAL" clId="{BC7BFE87-0547-4714-AF4E-927735BA5F98}" dt="2022-01-26T16:56:55.124" v="3937"/>
          <ac:spMkLst>
            <pc:docMk/>
            <pc:sldMk cId="2732279254" sldId="318"/>
            <ac:spMk id="108" creationId="{D1787FB1-0F97-486D-B9EA-465D0565C726}"/>
          </ac:spMkLst>
        </pc:spChg>
        <pc:spChg chg="mod">
          <ac:chgData name="Xin Zhang (FA Talent)" userId="474f572f-8271-4f60-858e-cee871e0aec6" providerId="ADAL" clId="{BC7BFE87-0547-4714-AF4E-927735BA5F98}" dt="2022-01-26T16:56:55.126" v="3941"/>
          <ac:spMkLst>
            <pc:docMk/>
            <pc:sldMk cId="2732279254" sldId="318"/>
            <ac:spMk id="109" creationId="{A9AC5961-F44A-4E3C-A19A-DC9B4F50869A}"/>
          </ac:spMkLst>
        </pc:spChg>
        <pc:spChg chg="mod">
          <ac:chgData name="Xin Zhang (FA Talent)" userId="474f572f-8271-4f60-858e-cee871e0aec6" providerId="ADAL" clId="{BC7BFE87-0547-4714-AF4E-927735BA5F98}" dt="2022-01-26T16:56:55.129" v="3945"/>
          <ac:spMkLst>
            <pc:docMk/>
            <pc:sldMk cId="2732279254" sldId="318"/>
            <ac:spMk id="110" creationId="{30860A1D-EFED-43B1-81A9-A1DE69B44CC0}"/>
          </ac:spMkLst>
        </pc:spChg>
        <pc:spChg chg="mod">
          <ac:chgData name="Xin Zhang (FA Talent)" userId="474f572f-8271-4f60-858e-cee871e0aec6" providerId="ADAL" clId="{BC7BFE87-0547-4714-AF4E-927735BA5F98}" dt="2022-01-26T16:56:55.131" v="3949"/>
          <ac:spMkLst>
            <pc:docMk/>
            <pc:sldMk cId="2732279254" sldId="318"/>
            <ac:spMk id="111" creationId="{4C7F2A16-C22E-47E7-8CAD-96C8D7D19CB9}"/>
          </ac:spMkLst>
        </pc:spChg>
        <pc:spChg chg="mod">
          <ac:chgData name="Xin Zhang (FA Talent)" userId="474f572f-8271-4f60-858e-cee871e0aec6" providerId="ADAL" clId="{BC7BFE87-0547-4714-AF4E-927735BA5F98}" dt="2022-01-26T16:56:55.134" v="3953"/>
          <ac:spMkLst>
            <pc:docMk/>
            <pc:sldMk cId="2732279254" sldId="318"/>
            <ac:spMk id="112" creationId="{1E21571D-65D8-431F-A77C-A475C7A80D98}"/>
          </ac:spMkLst>
        </pc:spChg>
        <pc:spChg chg="mod">
          <ac:chgData name="Xin Zhang (FA Talent)" userId="474f572f-8271-4f60-858e-cee871e0aec6" providerId="ADAL" clId="{BC7BFE87-0547-4714-AF4E-927735BA5F98}" dt="2022-01-26T16:56:55.137" v="3957"/>
          <ac:spMkLst>
            <pc:docMk/>
            <pc:sldMk cId="2732279254" sldId="318"/>
            <ac:spMk id="113" creationId="{4E9A6704-758A-4E87-8891-574ACDE72E3B}"/>
          </ac:spMkLst>
        </pc:spChg>
        <pc:spChg chg="mod">
          <ac:chgData name="Xin Zhang (FA Talent)" userId="474f572f-8271-4f60-858e-cee871e0aec6" providerId="ADAL" clId="{BC7BFE87-0547-4714-AF4E-927735BA5F98}" dt="2022-01-26T16:56:55.097" v="3897"/>
          <ac:spMkLst>
            <pc:docMk/>
            <pc:sldMk cId="2732279254" sldId="318"/>
            <ac:spMk id="114" creationId="{99EADD7C-4A9E-48A6-ABC8-07BC36653680}"/>
          </ac:spMkLst>
        </pc:spChg>
        <pc:spChg chg="mod">
          <ac:chgData name="Xin Zhang (FA Talent)" userId="474f572f-8271-4f60-858e-cee871e0aec6" providerId="ADAL" clId="{BC7BFE87-0547-4714-AF4E-927735BA5F98}" dt="2022-01-26T16:56:55.099" v="3901"/>
          <ac:spMkLst>
            <pc:docMk/>
            <pc:sldMk cId="2732279254" sldId="318"/>
            <ac:spMk id="115" creationId="{C79D4EC9-7C9C-4BD0-B964-59DBB93A640D}"/>
          </ac:spMkLst>
        </pc:spChg>
        <pc:spChg chg="mod">
          <ac:chgData name="Xin Zhang (FA Talent)" userId="474f572f-8271-4f60-858e-cee871e0aec6" providerId="ADAL" clId="{BC7BFE87-0547-4714-AF4E-927735BA5F98}" dt="2022-01-26T16:56:55.102" v="3905"/>
          <ac:spMkLst>
            <pc:docMk/>
            <pc:sldMk cId="2732279254" sldId="318"/>
            <ac:spMk id="116" creationId="{5FF3437D-C0E1-4278-9423-F71CC006B369}"/>
          </ac:spMkLst>
        </pc:spChg>
        <pc:spChg chg="mod">
          <ac:chgData name="Xin Zhang (FA Talent)" userId="474f572f-8271-4f60-858e-cee871e0aec6" providerId="ADAL" clId="{BC7BFE87-0547-4714-AF4E-927735BA5F98}" dt="2022-01-26T16:56:55.105" v="3909"/>
          <ac:spMkLst>
            <pc:docMk/>
            <pc:sldMk cId="2732279254" sldId="318"/>
            <ac:spMk id="117" creationId="{FA001CD7-35D3-4D26-8360-7A47A35B62F9}"/>
          </ac:spMkLst>
        </pc:spChg>
        <pc:spChg chg="mod">
          <ac:chgData name="Xin Zhang (FA Talent)" userId="474f572f-8271-4f60-858e-cee871e0aec6" providerId="ADAL" clId="{BC7BFE87-0547-4714-AF4E-927735BA5F98}" dt="2022-01-26T16:56:55.108" v="3913"/>
          <ac:spMkLst>
            <pc:docMk/>
            <pc:sldMk cId="2732279254" sldId="318"/>
            <ac:spMk id="118" creationId="{21B421EF-47E7-4987-BB60-893F3B8790EF}"/>
          </ac:spMkLst>
        </pc:spChg>
        <pc:spChg chg="mod">
          <ac:chgData name="Xin Zhang (FA Talent)" userId="474f572f-8271-4f60-858e-cee871e0aec6" providerId="ADAL" clId="{BC7BFE87-0547-4714-AF4E-927735BA5F98}" dt="2022-01-26T16:56:55.110" v="3917"/>
          <ac:spMkLst>
            <pc:docMk/>
            <pc:sldMk cId="2732279254" sldId="318"/>
            <ac:spMk id="119" creationId="{F8B5594E-59EE-4F7D-83DB-D950EBDA4729}"/>
          </ac:spMkLst>
        </pc:spChg>
        <pc:spChg chg="mod">
          <ac:chgData name="Xin Zhang (FA Talent)" userId="474f572f-8271-4f60-858e-cee871e0aec6" providerId="ADAL" clId="{BC7BFE87-0547-4714-AF4E-927735BA5F98}" dt="2022-01-26T16:56:55.113" v="3921"/>
          <ac:spMkLst>
            <pc:docMk/>
            <pc:sldMk cId="2732279254" sldId="318"/>
            <ac:spMk id="120" creationId="{8AF26935-7D6D-4CE2-A338-40B63BD377D4}"/>
          </ac:spMkLst>
        </pc:spChg>
        <pc:spChg chg="mod">
          <ac:chgData name="Xin Zhang (FA Talent)" userId="474f572f-8271-4f60-858e-cee871e0aec6" providerId="ADAL" clId="{BC7BFE87-0547-4714-AF4E-927735BA5F98}" dt="2022-01-26T16:56:55.115" v="3925"/>
          <ac:spMkLst>
            <pc:docMk/>
            <pc:sldMk cId="2732279254" sldId="318"/>
            <ac:spMk id="121" creationId="{D4E81243-1CB0-4CD7-AF71-F53FEBD6E2EF}"/>
          </ac:spMkLst>
        </pc:spChg>
        <pc:spChg chg="mod">
          <ac:chgData name="Xin Zhang (FA Talent)" userId="474f572f-8271-4f60-858e-cee871e0aec6" providerId="ADAL" clId="{BC7BFE87-0547-4714-AF4E-927735BA5F98}" dt="2022-01-26T16:56:55.118" v="3929"/>
          <ac:spMkLst>
            <pc:docMk/>
            <pc:sldMk cId="2732279254" sldId="318"/>
            <ac:spMk id="122" creationId="{A8A62A2B-5E1F-4580-872A-10B34C8D20EF}"/>
          </ac:spMkLst>
        </pc:spChg>
        <pc:spChg chg="mod">
          <ac:chgData name="Xin Zhang (FA Talent)" userId="474f572f-8271-4f60-858e-cee871e0aec6" providerId="ADAL" clId="{BC7BFE87-0547-4714-AF4E-927735BA5F98}" dt="2022-01-26T16:56:55.645" v="4213"/>
          <ac:spMkLst>
            <pc:docMk/>
            <pc:sldMk cId="2732279254" sldId="318"/>
            <ac:spMk id="123" creationId="{B05C1E40-BB8A-449B-BBB3-B0104D39A892}"/>
          </ac:spMkLst>
        </pc:spChg>
        <pc:spChg chg="mod">
          <ac:chgData name="Xin Zhang (FA Talent)" userId="474f572f-8271-4f60-858e-cee871e0aec6" providerId="ADAL" clId="{BC7BFE87-0547-4714-AF4E-927735BA5F98}" dt="2022-01-26T16:56:55.723" v="4271"/>
          <ac:spMkLst>
            <pc:docMk/>
            <pc:sldMk cId="2732279254" sldId="318"/>
            <ac:spMk id="125" creationId="{90A7B14C-E68E-4728-8F8B-DD8BBB53DAFA}"/>
          </ac:spMkLst>
        </pc:spChg>
        <pc:spChg chg="mod">
          <ac:chgData name="Xin Zhang (FA Talent)" userId="474f572f-8271-4f60-858e-cee871e0aec6" providerId="ADAL" clId="{BC7BFE87-0547-4714-AF4E-927735BA5F98}" dt="2022-01-26T16:56:55.771" v="4304"/>
          <ac:spMkLst>
            <pc:docMk/>
            <pc:sldMk cId="2732279254" sldId="318"/>
            <ac:spMk id="126" creationId="{659EDA33-DFD8-4B84-BFC6-70E684B37791}"/>
          </ac:spMkLst>
        </pc:spChg>
        <pc:spChg chg="mod">
          <ac:chgData name="Xin Zhang (FA Talent)" userId="474f572f-8271-4f60-858e-cee871e0aec6" providerId="ADAL" clId="{BC7BFE87-0547-4714-AF4E-927735BA5F98}" dt="2022-01-26T16:56:55.089" v="3889"/>
          <ac:spMkLst>
            <pc:docMk/>
            <pc:sldMk cId="2732279254" sldId="318"/>
            <ac:spMk id="127" creationId="{EA422E0C-EA35-4DAA-A030-628E13FA1AEC}"/>
          </ac:spMkLst>
        </pc:spChg>
        <pc:spChg chg="mod">
          <ac:chgData name="Xin Zhang (FA Talent)" userId="474f572f-8271-4f60-858e-cee871e0aec6" providerId="ADAL" clId="{BC7BFE87-0547-4714-AF4E-927735BA5F98}" dt="2022-01-26T16:56:55.094" v="3893"/>
          <ac:spMkLst>
            <pc:docMk/>
            <pc:sldMk cId="2732279254" sldId="318"/>
            <ac:spMk id="128" creationId="{7F143BB9-488C-4A19-A4E8-A87451783585}"/>
          </ac:spMkLst>
        </pc:spChg>
        <pc:spChg chg="mod">
          <ac:chgData name="Xin Zhang (FA Talent)" userId="474f572f-8271-4f60-858e-cee871e0aec6" providerId="ADAL" clId="{BC7BFE87-0547-4714-AF4E-927735BA5F98}" dt="2022-01-26T16:56:55.083" v="3881"/>
          <ac:spMkLst>
            <pc:docMk/>
            <pc:sldMk cId="2732279254" sldId="318"/>
            <ac:spMk id="129" creationId="{88847A1E-930E-43A3-9613-A7EB3C1323A6}"/>
          </ac:spMkLst>
        </pc:spChg>
        <pc:spChg chg="mod">
          <ac:chgData name="Xin Zhang (FA Talent)" userId="474f572f-8271-4f60-858e-cee871e0aec6" providerId="ADAL" clId="{BC7BFE87-0547-4714-AF4E-927735BA5F98}" dt="2022-01-26T16:56:55.086" v="3885"/>
          <ac:spMkLst>
            <pc:docMk/>
            <pc:sldMk cId="2732279254" sldId="318"/>
            <ac:spMk id="130" creationId="{DD9CD39C-4EAD-4300-9144-8F645DDD2E24}"/>
          </ac:spMkLst>
        </pc:spChg>
        <pc:spChg chg="mod">
          <ac:chgData name="Xin Zhang (FA Talent)" userId="474f572f-8271-4f60-858e-cee871e0aec6" providerId="ADAL" clId="{BC7BFE87-0547-4714-AF4E-927735BA5F98}" dt="2022-01-26T16:56:55.077" v="3873"/>
          <ac:spMkLst>
            <pc:docMk/>
            <pc:sldMk cId="2732279254" sldId="318"/>
            <ac:spMk id="131" creationId="{982A20EB-2649-4D8D-9FA9-A2E206C88F6F}"/>
          </ac:spMkLst>
        </pc:spChg>
        <pc:spChg chg="mod">
          <ac:chgData name="Xin Zhang (FA Talent)" userId="474f572f-8271-4f60-858e-cee871e0aec6" providerId="ADAL" clId="{BC7BFE87-0547-4714-AF4E-927735BA5F98}" dt="2022-01-26T16:56:55.080" v="3877"/>
          <ac:spMkLst>
            <pc:docMk/>
            <pc:sldMk cId="2732279254" sldId="318"/>
            <ac:spMk id="132" creationId="{716700ED-35F2-4CD6-BC40-B105C236F118}"/>
          </ac:spMkLst>
        </pc:spChg>
        <pc:spChg chg="mod">
          <ac:chgData name="Xin Zhang (FA Talent)" userId="474f572f-8271-4f60-858e-cee871e0aec6" providerId="ADAL" clId="{BC7BFE87-0547-4714-AF4E-927735BA5F98}" dt="2022-01-26T16:56:55.604" v="4191"/>
          <ac:spMkLst>
            <pc:docMk/>
            <pc:sldMk cId="2732279254" sldId="318"/>
            <ac:spMk id="133" creationId="{4D95C12D-4955-4EB2-945E-003801424EEF}"/>
          </ac:spMkLst>
        </pc:spChg>
        <pc:spChg chg="mod">
          <ac:chgData name="Xin Zhang (FA Talent)" userId="474f572f-8271-4f60-858e-cee871e0aec6" providerId="ADAL" clId="{BC7BFE87-0547-4714-AF4E-927735BA5F98}" dt="2022-01-26T16:56:55.705" v="4257"/>
          <ac:spMkLst>
            <pc:docMk/>
            <pc:sldMk cId="2732279254" sldId="318"/>
            <ac:spMk id="134" creationId="{824ADB1E-D43A-40F1-9F71-8C49D7390D68}"/>
          </ac:spMkLst>
        </pc:spChg>
        <pc:spChg chg="mod">
          <ac:chgData name="Xin Zhang (FA Talent)" userId="474f572f-8271-4f60-858e-cee871e0aec6" providerId="ADAL" clId="{BC7BFE87-0547-4714-AF4E-927735BA5F98}" dt="2022-01-26T16:56:55.761" v="4294"/>
          <ac:spMkLst>
            <pc:docMk/>
            <pc:sldMk cId="2732279254" sldId="318"/>
            <ac:spMk id="135" creationId="{D56192EB-BBC0-44A0-BD34-78FD6370C737}"/>
          </ac:spMkLst>
        </pc:spChg>
        <pc:spChg chg="mod">
          <ac:chgData name="Xin Zhang (FA Talent)" userId="474f572f-8271-4f60-858e-cee871e0aec6" providerId="ADAL" clId="{BC7BFE87-0547-4714-AF4E-927735BA5F98}" dt="2022-01-26T16:56:55.585" v="4180"/>
          <ac:spMkLst>
            <pc:docMk/>
            <pc:sldMk cId="2732279254" sldId="318"/>
            <ac:spMk id="136" creationId="{58B07CBF-B40F-4977-998B-F90C18A7C68D}"/>
          </ac:spMkLst>
        </pc:spChg>
        <pc:spChg chg="mod">
          <ac:chgData name="Xin Zhang (FA Talent)" userId="474f572f-8271-4f60-858e-cee871e0aec6" providerId="ADAL" clId="{BC7BFE87-0547-4714-AF4E-927735BA5F98}" dt="2022-01-26T16:56:55.680" v="4234"/>
          <ac:spMkLst>
            <pc:docMk/>
            <pc:sldMk cId="2732279254" sldId="318"/>
            <ac:spMk id="137" creationId="{48868296-DF53-4A2A-8F28-2462CF190E58}"/>
          </ac:spMkLst>
        </pc:spChg>
        <pc:spChg chg="mod">
          <ac:chgData name="Xin Zhang (FA Talent)" userId="474f572f-8271-4f60-858e-cee871e0aec6" providerId="ADAL" clId="{BC7BFE87-0547-4714-AF4E-927735BA5F98}" dt="2022-01-26T16:56:55.071" v="3865"/>
          <ac:spMkLst>
            <pc:docMk/>
            <pc:sldMk cId="2732279254" sldId="318"/>
            <ac:spMk id="138" creationId="{0A851F49-A0FD-4538-B068-653B43326A0B}"/>
          </ac:spMkLst>
        </pc:spChg>
        <pc:spChg chg="mod">
          <ac:chgData name="Xin Zhang (FA Talent)" userId="474f572f-8271-4f60-858e-cee871e0aec6" providerId="ADAL" clId="{BC7BFE87-0547-4714-AF4E-927735BA5F98}" dt="2022-01-26T16:56:55.074" v="3869"/>
          <ac:spMkLst>
            <pc:docMk/>
            <pc:sldMk cId="2732279254" sldId="318"/>
            <ac:spMk id="139" creationId="{E0F68E0B-6A58-4339-AD75-A972F7D954A2}"/>
          </ac:spMkLst>
        </pc:spChg>
        <pc:spChg chg="mod">
          <ac:chgData name="Xin Zhang (FA Talent)" userId="474f572f-8271-4f60-858e-cee871e0aec6" providerId="ADAL" clId="{BC7BFE87-0547-4714-AF4E-927735BA5F98}" dt="2022-01-26T16:56:55.065" v="3857"/>
          <ac:spMkLst>
            <pc:docMk/>
            <pc:sldMk cId="2732279254" sldId="318"/>
            <ac:spMk id="140" creationId="{D8E4196F-BF58-41CE-872F-0E40BECBE123}"/>
          </ac:spMkLst>
        </pc:spChg>
        <pc:spChg chg="mod">
          <ac:chgData name="Xin Zhang (FA Talent)" userId="474f572f-8271-4f60-858e-cee871e0aec6" providerId="ADAL" clId="{BC7BFE87-0547-4714-AF4E-927735BA5F98}" dt="2022-01-26T16:56:55.068" v="3861"/>
          <ac:spMkLst>
            <pc:docMk/>
            <pc:sldMk cId="2732279254" sldId="318"/>
            <ac:spMk id="141" creationId="{E55DFC51-5C07-4299-8428-7E79C530C68C}"/>
          </ac:spMkLst>
        </pc:spChg>
        <pc:spChg chg="mod">
          <ac:chgData name="Xin Zhang (FA Talent)" userId="474f572f-8271-4f60-858e-cee871e0aec6" providerId="ADAL" clId="{BC7BFE87-0547-4714-AF4E-927735BA5F98}" dt="2022-01-26T16:56:55.060" v="3849"/>
          <ac:spMkLst>
            <pc:docMk/>
            <pc:sldMk cId="2732279254" sldId="318"/>
            <ac:spMk id="142" creationId="{F2FE7936-1C8F-4E8A-A61D-71314797C05C}"/>
          </ac:spMkLst>
        </pc:spChg>
        <pc:spChg chg="mod">
          <ac:chgData name="Xin Zhang (FA Talent)" userId="474f572f-8271-4f60-858e-cee871e0aec6" providerId="ADAL" clId="{BC7BFE87-0547-4714-AF4E-927735BA5F98}" dt="2022-01-26T16:56:55.063" v="3853"/>
          <ac:spMkLst>
            <pc:docMk/>
            <pc:sldMk cId="2732279254" sldId="318"/>
            <ac:spMk id="143" creationId="{3A960B33-D2E4-4BDA-96F3-D7549D408866}"/>
          </ac:spMkLst>
        </pc:spChg>
        <pc:spChg chg="mod">
          <ac:chgData name="Xin Zhang (FA Talent)" userId="474f572f-8271-4f60-858e-cee871e0aec6" providerId="ADAL" clId="{BC7BFE87-0547-4714-AF4E-927735BA5F98}" dt="2022-01-26T16:56:55.638" v="4209"/>
          <ac:spMkLst>
            <pc:docMk/>
            <pc:sldMk cId="2732279254" sldId="318"/>
            <ac:spMk id="144" creationId="{83D1FB6F-DD63-4291-BBFD-F43B72F9122F}"/>
          </ac:spMkLst>
        </pc:spChg>
        <pc:spChg chg="mod">
          <ac:chgData name="Xin Zhang (FA Talent)" userId="474f572f-8271-4f60-858e-cee871e0aec6" providerId="ADAL" clId="{BC7BFE87-0547-4714-AF4E-927735BA5F98}" dt="2022-01-26T16:56:55.716" v="4267"/>
          <ac:spMkLst>
            <pc:docMk/>
            <pc:sldMk cId="2732279254" sldId="318"/>
            <ac:spMk id="145" creationId="{903A0822-A8D5-4F52-8041-353B5EAE922A}"/>
          </ac:spMkLst>
        </pc:spChg>
        <pc:spChg chg="mod">
          <ac:chgData name="Xin Zhang (FA Talent)" userId="474f572f-8271-4f60-858e-cee871e0aec6" providerId="ADAL" clId="{BC7BFE87-0547-4714-AF4E-927735BA5F98}" dt="2022-01-26T16:56:55.765" v="4299"/>
          <ac:spMkLst>
            <pc:docMk/>
            <pc:sldMk cId="2732279254" sldId="318"/>
            <ac:spMk id="146" creationId="{8D85417B-3EF9-499D-9DE1-91C7EDCBD4BB}"/>
          </ac:spMkLst>
        </pc:spChg>
        <pc:spChg chg="mod">
          <ac:chgData name="Xin Zhang (FA Talent)" userId="474f572f-8271-4f60-858e-cee871e0aec6" providerId="ADAL" clId="{BC7BFE87-0547-4714-AF4E-927735BA5F98}" dt="2022-01-26T16:56:55.636" v="4207"/>
          <ac:spMkLst>
            <pc:docMk/>
            <pc:sldMk cId="2732279254" sldId="318"/>
            <ac:spMk id="147" creationId="{5F62EDC4-D9F0-4F64-B6FD-E39818902958}"/>
          </ac:spMkLst>
        </pc:spChg>
        <pc:spChg chg="mod">
          <ac:chgData name="Xin Zhang (FA Talent)" userId="474f572f-8271-4f60-858e-cee871e0aec6" providerId="ADAL" clId="{BC7BFE87-0547-4714-AF4E-927735BA5F98}" dt="2022-01-26T16:56:55.716" v="4266"/>
          <ac:spMkLst>
            <pc:docMk/>
            <pc:sldMk cId="2732279254" sldId="318"/>
            <ac:spMk id="148" creationId="{CB99362C-640E-4350-AE12-6E16C583BF61}"/>
          </ac:spMkLst>
        </pc:spChg>
        <pc:spChg chg="mod">
          <ac:chgData name="Xin Zhang (FA Talent)" userId="474f572f-8271-4f60-858e-cee871e0aec6" providerId="ADAL" clId="{BC7BFE87-0547-4714-AF4E-927735BA5F98}" dt="2022-01-26T16:56:55.762" v="4296"/>
          <ac:spMkLst>
            <pc:docMk/>
            <pc:sldMk cId="2732279254" sldId="318"/>
            <ac:spMk id="149" creationId="{D67ABE47-F3EC-42CE-8C1A-92B35B1997C6}"/>
          </ac:spMkLst>
        </pc:spChg>
        <pc:spChg chg="mod">
          <ac:chgData name="Xin Zhang (FA Talent)" userId="474f572f-8271-4f60-858e-cee871e0aec6" providerId="ADAL" clId="{BC7BFE87-0547-4714-AF4E-927735BA5F98}" dt="2022-01-26T16:56:55.054" v="3841"/>
          <ac:spMkLst>
            <pc:docMk/>
            <pc:sldMk cId="2732279254" sldId="318"/>
            <ac:spMk id="150" creationId="{ECAE60BF-31C9-4989-8638-FAF6834F7EB4}"/>
          </ac:spMkLst>
        </pc:spChg>
        <pc:spChg chg="mod">
          <ac:chgData name="Xin Zhang (FA Talent)" userId="474f572f-8271-4f60-858e-cee871e0aec6" providerId="ADAL" clId="{BC7BFE87-0547-4714-AF4E-927735BA5F98}" dt="2022-01-26T16:56:55.057" v="3845"/>
          <ac:spMkLst>
            <pc:docMk/>
            <pc:sldMk cId="2732279254" sldId="318"/>
            <ac:spMk id="151" creationId="{FD87823A-2FF0-47FF-87B1-621995D16C7E}"/>
          </ac:spMkLst>
        </pc:spChg>
        <pc:spChg chg="mod">
          <ac:chgData name="Xin Zhang (FA Talent)" userId="474f572f-8271-4f60-858e-cee871e0aec6" providerId="ADAL" clId="{BC7BFE87-0547-4714-AF4E-927735BA5F98}" dt="2022-01-26T16:56:55.048" v="3833"/>
          <ac:spMkLst>
            <pc:docMk/>
            <pc:sldMk cId="2732279254" sldId="318"/>
            <ac:spMk id="152" creationId="{42921820-A0A1-47CD-8BB7-259E0A8A983F}"/>
          </ac:spMkLst>
        </pc:spChg>
        <pc:spChg chg="mod">
          <ac:chgData name="Xin Zhang (FA Talent)" userId="474f572f-8271-4f60-858e-cee871e0aec6" providerId="ADAL" clId="{BC7BFE87-0547-4714-AF4E-927735BA5F98}" dt="2022-01-26T16:56:55.052" v="3837"/>
          <ac:spMkLst>
            <pc:docMk/>
            <pc:sldMk cId="2732279254" sldId="318"/>
            <ac:spMk id="153" creationId="{E7E5E6B0-2468-4B1C-B4D1-72A8C690C644}"/>
          </ac:spMkLst>
        </pc:spChg>
        <pc:spChg chg="mod">
          <ac:chgData name="Xin Zhang (FA Talent)" userId="474f572f-8271-4f60-858e-cee871e0aec6" providerId="ADAL" clId="{BC7BFE87-0547-4714-AF4E-927735BA5F98}" dt="2022-01-26T16:56:55.041" v="3825"/>
          <ac:spMkLst>
            <pc:docMk/>
            <pc:sldMk cId="2732279254" sldId="318"/>
            <ac:spMk id="154" creationId="{DFCB871A-B452-452D-B1C3-F87886E43CDE}"/>
          </ac:spMkLst>
        </pc:spChg>
        <pc:spChg chg="mod">
          <ac:chgData name="Xin Zhang (FA Talent)" userId="474f572f-8271-4f60-858e-cee871e0aec6" providerId="ADAL" clId="{BC7BFE87-0547-4714-AF4E-927735BA5F98}" dt="2022-01-26T16:56:55.044" v="3829"/>
          <ac:spMkLst>
            <pc:docMk/>
            <pc:sldMk cId="2732279254" sldId="318"/>
            <ac:spMk id="155" creationId="{87898006-D0A2-4701-9063-C525173C2307}"/>
          </ac:spMkLst>
        </pc:spChg>
        <pc:spChg chg="mod">
          <ac:chgData name="Xin Zhang (FA Talent)" userId="474f572f-8271-4f60-858e-cee871e0aec6" providerId="ADAL" clId="{BC7BFE87-0547-4714-AF4E-927735BA5F98}" dt="2022-01-26T16:56:55.613" v="4197"/>
          <ac:spMkLst>
            <pc:docMk/>
            <pc:sldMk cId="2732279254" sldId="318"/>
            <ac:spMk id="156" creationId="{5D2C813C-6E29-4573-995C-81D89F54336B}"/>
          </ac:spMkLst>
        </pc:spChg>
        <pc:spChg chg="mod">
          <ac:chgData name="Xin Zhang (FA Talent)" userId="474f572f-8271-4f60-858e-cee871e0aec6" providerId="ADAL" clId="{BC7BFE87-0547-4714-AF4E-927735BA5F98}" dt="2022-01-26T16:56:55.707" v="4258"/>
          <ac:spMkLst>
            <pc:docMk/>
            <pc:sldMk cId="2732279254" sldId="318"/>
            <ac:spMk id="157" creationId="{189B2A69-8CC6-44B1-85CA-E36E3B6FEE02}"/>
          </ac:spMkLst>
        </pc:spChg>
        <pc:spChg chg="mod">
          <ac:chgData name="Xin Zhang (FA Talent)" userId="474f572f-8271-4f60-858e-cee871e0aec6" providerId="ADAL" clId="{BC7BFE87-0547-4714-AF4E-927735BA5F98}" dt="2022-01-26T16:56:55.586" v="4181"/>
          <ac:spMkLst>
            <pc:docMk/>
            <pc:sldMk cId="2732279254" sldId="318"/>
            <ac:spMk id="158" creationId="{DA537AFF-463B-4A5D-BE17-C33A3148C519}"/>
          </ac:spMkLst>
        </pc:spChg>
        <pc:spChg chg="mod">
          <ac:chgData name="Xin Zhang (FA Talent)" userId="474f572f-8271-4f60-858e-cee871e0aec6" providerId="ADAL" clId="{BC7BFE87-0547-4714-AF4E-927735BA5F98}" dt="2022-01-26T16:56:55.684" v="4237"/>
          <ac:spMkLst>
            <pc:docMk/>
            <pc:sldMk cId="2732279254" sldId="318"/>
            <ac:spMk id="159" creationId="{8C7EE861-9A84-4657-AE55-BA2DA46E776A}"/>
          </ac:spMkLst>
        </pc:spChg>
        <pc:spChg chg="mod">
          <ac:chgData name="Xin Zhang (FA Talent)" userId="474f572f-8271-4f60-858e-cee871e0aec6" providerId="ADAL" clId="{BC7BFE87-0547-4714-AF4E-927735BA5F98}" dt="2022-01-26T16:56:55.036" v="3817"/>
          <ac:spMkLst>
            <pc:docMk/>
            <pc:sldMk cId="2732279254" sldId="318"/>
            <ac:spMk id="160" creationId="{DC6B37C5-B40C-4D9F-96F6-128B4DFBF4EE}"/>
          </ac:spMkLst>
        </pc:spChg>
        <pc:spChg chg="mod">
          <ac:chgData name="Xin Zhang (FA Talent)" userId="474f572f-8271-4f60-858e-cee871e0aec6" providerId="ADAL" clId="{BC7BFE87-0547-4714-AF4E-927735BA5F98}" dt="2022-01-26T16:56:55.039" v="3821"/>
          <ac:spMkLst>
            <pc:docMk/>
            <pc:sldMk cId="2732279254" sldId="318"/>
            <ac:spMk id="161" creationId="{8D11421A-F397-4E27-8C66-944D1C235AF1}"/>
          </ac:spMkLst>
        </pc:spChg>
        <pc:spChg chg="mod">
          <ac:chgData name="Xin Zhang (FA Talent)" userId="474f572f-8271-4f60-858e-cee871e0aec6" providerId="ADAL" clId="{BC7BFE87-0547-4714-AF4E-927735BA5F98}" dt="2022-01-26T16:56:55.030" v="3809"/>
          <ac:spMkLst>
            <pc:docMk/>
            <pc:sldMk cId="2732279254" sldId="318"/>
            <ac:spMk id="162" creationId="{A3BDDE8C-BBFB-4331-B6BE-FC7696C14FBA}"/>
          </ac:spMkLst>
        </pc:spChg>
        <pc:spChg chg="mod">
          <ac:chgData name="Xin Zhang (FA Talent)" userId="474f572f-8271-4f60-858e-cee871e0aec6" providerId="ADAL" clId="{BC7BFE87-0547-4714-AF4E-927735BA5F98}" dt="2022-01-26T16:56:55.033" v="3813"/>
          <ac:spMkLst>
            <pc:docMk/>
            <pc:sldMk cId="2732279254" sldId="318"/>
            <ac:spMk id="163" creationId="{04C3ECA6-5595-4BDF-A068-E011730087AC}"/>
          </ac:spMkLst>
        </pc:spChg>
        <pc:spChg chg="mod">
          <ac:chgData name="Xin Zhang (FA Talent)" userId="474f572f-8271-4f60-858e-cee871e0aec6" providerId="ADAL" clId="{BC7BFE87-0547-4714-AF4E-927735BA5F98}" dt="2022-01-26T16:56:55.024" v="3801"/>
          <ac:spMkLst>
            <pc:docMk/>
            <pc:sldMk cId="2732279254" sldId="318"/>
            <ac:spMk id="164" creationId="{764A6E69-01EF-431F-9AEA-0D464A04790E}"/>
          </ac:spMkLst>
        </pc:spChg>
        <pc:spChg chg="mod">
          <ac:chgData name="Xin Zhang (FA Talent)" userId="474f572f-8271-4f60-858e-cee871e0aec6" providerId="ADAL" clId="{BC7BFE87-0547-4714-AF4E-927735BA5F98}" dt="2022-01-26T16:56:55.027" v="3805"/>
          <ac:spMkLst>
            <pc:docMk/>
            <pc:sldMk cId="2732279254" sldId="318"/>
            <ac:spMk id="165" creationId="{2F6FFF57-640B-4761-A8A8-3A50764AFD68}"/>
          </ac:spMkLst>
        </pc:spChg>
        <pc:spChg chg="mod">
          <ac:chgData name="Xin Zhang (FA Talent)" userId="474f572f-8271-4f60-858e-cee871e0aec6" providerId="ADAL" clId="{BC7BFE87-0547-4714-AF4E-927735BA5F98}" dt="2022-01-26T16:56:55.635" v="4206"/>
          <ac:spMkLst>
            <pc:docMk/>
            <pc:sldMk cId="2732279254" sldId="318"/>
            <ac:spMk id="166" creationId="{0EA8994B-BD71-428A-9FC4-3915AB23F7BD}"/>
          </ac:spMkLst>
        </pc:spChg>
        <pc:spChg chg="mod">
          <ac:chgData name="Xin Zhang (FA Talent)" userId="474f572f-8271-4f60-858e-cee871e0aec6" providerId="ADAL" clId="{BC7BFE87-0547-4714-AF4E-927735BA5F98}" dt="2022-01-26T16:56:55.720" v="4269"/>
          <ac:spMkLst>
            <pc:docMk/>
            <pc:sldMk cId="2732279254" sldId="318"/>
            <ac:spMk id="167" creationId="{618EDA10-BA73-44D1-86D3-D6F9E56B3B34}"/>
          </ac:spMkLst>
        </pc:spChg>
        <pc:spChg chg="mod">
          <ac:chgData name="Xin Zhang (FA Talent)" userId="474f572f-8271-4f60-858e-cee871e0aec6" providerId="ADAL" clId="{BC7BFE87-0547-4714-AF4E-927735BA5F98}" dt="2022-01-26T16:56:55.769" v="4302"/>
          <ac:spMkLst>
            <pc:docMk/>
            <pc:sldMk cId="2732279254" sldId="318"/>
            <ac:spMk id="168" creationId="{F276F81B-F1D1-4264-B8B8-2B2AE4558CEF}"/>
          </ac:spMkLst>
        </pc:spChg>
        <pc:spChg chg="mod">
          <ac:chgData name="Xin Zhang (FA Talent)" userId="474f572f-8271-4f60-858e-cee871e0aec6" providerId="ADAL" clId="{BC7BFE87-0547-4714-AF4E-927735BA5F98}" dt="2022-01-26T16:56:55.788" v="4314"/>
          <ac:spMkLst>
            <pc:docMk/>
            <pc:sldMk cId="2732279254" sldId="318"/>
            <ac:spMk id="169" creationId="{731BCD65-DF8D-44B2-9AE7-5FF297823565}"/>
          </ac:spMkLst>
        </pc:spChg>
        <pc:spChg chg="mod">
          <ac:chgData name="Xin Zhang (FA Talent)" userId="474f572f-8271-4f60-858e-cee871e0aec6" providerId="ADAL" clId="{BC7BFE87-0547-4714-AF4E-927735BA5F98}" dt="2022-01-26T16:56:55.804" v="4322"/>
          <ac:spMkLst>
            <pc:docMk/>
            <pc:sldMk cId="2732279254" sldId="318"/>
            <ac:spMk id="170" creationId="{D8A56C4E-7B9C-4C06-BDD4-01D5BCE3FC9E}"/>
          </ac:spMkLst>
        </pc:spChg>
        <pc:spChg chg="mod">
          <ac:chgData name="Xin Zhang (FA Talent)" userId="474f572f-8271-4f60-858e-cee871e0aec6" providerId="ADAL" clId="{BC7BFE87-0547-4714-AF4E-927735BA5F98}" dt="2022-01-26T16:56:55.587" v="4182"/>
          <ac:spMkLst>
            <pc:docMk/>
            <pc:sldMk cId="2732279254" sldId="318"/>
            <ac:spMk id="171" creationId="{9C5C2978-EB5F-46CE-A609-21362EDF67AC}"/>
          </ac:spMkLst>
        </pc:spChg>
        <pc:spChg chg="mod">
          <ac:chgData name="Xin Zhang (FA Talent)" userId="474f572f-8271-4f60-858e-cee871e0aec6" providerId="ADAL" clId="{BC7BFE87-0547-4714-AF4E-927735BA5F98}" dt="2022-01-26T16:56:55.693" v="4246"/>
          <ac:spMkLst>
            <pc:docMk/>
            <pc:sldMk cId="2732279254" sldId="318"/>
            <ac:spMk id="172" creationId="{17AADBB4-75E3-4DB1-903C-3C1E939F9F36}"/>
          </ac:spMkLst>
        </pc:spChg>
        <pc:spChg chg="mod">
          <ac:chgData name="Xin Zhang (FA Talent)" userId="474f572f-8271-4f60-858e-cee871e0aec6" providerId="ADAL" clId="{BC7BFE87-0547-4714-AF4E-927735BA5F98}" dt="2022-01-26T16:56:55.018" v="3793"/>
          <ac:spMkLst>
            <pc:docMk/>
            <pc:sldMk cId="2732279254" sldId="318"/>
            <ac:spMk id="173" creationId="{60E08417-705A-4829-B7A7-202DBEC3E387}"/>
          </ac:spMkLst>
        </pc:spChg>
        <pc:spChg chg="mod">
          <ac:chgData name="Xin Zhang (FA Talent)" userId="474f572f-8271-4f60-858e-cee871e0aec6" providerId="ADAL" clId="{BC7BFE87-0547-4714-AF4E-927735BA5F98}" dt="2022-01-26T16:56:55.021" v="3797"/>
          <ac:spMkLst>
            <pc:docMk/>
            <pc:sldMk cId="2732279254" sldId="318"/>
            <ac:spMk id="174" creationId="{E33A08FC-9EDA-49CA-9AE8-D476885EBD81}"/>
          </ac:spMkLst>
        </pc:spChg>
        <pc:spChg chg="mod">
          <ac:chgData name="Xin Zhang (FA Talent)" userId="474f572f-8271-4f60-858e-cee871e0aec6" providerId="ADAL" clId="{BC7BFE87-0547-4714-AF4E-927735BA5F98}" dt="2022-01-26T16:56:55.012" v="3785"/>
          <ac:spMkLst>
            <pc:docMk/>
            <pc:sldMk cId="2732279254" sldId="318"/>
            <ac:spMk id="175" creationId="{8787EDE9-B936-42D0-884D-7AE6596E7936}"/>
          </ac:spMkLst>
        </pc:spChg>
        <pc:spChg chg="mod">
          <ac:chgData name="Xin Zhang (FA Talent)" userId="474f572f-8271-4f60-858e-cee871e0aec6" providerId="ADAL" clId="{BC7BFE87-0547-4714-AF4E-927735BA5F98}" dt="2022-01-26T16:56:55.015" v="3789"/>
          <ac:spMkLst>
            <pc:docMk/>
            <pc:sldMk cId="2732279254" sldId="318"/>
            <ac:spMk id="176" creationId="{D3998C5E-45CD-4926-9BD1-205CA4AA4AAD}"/>
          </ac:spMkLst>
        </pc:spChg>
        <pc:spChg chg="mod">
          <ac:chgData name="Xin Zhang (FA Talent)" userId="474f572f-8271-4f60-858e-cee871e0aec6" providerId="ADAL" clId="{BC7BFE87-0547-4714-AF4E-927735BA5F98}" dt="2022-01-26T16:56:55.007" v="3777"/>
          <ac:spMkLst>
            <pc:docMk/>
            <pc:sldMk cId="2732279254" sldId="318"/>
            <ac:spMk id="177" creationId="{D7045BDE-5604-44E7-9BE0-A1A0990E00DC}"/>
          </ac:spMkLst>
        </pc:spChg>
        <pc:spChg chg="mod">
          <ac:chgData name="Xin Zhang (FA Talent)" userId="474f572f-8271-4f60-858e-cee871e0aec6" providerId="ADAL" clId="{BC7BFE87-0547-4714-AF4E-927735BA5F98}" dt="2022-01-26T16:56:55.010" v="3781"/>
          <ac:spMkLst>
            <pc:docMk/>
            <pc:sldMk cId="2732279254" sldId="318"/>
            <ac:spMk id="178" creationId="{6D2BEDA4-63EF-466F-A388-48AFBFC56308}"/>
          </ac:spMkLst>
        </pc:spChg>
        <pc:spChg chg="mod">
          <ac:chgData name="Xin Zhang (FA Talent)" userId="474f572f-8271-4f60-858e-cee871e0aec6" providerId="ADAL" clId="{BC7BFE87-0547-4714-AF4E-927735BA5F98}" dt="2022-01-26T16:56:55.614" v="4198"/>
          <ac:spMkLst>
            <pc:docMk/>
            <pc:sldMk cId="2732279254" sldId="318"/>
            <ac:spMk id="179" creationId="{F1ED88D2-574B-4602-BAEF-C0879BA8083D}"/>
          </ac:spMkLst>
        </pc:spChg>
        <pc:spChg chg="mod">
          <ac:chgData name="Xin Zhang (FA Talent)" userId="474f572f-8271-4f60-858e-cee871e0aec6" providerId="ADAL" clId="{BC7BFE87-0547-4714-AF4E-927735BA5F98}" dt="2022-01-26T16:56:55.701" v="4253"/>
          <ac:spMkLst>
            <pc:docMk/>
            <pc:sldMk cId="2732279254" sldId="318"/>
            <ac:spMk id="180" creationId="{E53A273E-4756-4A32-9352-9A1F823A9798}"/>
          </ac:spMkLst>
        </pc:spChg>
        <pc:spChg chg="mod">
          <ac:chgData name="Xin Zhang (FA Talent)" userId="474f572f-8271-4f60-858e-cee871e0aec6" providerId="ADAL" clId="{BC7BFE87-0547-4714-AF4E-927735BA5F98}" dt="2022-01-26T16:56:55" v="3769"/>
          <ac:spMkLst>
            <pc:docMk/>
            <pc:sldMk cId="2732279254" sldId="318"/>
            <ac:spMk id="181" creationId="{5BEE9140-01B4-40D3-A9F5-BC86728A8B41}"/>
          </ac:spMkLst>
        </pc:spChg>
        <pc:spChg chg="mod">
          <ac:chgData name="Xin Zhang (FA Talent)" userId="474f572f-8271-4f60-858e-cee871e0aec6" providerId="ADAL" clId="{BC7BFE87-0547-4714-AF4E-927735BA5F98}" dt="2022-01-26T16:56:55.004" v="3773"/>
          <ac:spMkLst>
            <pc:docMk/>
            <pc:sldMk cId="2732279254" sldId="318"/>
            <ac:spMk id="182" creationId="{B94DB995-6BB1-464D-AEEB-06CC77C4468E}"/>
          </ac:spMkLst>
        </pc:spChg>
        <pc:spChg chg="mod">
          <ac:chgData name="Xin Zhang (FA Talent)" userId="474f572f-8271-4f60-858e-cee871e0aec6" providerId="ADAL" clId="{BC7BFE87-0547-4714-AF4E-927735BA5F98}" dt="2022-01-26T16:56:54.698" v="3753"/>
          <ac:spMkLst>
            <pc:docMk/>
            <pc:sldMk cId="2732279254" sldId="318"/>
            <ac:spMk id="183" creationId="{0112B37B-D873-42FF-BA4D-AC258D4AE8CD}"/>
          </ac:spMkLst>
        </pc:spChg>
        <pc:spChg chg="mod">
          <ac:chgData name="Xin Zhang (FA Talent)" userId="474f572f-8271-4f60-858e-cee871e0aec6" providerId="ADAL" clId="{BC7BFE87-0547-4714-AF4E-927735BA5F98}" dt="2022-01-26T16:56:54.701" v="3757"/>
          <ac:spMkLst>
            <pc:docMk/>
            <pc:sldMk cId="2732279254" sldId="318"/>
            <ac:spMk id="184" creationId="{C0F96DB5-12F8-40B7-AF7A-5AC4146D8C91}"/>
          </ac:spMkLst>
        </pc:spChg>
        <pc:spChg chg="mod">
          <ac:chgData name="Xin Zhang (FA Talent)" userId="474f572f-8271-4f60-858e-cee871e0aec6" providerId="ADAL" clId="{BC7BFE87-0547-4714-AF4E-927735BA5F98}" dt="2022-01-26T16:56:54.704" v="3761"/>
          <ac:spMkLst>
            <pc:docMk/>
            <pc:sldMk cId="2732279254" sldId="318"/>
            <ac:spMk id="185" creationId="{2ABED421-BFC5-43E0-9BF3-5DCD3A5D26CC}"/>
          </ac:spMkLst>
        </pc:spChg>
        <pc:spChg chg="mod">
          <ac:chgData name="Xin Zhang (FA Talent)" userId="474f572f-8271-4f60-858e-cee871e0aec6" providerId="ADAL" clId="{BC7BFE87-0547-4714-AF4E-927735BA5F98}" dt="2022-01-26T16:56:54.708" v="3765"/>
          <ac:spMkLst>
            <pc:docMk/>
            <pc:sldMk cId="2732279254" sldId="318"/>
            <ac:spMk id="186" creationId="{77C63E2B-9E00-4323-9F28-3F6C615DF9F3}"/>
          </ac:spMkLst>
        </pc:spChg>
        <pc:spChg chg="mod">
          <ac:chgData name="Xin Zhang (FA Talent)" userId="474f572f-8271-4f60-858e-cee871e0aec6" providerId="ADAL" clId="{BC7BFE87-0547-4714-AF4E-927735BA5F98}" dt="2022-01-26T16:56:54.686" v="3737"/>
          <ac:spMkLst>
            <pc:docMk/>
            <pc:sldMk cId="2732279254" sldId="318"/>
            <ac:spMk id="187" creationId="{F7FCB9FE-6886-45BF-B13A-A1B0AD990475}"/>
          </ac:spMkLst>
        </pc:spChg>
        <pc:spChg chg="mod">
          <ac:chgData name="Xin Zhang (FA Talent)" userId="474f572f-8271-4f60-858e-cee871e0aec6" providerId="ADAL" clId="{BC7BFE87-0547-4714-AF4E-927735BA5F98}" dt="2022-01-26T16:56:54.689" v="3741"/>
          <ac:spMkLst>
            <pc:docMk/>
            <pc:sldMk cId="2732279254" sldId="318"/>
            <ac:spMk id="188" creationId="{9DD80A01-7AE6-46F3-A28E-B9E301BE6667}"/>
          </ac:spMkLst>
        </pc:spChg>
        <pc:spChg chg="mod">
          <ac:chgData name="Xin Zhang (FA Talent)" userId="474f572f-8271-4f60-858e-cee871e0aec6" providerId="ADAL" clId="{BC7BFE87-0547-4714-AF4E-927735BA5F98}" dt="2022-01-26T16:56:54.692" v="3745"/>
          <ac:spMkLst>
            <pc:docMk/>
            <pc:sldMk cId="2732279254" sldId="318"/>
            <ac:spMk id="189" creationId="{CE7E3BC7-74F3-49C2-A097-C4C90FC4BBF7}"/>
          </ac:spMkLst>
        </pc:spChg>
        <pc:spChg chg="mod">
          <ac:chgData name="Xin Zhang (FA Talent)" userId="474f572f-8271-4f60-858e-cee871e0aec6" providerId="ADAL" clId="{BC7BFE87-0547-4714-AF4E-927735BA5F98}" dt="2022-01-26T16:56:54.696" v="3749"/>
          <ac:spMkLst>
            <pc:docMk/>
            <pc:sldMk cId="2732279254" sldId="318"/>
            <ac:spMk id="190" creationId="{C5BEE462-0FD8-44BB-9267-68C706A3A287}"/>
          </ac:spMkLst>
        </pc:spChg>
        <pc:spChg chg="mod">
          <ac:chgData name="Xin Zhang (FA Talent)" userId="474f572f-8271-4f60-858e-cee871e0aec6" providerId="ADAL" clId="{BC7BFE87-0547-4714-AF4E-927735BA5F98}" dt="2022-01-26T16:56:55.581" v="4177"/>
          <ac:spMkLst>
            <pc:docMk/>
            <pc:sldMk cId="2732279254" sldId="318"/>
            <ac:spMk id="191" creationId="{46D74715-92CE-413C-87A5-12A1EB2FCE07}"/>
          </ac:spMkLst>
        </pc:spChg>
        <pc:spChg chg="mod">
          <ac:chgData name="Xin Zhang (FA Talent)" userId="474f572f-8271-4f60-858e-cee871e0aec6" providerId="ADAL" clId="{BC7BFE87-0547-4714-AF4E-927735BA5F98}" dt="2022-01-26T16:56:55.691" v="4244"/>
          <ac:spMkLst>
            <pc:docMk/>
            <pc:sldMk cId="2732279254" sldId="318"/>
            <ac:spMk id="192" creationId="{00C17104-EB5D-4ED8-A338-75D4EEDD74B3}"/>
          </ac:spMkLst>
        </pc:spChg>
        <pc:spChg chg="mod">
          <ac:chgData name="Xin Zhang (FA Talent)" userId="474f572f-8271-4f60-858e-cee871e0aec6" providerId="ADAL" clId="{BC7BFE87-0547-4714-AF4E-927735BA5F98}" dt="2022-01-26T16:56:55.737" v="4277"/>
          <ac:spMkLst>
            <pc:docMk/>
            <pc:sldMk cId="2732279254" sldId="318"/>
            <ac:spMk id="193" creationId="{E17F596D-BFC9-4994-B9BE-3F28232A8A28}"/>
          </ac:spMkLst>
        </pc:spChg>
        <pc:spChg chg="mod">
          <ac:chgData name="Xin Zhang (FA Talent)" userId="474f572f-8271-4f60-858e-cee871e0aec6" providerId="ADAL" clId="{BC7BFE87-0547-4714-AF4E-927735BA5F98}" dt="2022-01-26T16:56:55.774" v="4307"/>
          <ac:spMkLst>
            <pc:docMk/>
            <pc:sldMk cId="2732279254" sldId="318"/>
            <ac:spMk id="194" creationId="{8A1FED37-0477-415C-AAC3-F54DD2298BF4}"/>
          </ac:spMkLst>
        </pc:spChg>
        <pc:spChg chg="mod">
          <ac:chgData name="Xin Zhang (FA Talent)" userId="474f572f-8271-4f60-858e-cee871e0aec6" providerId="ADAL" clId="{BC7BFE87-0547-4714-AF4E-927735BA5F98}" dt="2022-01-26T16:56:55.618" v="4199"/>
          <ac:spMkLst>
            <pc:docMk/>
            <pc:sldMk cId="2732279254" sldId="318"/>
            <ac:spMk id="195" creationId="{81F34AD5-0751-4373-83CA-0D9DC339F147}"/>
          </ac:spMkLst>
        </pc:spChg>
        <pc:spChg chg="mod">
          <ac:chgData name="Xin Zhang (FA Talent)" userId="474f572f-8271-4f60-858e-cee871e0aec6" providerId="ADAL" clId="{BC7BFE87-0547-4714-AF4E-927735BA5F98}" dt="2022-01-26T16:56:55.715" v="4265"/>
          <ac:spMkLst>
            <pc:docMk/>
            <pc:sldMk cId="2732279254" sldId="318"/>
            <ac:spMk id="196" creationId="{F2CA9A93-FF4D-42A7-9E8B-55D9B170B706}"/>
          </ac:spMkLst>
        </pc:spChg>
        <pc:spChg chg="mod">
          <ac:chgData name="Xin Zhang (FA Talent)" userId="474f572f-8271-4f60-858e-cee871e0aec6" providerId="ADAL" clId="{BC7BFE87-0547-4714-AF4E-927735BA5F98}" dt="2022-01-26T16:56:55.763" v="4297"/>
          <ac:spMkLst>
            <pc:docMk/>
            <pc:sldMk cId="2732279254" sldId="318"/>
            <ac:spMk id="197" creationId="{60D89E9D-E00F-4E17-90CF-DED0925E0C34}"/>
          </ac:spMkLst>
        </pc:spChg>
        <pc:spChg chg="mod">
          <ac:chgData name="Xin Zhang (FA Talent)" userId="474f572f-8271-4f60-858e-cee871e0aec6" providerId="ADAL" clId="{BC7BFE87-0547-4714-AF4E-927735BA5F98}" dt="2022-01-26T16:56:54.674" v="3725"/>
          <ac:spMkLst>
            <pc:docMk/>
            <pc:sldMk cId="2732279254" sldId="318"/>
            <ac:spMk id="198" creationId="{B600D262-B3AA-4BFD-B5F5-0C2F9D70CA25}"/>
          </ac:spMkLst>
        </pc:spChg>
        <pc:spChg chg="mod">
          <ac:chgData name="Xin Zhang (FA Talent)" userId="474f572f-8271-4f60-858e-cee871e0aec6" providerId="ADAL" clId="{BC7BFE87-0547-4714-AF4E-927735BA5F98}" dt="2022-01-26T16:56:54.679" v="3729"/>
          <ac:spMkLst>
            <pc:docMk/>
            <pc:sldMk cId="2732279254" sldId="318"/>
            <ac:spMk id="199" creationId="{4C8C896D-8C29-4804-A618-264A795D3752}"/>
          </ac:spMkLst>
        </pc:spChg>
        <pc:spChg chg="mod">
          <ac:chgData name="Xin Zhang (FA Talent)" userId="474f572f-8271-4f60-858e-cee871e0aec6" providerId="ADAL" clId="{BC7BFE87-0547-4714-AF4E-927735BA5F98}" dt="2022-01-26T16:56:55.606" v="4193"/>
          <ac:spMkLst>
            <pc:docMk/>
            <pc:sldMk cId="2732279254" sldId="318"/>
            <ac:spMk id="200" creationId="{0C8BDC8B-13D0-4B22-BE1A-32DFF9AC8BA7}"/>
          </ac:spMkLst>
        </pc:spChg>
        <pc:spChg chg="mod">
          <ac:chgData name="Xin Zhang (FA Talent)" userId="474f572f-8271-4f60-858e-cee871e0aec6" providerId="ADAL" clId="{BC7BFE87-0547-4714-AF4E-927735BA5F98}" dt="2022-01-26T16:56:55.703" v="4255"/>
          <ac:spMkLst>
            <pc:docMk/>
            <pc:sldMk cId="2732279254" sldId="318"/>
            <ac:spMk id="201" creationId="{82BCBFC8-D005-4A7B-A922-1083257CFEBD}"/>
          </ac:spMkLst>
        </pc:spChg>
        <pc:spChg chg="mod">
          <ac:chgData name="Xin Zhang (FA Talent)" userId="474f572f-8271-4f60-858e-cee871e0aec6" providerId="ADAL" clId="{BC7BFE87-0547-4714-AF4E-927735BA5F98}" dt="2022-01-26T16:56:55.621" v="4201" actId="947"/>
          <ac:spMkLst>
            <pc:docMk/>
            <pc:sldMk cId="2732279254" sldId="318"/>
            <ac:spMk id="202" creationId="{F80C5307-D5FC-4A76-9574-40FD23B56CA7}"/>
          </ac:spMkLst>
        </pc:spChg>
      </pc:sldChg>
      <pc:sldChg chg="modSp del mod">
        <pc:chgData name="Xin Zhang (FA Talent)" userId="474f572f-8271-4f60-858e-cee871e0aec6" providerId="ADAL" clId="{BC7BFE87-0547-4714-AF4E-927735BA5F98}" dt="2022-01-26T16:58:18.286" v="4981" actId="47"/>
        <pc:sldMkLst>
          <pc:docMk/>
          <pc:sldMk cId="146929110" sldId="319"/>
        </pc:sldMkLst>
        <pc:spChg chg="mod">
          <ac:chgData name="Xin Zhang (FA Talent)" userId="474f572f-8271-4f60-858e-cee871e0aec6" providerId="ADAL" clId="{BC7BFE87-0547-4714-AF4E-927735BA5F98}" dt="2022-01-26T16:56:56.039" v="4333" actId="947"/>
          <ac:spMkLst>
            <pc:docMk/>
            <pc:sldMk cId="146929110" sldId="319"/>
            <ac:spMk id="202" creationId="{F80C5307-D5FC-4A76-9574-40FD23B56CA7}"/>
          </ac:spMkLst>
        </pc:spChg>
        <pc:spChg chg="mod">
          <ac:chgData name="Xin Zhang (FA Talent)" userId="474f572f-8271-4f60-858e-cee871e0aec6" providerId="ADAL" clId="{BC7BFE87-0547-4714-AF4E-927735BA5F98}" dt="2022-01-26T16:56:56.762" v="4819"/>
          <ac:spMkLst>
            <pc:docMk/>
            <pc:sldMk cId="146929110" sldId="319"/>
            <ac:spMk id="208" creationId="{A9E9A4D3-2479-4D09-A93D-815244DC3C4F}"/>
          </ac:spMkLst>
        </pc:spChg>
        <pc:spChg chg="mod">
          <ac:chgData name="Xin Zhang (FA Talent)" userId="474f572f-8271-4f60-858e-cee871e0aec6" providerId="ADAL" clId="{BC7BFE87-0547-4714-AF4E-927735BA5F98}" dt="2022-01-26T16:56:56.088" v="4401"/>
          <ac:spMkLst>
            <pc:docMk/>
            <pc:sldMk cId="146929110" sldId="319"/>
            <ac:spMk id="212" creationId="{BE8255DE-0749-4322-8404-DC66431020C6}"/>
          </ac:spMkLst>
        </pc:spChg>
        <pc:spChg chg="mod">
          <ac:chgData name="Xin Zhang (FA Talent)" userId="474f572f-8271-4f60-858e-cee871e0aec6" providerId="ADAL" clId="{BC7BFE87-0547-4714-AF4E-927735BA5F98}" dt="2022-01-26T16:56:56.102" v="4421"/>
          <ac:spMkLst>
            <pc:docMk/>
            <pc:sldMk cId="146929110" sldId="319"/>
            <ac:spMk id="217" creationId="{31E9727F-CE79-44CB-BE4D-B4079D3C9A75}"/>
          </ac:spMkLst>
        </pc:spChg>
        <pc:spChg chg="mod">
          <ac:chgData name="Xin Zhang (FA Talent)" userId="474f572f-8271-4f60-858e-cee871e0aec6" providerId="ADAL" clId="{BC7BFE87-0547-4714-AF4E-927735BA5F98}" dt="2022-01-26T16:56:56.113" v="4437"/>
          <ac:spMkLst>
            <pc:docMk/>
            <pc:sldMk cId="146929110" sldId="319"/>
            <ac:spMk id="221" creationId="{CAD40059-B9E2-46C0-B866-E615D02475F8}"/>
          </ac:spMkLst>
        </pc:spChg>
        <pc:spChg chg="mod">
          <ac:chgData name="Xin Zhang (FA Talent)" userId="474f572f-8271-4f60-858e-cee871e0aec6" providerId="ADAL" clId="{BC7BFE87-0547-4714-AF4E-927735BA5F98}" dt="2022-01-26T16:56:56.635" v="4775"/>
          <ac:spMkLst>
            <pc:docMk/>
            <pc:sldMk cId="146929110" sldId="319"/>
            <ac:spMk id="223" creationId="{D8FC8916-9A38-4790-B6E2-CA37B5AFF8AC}"/>
          </ac:spMkLst>
        </pc:spChg>
        <pc:spChg chg="mod">
          <ac:chgData name="Xin Zhang (FA Talent)" userId="474f572f-8271-4f60-858e-cee871e0aec6" providerId="ADAL" clId="{BC7BFE87-0547-4714-AF4E-927735BA5F98}" dt="2022-01-26T16:56:56.777" v="4823"/>
          <ac:spMkLst>
            <pc:docMk/>
            <pc:sldMk cId="146929110" sldId="319"/>
            <ac:spMk id="224" creationId="{5288CE7A-F3B3-4221-87AB-864BE825D62B}"/>
          </ac:spMkLst>
        </pc:spChg>
        <pc:spChg chg="mod">
          <ac:chgData name="Xin Zhang (FA Talent)" userId="474f572f-8271-4f60-858e-cee871e0aec6" providerId="ADAL" clId="{BC7BFE87-0547-4714-AF4E-927735BA5F98}" dt="2022-01-26T16:56:56.127" v="4457"/>
          <ac:spMkLst>
            <pc:docMk/>
            <pc:sldMk cId="146929110" sldId="319"/>
            <ac:spMk id="225" creationId="{A61AB8B1-E841-4BD8-A9B7-2528F5222537}"/>
          </ac:spMkLst>
        </pc:spChg>
        <pc:spChg chg="mod">
          <ac:chgData name="Xin Zhang (FA Talent)" userId="474f572f-8271-4f60-858e-cee871e0aec6" providerId="ADAL" clId="{BC7BFE87-0547-4714-AF4E-927735BA5F98}" dt="2022-01-26T16:56:56.172" v="4473"/>
          <ac:spMkLst>
            <pc:docMk/>
            <pc:sldMk cId="146929110" sldId="319"/>
            <ac:spMk id="227" creationId="{A8B50281-1FC0-4DD0-BFF3-199EE07FF306}"/>
          </ac:spMkLst>
        </pc:spChg>
        <pc:spChg chg="mod">
          <ac:chgData name="Xin Zhang (FA Talent)" userId="474f572f-8271-4f60-858e-cee871e0aec6" providerId="ADAL" clId="{BC7BFE87-0547-4714-AF4E-927735BA5F98}" dt="2022-01-26T16:56:56.791" v="4828"/>
          <ac:spMkLst>
            <pc:docMk/>
            <pc:sldMk cId="146929110" sldId="319"/>
            <ac:spMk id="228" creationId="{A359928C-7ED6-48A8-8457-5807F485E7BA}"/>
          </ac:spMkLst>
        </pc:spChg>
        <pc:spChg chg="mod">
          <ac:chgData name="Xin Zhang (FA Talent)" userId="474f572f-8271-4f60-858e-cee871e0aec6" providerId="ADAL" clId="{BC7BFE87-0547-4714-AF4E-927735BA5F98}" dt="2022-01-26T16:56:56.784" v="4825"/>
          <ac:spMkLst>
            <pc:docMk/>
            <pc:sldMk cId="146929110" sldId="319"/>
            <ac:spMk id="229" creationId="{38716D88-BE07-49FE-952B-D5BAD8277DC7}"/>
          </ac:spMkLst>
        </pc:spChg>
        <pc:spChg chg="mod">
          <ac:chgData name="Xin Zhang (FA Talent)" userId="474f572f-8271-4f60-858e-cee871e0aec6" providerId="ADAL" clId="{BC7BFE87-0547-4714-AF4E-927735BA5F98}" dt="2022-01-26T16:56:56.174" v="4477"/>
          <ac:spMkLst>
            <pc:docMk/>
            <pc:sldMk cId="146929110" sldId="319"/>
            <ac:spMk id="230" creationId="{94712690-3BEA-496B-843B-262B1DC99455}"/>
          </ac:spMkLst>
        </pc:spChg>
        <pc:spChg chg="mod">
          <ac:chgData name="Xin Zhang (FA Talent)" userId="474f572f-8271-4f60-858e-cee871e0aec6" providerId="ADAL" clId="{BC7BFE87-0547-4714-AF4E-927735BA5F98}" dt="2022-01-26T16:56:56.245" v="4569"/>
          <ac:spMkLst>
            <pc:docMk/>
            <pc:sldMk cId="146929110" sldId="319"/>
            <ac:spMk id="242" creationId="{268A21F1-08A6-4AC9-A67C-7959301A1383}"/>
          </ac:spMkLst>
        </pc:spChg>
        <pc:spChg chg="mod">
          <ac:chgData name="Xin Zhang (FA Talent)" userId="474f572f-8271-4f60-858e-cee871e0aec6" providerId="ADAL" clId="{BC7BFE87-0547-4714-AF4E-927735BA5F98}" dt="2022-01-26T16:56:56.755" v="4816"/>
          <ac:spMkLst>
            <pc:docMk/>
            <pc:sldMk cId="146929110" sldId="319"/>
            <ac:spMk id="248" creationId="{1519366D-0CC3-4A8C-9C1D-80BA25616F08}"/>
          </ac:spMkLst>
        </pc:spChg>
        <pc:spChg chg="mod">
          <ac:chgData name="Xin Zhang (FA Talent)" userId="474f572f-8271-4f60-858e-cee871e0aec6" providerId="ADAL" clId="{BC7BFE87-0547-4714-AF4E-927735BA5F98}" dt="2022-01-26T16:56:56.409" v="4641"/>
          <ac:spMkLst>
            <pc:docMk/>
            <pc:sldMk cId="146929110" sldId="319"/>
            <ac:spMk id="255" creationId="{50B13CFB-DC49-4943-A837-057765BEE3DD}"/>
          </ac:spMkLst>
        </pc:spChg>
        <pc:spChg chg="mod">
          <ac:chgData name="Xin Zhang (FA Talent)" userId="474f572f-8271-4f60-858e-cee871e0aec6" providerId="ADAL" clId="{BC7BFE87-0547-4714-AF4E-927735BA5F98}" dt="2022-01-26T16:56:56.412" v="4645"/>
          <ac:spMkLst>
            <pc:docMk/>
            <pc:sldMk cId="146929110" sldId="319"/>
            <ac:spMk id="256" creationId="{60B586D5-E32C-4B47-A3E5-87FA82CF34B2}"/>
          </ac:spMkLst>
        </pc:spChg>
        <pc:spChg chg="mod">
          <ac:chgData name="Xin Zhang (FA Talent)" userId="474f572f-8271-4f60-858e-cee871e0aec6" providerId="ADAL" clId="{BC7BFE87-0547-4714-AF4E-927735BA5F98}" dt="2022-01-26T16:56:56.752" v="4815"/>
          <ac:spMkLst>
            <pc:docMk/>
            <pc:sldMk cId="146929110" sldId="319"/>
            <ac:spMk id="258" creationId="{5E3BD5C2-541E-44E0-91E4-28411933624D}"/>
          </ac:spMkLst>
        </pc:spChg>
        <pc:spChg chg="mod">
          <ac:chgData name="Xin Zhang (FA Talent)" userId="474f572f-8271-4f60-858e-cee871e0aec6" providerId="ADAL" clId="{BC7BFE87-0547-4714-AF4E-927735BA5F98}" dt="2022-01-26T16:56:56.447" v="4697"/>
          <ac:spMkLst>
            <pc:docMk/>
            <pc:sldMk cId="146929110" sldId="319"/>
            <ac:spMk id="259" creationId="{DE326D0A-F7FA-4CC7-B9FE-13846D97F2C1}"/>
          </ac:spMkLst>
        </pc:spChg>
        <pc:spChg chg="mod">
          <ac:chgData name="Xin Zhang (FA Talent)" userId="474f572f-8271-4f60-858e-cee871e0aec6" providerId="ADAL" clId="{BC7BFE87-0547-4714-AF4E-927735BA5F98}" dt="2022-01-26T16:56:56.477" v="4741"/>
          <ac:spMkLst>
            <pc:docMk/>
            <pc:sldMk cId="146929110" sldId="319"/>
            <ac:spMk id="266" creationId="{892E4C3B-C68C-4B4B-A677-BC3E35EF9575}"/>
          </ac:spMkLst>
        </pc:spChg>
        <pc:spChg chg="mod">
          <ac:chgData name="Xin Zhang (FA Talent)" userId="474f572f-8271-4f60-858e-cee871e0aec6" providerId="ADAL" clId="{BC7BFE87-0547-4714-AF4E-927735BA5F98}" dt="2022-01-26T16:56:56.472" v="4733"/>
          <ac:spMkLst>
            <pc:docMk/>
            <pc:sldMk cId="146929110" sldId="319"/>
            <ac:spMk id="267" creationId="{64AA7B50-A2DA-4B48-806F-4F6C9D526F49}"/>
          </ac:spMkLst>
        </pc:spChg>
        <pc:spChg chg="mod">
          <ac:chgData name="Xin Zhang (FA Talent)" userId="474f572f-8271-4f60-858e-cee871e0aec6" providerId="ADAL" clId="{BC7BFE87-0547-4714-AF4E-927735BA5F98}" dt="2022-01-26T16:56:56.474" v="4737"/>
          <ac:spMkLst>
            <pc:docMk/>
            <pc:sldMk cId="146929110" sldId="319"/>
            <ac:spMk id="268" creationId="{982607AB-A31A-4539-8AE9-204B47A34081}"/>
          </ac:spMkLst>
        </pc:spChg>
        <pc:spChg chg="mod">
          <ac:chgData name="Xin Zhang (FA Talent)" userId="474f572f-8271-4f60-858e-cee871e0aec6" providerId="ADAL" clId="{BC7BFE87-0547-4714-AF4E-927735BA5F98}" dt="2022-01-26T16:56:56.466" v="4725"/>
          <ac:spMkLst>
            <pc:docMk/>
            <pc:sldMk cId="146929110" sldId="319"/>
            <ac:spMk id="269" creationId="{DFC54415-3BBF-4421-A5BC-11C2C01419D4}"/>
          </ac:spMkLst>
        </pc:spChg>
        <pc:spChg chg="mod">
          <ac:chgData name="Xin Zhang (FA Talent)" userId="474f572f-8271-4f60-858e-cee871e0aec6" providerId="ADAL" clId="{BC7BFE87-0547-4714-AF4E-927735BA5F98}" dt="2022-01-26T16:56:56.469" v="4729"/>
          <ac:spMkLst>
            <pc:docMk/>
            <pc:sldMk cId="146929110" sldId="319"/>
            <ac:spMk id="270" creationId="{777500CD-1B17-4F01-89E4-22B0BA00A34F}"/>
          </ac:spMkLst>
        </pc:spChg>
        <pc:spChg chg="mod">
          <ac:chgData name="Xin Zhang (FA Talent)" userId="474f572f-8271-4f60-858e-cee871e0aec6" providerId="ADAL" clId="{BC7BFE87-0547-4714-AF4E-927735BA5F98}" dt="2022-01-26T16:56:56.779" v="4824"/>
          <ac:spMkLst>
            <pc:docMk/>
            <pc:sldMk cId="146929110" sldId="319"/>
            <ac:spMk id="271" creationId="{E4E00198-AC67-4EFB-A5E4-3A6DA97C4E1D}"/>
          </ac:spMkLst>
        </pc:spChg>
        <pc:spChg chg="mod">
          <ac:chgData name="Xin Zhang (FA Talent)" userId="474f572f-8271-4f60-858e-cee871e0aec6" providerId="ADAL" clId="{BC7BFE87-0547-4714-AF4E-927735BA5F98}" dt="2022-01-26T16:56:56.865" v="4886"/>
          <ac:spMkLst>
            <pc:docMk/>
            <pc:sldMk cId="146929110" sldId="319"/>
            <ac:spMk id="272" creationId="{2938CA97-5106-40A9-AC5D-1528CAED6E7A}"/>
          </ac:spMkLst>
        </pc:spChg>
        <pc:spChg chg="mod">
          <ac:chgData name="Xin Zhang (FA Talent)" userId="474f572f-8271-4f60-858e-cee871e0aec6" providerId="ADAL" clId="{BC7BFE87-0547-4714-AF4E-927735BA5F98}" dt="2022-01-26T16:56:56.461" v="4717"/>
          <ac:spMkLst>
            <pc:docMk/>
            <pc:sldMk cId="146929110" sldId="319"/>
            <ac:spMk id="273" creationId="{0DD39B1A-D6B8-49F3-9F15-FAF35F03245C}"/>
          </ac:spMkLst>
        </pc:spChg>
        <pc:spChg chg="mod">
          <ac:chgData name="Xin Zhang (FA Talent)" userId="474f572f-8271-4f60-858e-cee871e0aec6" providerId="ADAL" clId="{BC7BFE87-0547-4714-AF4E-927735BA5F98}" dt="2022-01-26T16:56:56.463" v="4721"/>
          <ac:spMkLst>
            <pc:docMk/>
            <pc:sldMk cId="146929110" sldId="319"/>
            <ac:spMk id="274" creationId="{A7BAE1CD-7B7C-417B-A801-F23F687971AD}"/>
          </ac:spMkLst>
        </pc:spChg>
        <pc:spChg chg="mod">
          <ac:chgData name="Xin Zhang (FA Talent)" userId="474f572f-8271-4f60-858e-cee871e0aec6" providerId="ADAL" clId="{BC7BFE87-0547-4714-AF4E-927735BA5F98}" dt="2022-01-26T16:56:56.455" v="4709"/>
          <ac:spMkLst>
            <pc:docMk/>
            <pc:sldMk cId="146929110" sldId="319"/>
            <ac:spMk id="275" creationId="{BD9A93FB-AC7B-4993-8483-B2FDE9606B65}"/>
          </ac:spMkLst>
        </pc:spChg>
        <pc:spChg chg="mod">
          <ac:chgData name="Xin Zhang (FA Talent)" userId="474f572f-8271-4f60-858e-cee871e0aec6" providerId="ADAL" clId="{BC7BFE87-0547-4714-AF4E-927735BA5F98}" dt="2022-01-26T16:56:56.458" v="4713"/>
          <ac:spMkLst>
            <pc:docMk/>
            <pc:sldMk cId="146929110" sldId="319"/>
            <ac:spMk id="276" creationId="{840EF5B1-1BB3-46B9-94D2-0885F7B2E959}"/>
          </ac:spMkLst>
        </pc:spChg>
        <pc:spChg chg="mod">
          <ac:chgData name="Xin Zhang (FA Talent)" userId="474f572f-8271-4f60-858e-cee871e0aec6" providerId="ADAL" clId="{BC7BFE87-0547-4714-AF4E-927735BA5F98}" dt="2022-01-26T16:56:56.449" v="4701"/>
          <ac:spMkLst>
            <pc:docMk/>
            <pc:sldMk cId="146929110" sldId="319"/>
            <ac:spMk id="277" creationId="{90B35D96-E9F4-42C2-AAFA-E30F2ABDD762}"/>
          </ac:spMkLst>
        </pc:spChg>
        <pc:spChg chg="mod">
          <ac:chgData name="Xin Zhang (FA Talent)" userId="474f572f-8271-4f60-858e-cee871e0aec6" providerId="ADAL" clId="{BC7BFE87-0547-4714-AF4E-927735BA5F98}" dt="2022-01-26T16:56:56.453" v="4705"/>
          <ac:spMkLst>
            <pc:docMk/>
            <pc:sldMk cId="146929110" sldId="319"/>
            <ac:spMk id="278" creationId="{58854553-7763-4019-A7D0-587EE448CF5B}"/>
          </ac:spMkLst>
        </pc:spChg>
        <pc:spChg chg="mod">
          <ac:chgData name="Xin Zhang (FA Talent)" userId="474f572f-8271-4f60-858e-cee871e0aec6" providerId="ADAL" clId="{BC7BFE87-0547-4714-AF4E-927735BA5F98}" dt="2022-01-26T16:56:56.414" v="4649"/>
          <ac:spMkLst>
            <pc:docMk/>
            <pc:sldMk cId="146929110" sldId="319"/>
            <ac:spMk id="279" creationId="{50A16170-5217-48CE-98B8-37C5B75B5A54}"/>
          </ac:spMkLst>
        </pc:spChg>
        <pc:spChg chg="mod">
          <ac:chgData name="Xin Zhang (FA Talent)" userId="474f572f-8271-4f60-858e-cee871e0aec6" providerId="ADAL" clId="{BC7BFE87-0547-4714-AF4E-927735BA5F98}" dt="2022-01-26T16:56:56.417" v="4653"/>
          <ac:spMkLst>
            <pc:docMk/>
            <pc:sldMk cId="146929110" sldId="319"/>
            <ac:spMk id="280" creationId="{A721E2B6-1592-4DBC-AD30-59A4F3542D60}"/>
          </ac:spMkLst>
        </pc:spChg>
        <pc:spChg chg="mod">
          <ac:chgData name="Xin Zhang (FA Talent)" userId="474f572f-8271-4f60-858e-cee871e0aec6" providerId="ADAL" clId="{BC7BFE87-0547-4714-AF4E-927735BA5F98}" dt="2022-01-26T16:56:56.420" v="4657"/>
          <ac:spMkLst>
            <pc:docMk/>
            <pc:sldMk cId="146929110" sldId="319"/>
            <ac:spMk id="281" creationId="{892ED8E7-BE8F-464B-AF97-F4A7653DDAA4}"/>
          </ac:spMkLst>
        </pc:spChg>
        <pc:spChg chg="mod">
          <ac:chgData name="Xin Zhang (FA Talent)" userId="474f572f-8271-4f60-858e-cee871e0aec6" providerId="ADAL" clId="{BC7BFE87-0547-4714-AF4E-927735BA5F98}" dt="2022-01-26T16:56:56.422" v="4661"/>
          <ac:spMkLst>
            <pc:docMk/>
            <pc:sldMk cId="146929110" sldId="319"/>
            <ac:spMk id="282" creationId="{0840908E-190D-48B1-B4A7-D112D776576D}"/>
          </ac:spMkLst>
        </pc:spChg>
        <pc:spChg chg="mod">
          <ac:chgData name="Xin Zhang (FA Talent)" userId="474f572f-8271-4f60-858e-cee871e0aec6" providerId="ADAL" clId="{BC7BFE87-0547-4714-AF4E-927735BA5F98}" dt="2022-01-26T16:56:56.425" v="4665"/>
          <ac:spMkLst>
            <pc:docMk/>
            <pc:sldMk cId="146929110" sldId="319"/>
            <ac:spMk id="283" creationId="{85AAACFE-20A2-4D00-9F62-77F17BCFC295}"/>
          </ac:spMkLst>
        </pc:spChg>
        <pc:spChg chg="mod">
          <ac:chgData name="Xin Zhang (FA Talent)" userId="474f572f-8271-4f60-858e-cee871e0aec6" providerId="ADAL" clId="{BC7BFE87-0547-4714-AF4E-927735BA5F98}" dt="2022-01-26T16:56:56.428" v="4669"/>
          <ac:spMkLst>
            <pc:docMk/>
            <pc:sldMk cId="146929110" sldId="319"/>
            <ac:spMk id="284" creationId="{15D93282-D9FA-4A9F-BDFF-26E08A87ADC1}"/>
          </ac:spMkLst>
        </pc:spChg>
        <pc:spChg chg="mod">
          <ac:chgData name="Xin Zhang (FA Talent)" userId="474f572f-8271-4f60-858e-cee871e0aec6" providerId="ADAL" clId="{BC7BFE87-0547-4714-AF4E-927735BA5F98}" dt="2022-01-26T16:56:56.430" v="4673"/>
          <ac:spMkLst>
            <pc:docMk/>
            <pc:sldMk cId="146929110" sldId="319"/>
            <ac:spMk id="285" creationId="{95F674EE-B556-41E0-9BF6-FB82BE048DB5}"/>
          </ac:spMkLst>
        </pc:spChg>
        <pc:spChg chg="mod">
          <ac:chgData name="Xin Zhang (FA Talent)" userId="474f572f-8271-4f60-858e-cee871e0aec6" providerId="ADAL" clId="{BC7BFE87-0547-4714-AF4E-927735BA5F98}" dt="2022-01-26T16:56:56.433" v="4677"/>
          <ac:spMkLst>
            <pc:docMk/>
            <pc:sldMk cId="146929110" sldId="319"/>
            <ac:spMk id="286" creationId="{71B62E17-F44C-438A-AD55-7AFB892C80A3}"/>
          </ac:spMkLst>
        </pc:spChg>
        <pc:spChg chg="mod">
          <ac:chgData name="Xin Zhang (FA Talent)" userId="474f572f-8271-4f60-858e-cee871e0aec6" providerId="ADAL" clId="{BC7BFE87-0547-4714-AF4E-927735BA5F98}" dt="2022-01-26T16:56:56.436" v="4681"/>
          <ac:spMkLst>
            <pc:docMk/>
            <pc:sldMk cId="146929110" sldId="319"/>
            <ac:spMk id="287" creationId="{F7029419-C680-4CC8-970F-AA393C8DA257}"/>
          </ac:spMkLst>
        </pc:spChg>
        <pc:spChg chg="mod">
          <ac:chgData name="Xin Zhang (FA Talent)" userId="474f572f-8271-4f60-858e-cee871e0aec6" providerId="ADAL" clId="{BC7BFE87-0547-4714-AF4E-927735BA5F98}" dt="2022-01-26T16:56:56.439" v="4685"/>
          <ac:spMkLst>
            <pc:docMk/>
            <pc:sldMk cId="146929110" sldId="319"/>
            <ac:spMk id="288" creationId="{696679A2-A738-49FB-A57F-23D78D825B00}"/>
          </ac:spMkLst>
        </pc:spChg>
        <pc:spChg chg="mod">
          <ac:chgData name="Xin Zhang (FA Talent)" userId="474f572f-8271-4f60-858e-cee871e0aec6" providerId="ADAL" clId="{BC7BFE87-0547-4714-AF4E-927735BA5F98}" dt="2022-01-26T16:56:56.442" v="4689"/>
          <ac:spMkLst>
            <pc:docMk/>
            <pc:sldMk cId="146929110" sldId="319"/>
            <ac:spMk id="289" creationId="{3988777B-0D7A-43D4-89A7-88DE9212CCB8}"/>
          </ac:spMkLst>
        </pc:spChg>
        <pc:spChg chg="mod">
          <ac:chgData name="Xin Zhang (FA Talent)" userId="474f572f-8271-4f60-858e-cee871e0aec6" providerId="ADAL" clId="{BC7BFE87-0547-4714-AF4E-927735BA5F98}" dt="2022-01-26T16:56:56.444" v="4693"/>
          <ac:spMkLst>
            <pc:docMk/>
            <pc:sldMk cId="146929110" sldId="319"/>
            <ac:spMk id="290" creationId="{194BC4CC-08C7-40A0-A3BF-E8ECF27F7B16}"/>
          </ac:spMkLst>
        </pc:spChg>
        <pc:spChg chg="mod">
          <ac:chgData name="Xin Zhang (FA Talent)" userId="474f572f-8271-4f60-858e-cee871e0aec6" providerId="ADAL" clId="{BC7BFE87-0547-4714-AF4E-927735BA5F98}" dt="2022-01-26T16:56:56.401" v="4629"/>
          <ac:spMkLst>
            <pc:docMk/>
            <pc:sldMk cId="146929110" sldId="319"/>
            <ac:spMk id="291" creationId="{915AAEEE-FD7F-49FA-BA31-9B56AEFA6507}"/>
          </ac:spMkLst>
        </pc:spChg>
        <pc:spChg chg="mod">
          <ac:chgData name="Xin Zhang (FA Talent)" userId="474f572f-8271-4f60-858e-cee871e0aec6" providerId="ADAL" clId="{BC7BFE87-0547-4714-AF4E-927735BA5F98}" dt="2022-01-26T16:56:56.403" v="4633"/>
          <ac:spMkLst>
            <pc:docMk/>
            <pc:sldMk cId="146929110" sldId="319"/>
            <ac:spMk id="292" creationId="{AB2C5D67-A80C-4E8B-A6FB-D4A629F8D183}"/>
          </ac:spMkLst>
        </pc:spChg>
        <pc:spChg chg="mod">
          <ac:chgData name="Xin Zhang (FA Talent)" userId="474f572f-8271-4f60-858e-cee871e0aec6" providerId="ADAL" clId="{BC7BFE87-0547-4714-AF4E-927735BA5F98}" dt="2022-01-26T16:56:56.406" v="4637"/>
          <ac:spMkLst>
            <pc:docMk/>
            <pc:sldMk cId="146929110" sldId="319"/>
            <ac:spMk id="293" creationId="{C0C366BE-053C-4116-9366-986C34FD8091}"/>
          </ac:spMkLst>
        </pc:spChg>
        <pc:spChg chg="mod">
          <ac:chgData name="Xin Zhang (FA Talent)" userId="474f572f-8271-4f60-858e-cee871e0aec6" providerId="ADAL" clId="{BC7BFE87-0547-4714-AF4E-927735BA5F98}" dt="2022-01-26T16:56:56.785" v="4826"/>
          <ac:spMkLst>
            <pc:docMk/>
            <pc:sldMk cId="146929110" sldId="319"/>
            <ac:spMk id="294" creationId="{E2ED7B60-2661-4E30-90B5-FA1FE62B0F94}"/>
          </ac:spMkLst>
        </pc:spChg>
        <pc:spChg chg="mod">
          <ac:chgData name="Xin Zhang (FA Talent)" userId="474f572f-8271-4f60-858e-cee871e0aec6" providerId="ADAL" clId="{BC7BFE87-0547-4714-AF4E-927735BA5F98}" dt="2022-01-26T16:56:56.859" v="4879"/>
          <ac:spMkLst>
            <pc:docMk/>
            <pc:sldMk cId="146929110" sldId="319"/>
            <ac:spMk id="295" creationId="{923BCBF7-1F84-46A6-A8FA-7AD0D7222BA8}"/>
          </ac:spMkLst>
        </pc:spChg>
        <pc:spChg chg="mod">
          <ac:chgData name="Xin Zhang (FA Talent)" userId="474f572f-8271-4f60-858e-cee871e0aec6" providerId="ADAL" clId="{BC7BFE87-0547-4714-AF4E-927735BA5F98}" dt="2022-01-26T16:56:56.395" v="4621"/>
          <ac:spMkLst>
            <pc:docMk/>
            <pc:sldMk cId="146929110" sldId="319"/>
            <ac:spMk id="296" creationId="{45412147-13D5-4C61-8540-A98CA3D87547}"/>
          </ac:spMkLst>
        </pc:spChg>
        <pc:spChg chg="mod">
          <ac:chgData name="Xin Zhang (FA Talent)" userId="474f572f-8271-4f60-858e-cee871e0aec6" providerId="ADAL" clId="{BC7BFE87-0547-4714-AF4E-927735BA5F98}" dt="2022-01-26T16:56:56.398" v="4625"/>
          <ac:spMkLst>
            <pc:docMk/>
            <pc:sldMk cId="146929110" sldId="319"/>
            <ac:spMk id="297" creationId="{441EE838-0FC6-4298-BF17-A807B69E8C15}"/>
          </ac:spMkLst>
        </pc:spChg>
        <pc:spChg chg="mod">
          <ac:chgData name="Xin Zhang (FA Talent)" userId="474f572f-8271-4f60-858e-cee871e0aec6" providerId="ADAL" clId="{BC7BFE87-0547-4714-AF4E-927735BA5F98}" dt="2022-01-26T16:56:56.390" v="4613"/>
          <ac:spMkLst>
            <pc:docMk/>
            <pc:sldMk cId="146929110" sldId="319"/>
            <ac:spMk id="298" creationId="{B45D8AB3-96B2-49D8-92E2-5A37FC4E3E04}"/>
          </ac:spMkLst>
        </pc:spChg>
        <pc:spChg chg="mod">
          <ac:chgData name="Xin Zhang (FA Talent)" userId="474f572f-8271-4f60-858e-cee871e0aec6" providerId="ADAL" clId="{BC7BFE87-0547-4714-AF4E-927735BA5F98}" dt="2022-01-26T16:56:56.393" v="4617"/>
          <ac:spMkLst>
            <pc:docMk/>
            <pc:sldMk cId="146929110" sldId="319"/>
            <ac:spMk id="299" creationId="{BEE5CB0A-2844-4702-8DA2-C3664B674AB3}"/>
          </ac:spMkLst>
        </pc:spChg>
        <pc:spChg chg="mod">
          <ac:chgData name="Xin Zhang (FA Talent)" userId="474f572f-8271-4f60-858e-cee871e0aec6" providerId="ADAL" clId="{BC7BFE87-0547-4714-AF4E-927735BA5F98}" dt="2022-01-26T16:56:56.270" v="4605"/>
          <ac:spMkLst>
            <pc:docMk/>
            <pc:sldMk cId="146929110" sldId="319"/>
            <ac:spMk id="300" creationId="{C744BE5C-2BF0-4BDD-8897-5DF7C969FD9F}"/>
          </ac:spMkLst>
        </pc:spChg>
        <pc:spChg chg="mod">
          <ac:chgData name="Xin Zhang (FA Talent)" userId="474f572f-8271-4f60-858e-cee871e0aec6" providerId="ADAL" clId="{BC7BFE87-0547-4714-AF4E-927735BA5F98}" dt="2022-01-26T16:56:56.273" v="4609"/>
          <ac:spMkLst>
            <pc:docMk/>
            <pc:sldMk cId="146929110" sldId="319"/>
            <ac:spMk id="301" creationId="{180FDAC0-F451-429A-9E19-3D4C1B07A1EE}"/>
          </ac:spMkLst>
        </pc:spChg>
        <pc:spChg chg="mod">
          <ac:chgData name="Xin Zhang (FA Talent)" userId="474f572f-8271-4f60-858e-cee871e0aec6" providerId="ADAL" clId="{BC7BFE87-0547-4714-AF4E-927735BA5F98}" dt="2022-01-26T16:56:56.792" v="4829"/>
          <ac:spMkLst>
            <pc:docMk/>
            <pc:sldMk cId="146929110" sldId="319"/>
            <ac:spMk id="302" creationId="{7F7CFF9A-311B-48BB-A649-2D95623C5ED0}"/>
          </ac:spMkLst>
        </pc:spChg>
        <pc:spChg chg="mod">
          <ac:chgData name="Xin Zhang (FA Talent)" userId="474f572f-8271-4f60-858e-cee871e0aec6" providerId="ADAL" clId="{BC7BFE87-0547-4714-AF4E-927735BA5F98}" dt="2022-01-26T16:56:56.869" v="4887"/>
          <ac:spMkLst>
            <pc:docMk/>
            <pc:sldMk cId="146929110" sldId="319"/>
            <ac:spMk id="303" creationId="{7C3D2DF2-5C5C-424F-97DC-13706EBCEB1F}"/>
          </ac:spMkLst>
        </pc:spChg>
        <pc:spChg chg="mod">
          <ac:chgData name="Xin Zhang (FA Talent)" userId="474f572f-8271-4f60-858e-cee871e0aec6" providerId="ADAL" clId="{BC7BFE87-0547-4714-AF4E-927735BA5F98}" dt="2022-01-26T16:56:57.075" v="4903"/>
          <ac:spMkLst>
            <pc:docMk/>
            <pc:sldMk cId="146929110" sldId="319"/>
            <ac:spMk id="304" creationId="{1658451E-9F31-48B3-82C9-5576FF8A8042}"/>
          </ac:spMkLst>
        </pc:spChg>
        <pc:spChg chg="mod">
          <ac:chgData name="Xin Zhang (FA Talent)" userId="474f572f-8271-4f60-858e-cee871e0aec6" providerId="ADAL" clId="{BC7BFE87-0547-4714-AF4E-927735BA5F98}" dt="2022-01-26T16:56:57.092" v="4913"/>
          <ac:spMkLst>
            <pc:docMk/>
            <pc:sldMk cId="146929110" sldId="319"/>
            <ac:spMk id="305" creationId="{2B6622E1-E03E-4660-96FB-446CB2B66E7C}"/>
          </ac:spMkLst>
        </pc:spChg>
        <pc:spChg chg="mod">
          <ac:chgData name="Xin Zhang (FA Talent)" userId="474f572f-8271-4f60-858e-cee871e0aec6" providerId="ADAL" clId="{BC7BFE87-0547-4714-AF4E-927735BA5F98}" dt="2022-01-26T16:56:56.265" v="4597"/>
          <ac:spMkLst>
            <pc:docMk/>
            <pc:sldMk cId="146929110" sldId="319"/>
            <ac:spMk id="306" creationId="{BE57E2DD-B0C9-4347-8D20-04A10FCFDF63}"/>
          </ac:spMkLst>
        </pc:spChg>
        <pc:spChg chg="mod">
          <ac:chgData name="Xin Zhang (FA Talent)" userId="474f572f-8271-4f60-858e-cee871e0aec6" providerId="ADAL" clId="{BC7BFE87-0547-4714-AF4E-927735BA5F98}" dt="2022-01-26T16:56:56.268" v="4601"/>
          <ac:spMkLst>
            <pc:docMk/>
            <pc:sldMk cId="146929110" sldId="319"/>
            <ac:spMk id="307" creationId="{8D2354E4-9F88-413B-A5FC-467A853DE7F0}"/>
          </ac:spMkLst>
        </pc:spChg>
        <pc:spChg chg="mod">
          <ac:chgData name="Xin Zhang (FA Talent)" userId="474f572f-8271-4f60-858e-cee871e0aec6" providerId="ADAL" clId="{BC7BFE87-0547-4714-AF4E-927735BA5F98}" dt="2022-01-26T16:56:56.256" v="4585"/>
          <ac:spMkLst>
            <pc:docMk/>
            <pc:sldMk cId="146929110" sldId="319"/>
            <ac:spMk id="308" creationId="{6B7164B6-5DCF-4ECE-8212-B47DD7982DC2}"/>
          </ac:spMkLst>
        </pc:spChg>
        <pc:spChg chg="mod">
          <ac:chgData name="Xin Zhang (FA Talent)" userId="474f572f-8271-4f60-858e-cee871e0aec6" providerId="ADAL" clId="{BC7BFE87-0547-4714-AF4E-927735BA5F98}" dt="2022-01-26T16:56:56.259" v="4589"/>
          <ac:spMkLst>
            <pc:docMk/>
            <pc:sldMk cId="146929110" sldId="319"/>
            <ac:spMk id="309" creationId="{42FA3856-C62E-4325-ADFA-901DC0965D1F}"/>
          </ac:spMkLst>
        </pc:spChg>
        <pc:spChg chg="mod">
          <ac:chgData name="Xin Zhang (FA Talent)" userId="474f572f-8271-4f60-858e-cee871e0aec6" providerId="ADAL" clId="{BC7BFE87-0547-4714-AF4E-927735BA5F98}" dt="2022-01-26T16:56:56.262" v="4593"/>
          <ac:spMkLst>
            <pc:docMk/>
            <pc:sldMk cId="146929110" sldId="319"/>
            <ac:spMk id="310" creationId="{0F24E856-EC10-40B7-BA41-43C8897F5343}"/>
          </ac:spMkLst>
        </pc:spChg>
        <pc:spChg chg="mod">
          <ac:chgData name="Xin Zhang (FA Talent)" userId="474f572f-8271-4f60-858e-cee871e0aec6" providerId="ADAL" clId="{BC7BFE87-0547-4714-AF4E-927735BA5F98}" dt="2022-01-26T16:56:56.247" v="4573"/>
          <ac:spMkLst>
            <pc:docMk/>
            <pc:sldMk cId="146929110" sldId="319"/>
            <ac:spMk id="311" creationId="{9660F053-EF83-4980-9D35-B36EC02F7B72}"/>
          </ac:spMkLst>
        </pc:spChg>
        <pc:spChg chg="mod">
          <ac:chgData name="Xin Zhang (FA Talent)" userId="474f572f-8271-4f60-858e-cee871e0aec6" providerId="ADAL" clId="{BC7BFE87-0547-4714-AF4E-927735BA5F98}" dt="2022-01-26T16:56:56.250" v="4577"/>
          <ac:spMkLst>
            <pc:docMk/>
            <pc:sldMk cId="146929110" sldId="319"/>
            <ac:spMk id="312" creationId="{12C88460-87D9-4B29-9F7F-DBA45F85BD8F}"/>
          </ac:spMkLst>
        </pc:spChg>
        <pc:spChg chg="mod">
          <ac:chgData name="Xin Zhang (FA Talent)" userId="474f572f-8271-4f60-858e-cee871e0aec6" providerId="ADAL" clId="{BC7BFE87-0547-4714-AF4E-927735BA5F98}" dt="2022-01-26T16:56:56.253" v="4581"/>
          <ac:spMkLst>
            <pc:docMk/>
            <pc:sldMk cId="146929110" sldId="319"/>
            <ac:spMk id="313" creationId="{76773347-6BFF-4E42-94AF-AA28EDFA4F82}"/>
          </ac:spMkLst>
        </pc:spChg>
        <pc:spChg chg="mod">
          <ac:chgData name="Xin Zhang (FA Talent)" userId="474f572f-8271-4f60-858e-cee871e0aec6" providerId="ADAL" clId="{BC7BFE87-0547-4714-AF4E-927735BA5F98}" dt="2022-01-26T16:56:56.741" v="4812"/>
          <ac:spMkLst>
            <pc:docMk/>
            <pc:sldMk cId="146929110" sldId="319"/>
            <ac:spMk id="314" creationId="{FA7020D9-43F2-411A-A42E-3A96F8F2AF74}"/>
          </ac:spMkLst>
        </pc:spChg>
        <pc:spChg chg="mod">
          <ac:chgData name="Xin Zhang (FA Talent)" userId="474f572f-8271-4f60-858e-cee871e0aec6" providerId="ADAL" clId="{BC7BFE87-0547-4714-AF4E-927735BA5F98}" dt="2022-01-26T16:56:56.861" v="4881"/>
          <ac:spMkLst>
            <pc:docMk/>
            <pc:sldMk cId="146929110" sldId="319"/>
            <ac:spMk id="315" creationId="{F913633A-37EF-4038-848D-D52171AAFDA7}"/>
          </ac:spMkLst>
        </pc:spChg>
        <pc:spChg chg="mod">
          <ac:chgData name="Xin Zhang (FA Talent)" userId="474f572f-8271-4f60-858e-cee871e0aec6" providerId="ADAL" clId="{BC7BFE87-0547-4714-AF4E-927735BA5F98}" dt="2022-01-26T16:56:56.671" v="4808"/>
          <ac:spMkLst>
            <pc:docMk/>
            <pc:sldMk cId="146929110" sldId="319"/>
            <ac:spMk id="316" creationId="{0E90FE1A-755F-42C9-A443-0FCCC60A9C1D}"/>
          </ac:spMkLst>
        </pc:spChg>
        <pc:spChg chg="mod">
          <ac:chgData name="Xin Zhang (FA Talent)" userId="474f572f-8271-4f60-858e-cee871e0aec6" providerId="ADAL" clId="{BC7BFE87-0547-4714-AF4E-927735BA5F98}" dt="2022-01-26T16:56:56.858" v="4878"/>
          <ac:spMkLst>
            <pc:docMk/>
            <pc:sldMk cId="146929110" sldId="319"/>
            <ac:spMk id="317" creationId="{8DAD5C8B-3E2D-4997-B5E4-F09E13B349C2}"/>
          </ac:spMkLst>
        </pc:spChg>
        <pc:spChg chg="mod">
          <ac:chgData name="Xin Zhang (FA Talent)" userId="474f572f-8271-4f60-858e-cee871e0aec6" providerId="ADAL" clId="{BC7BFE87-0547-4714-AF4E-927735BA5F98}" dt="2022-01-26T16:56:56.237" v="4557"/>
          <ac:spMkLst>
            <pc:docMk/>
            <pc:sldMk cId="146929110" sldId="319"/>
            <ac:spMk id="318" creationId="{51C15F57-05D2-4AAB-AD1F-6EBF07B64C65}"/>
          </ac:spMkLst>
        </pc:spChg>
        <pc:spChg chg="mod">
          <ac:chgData name="Xin Zhang (FA Talent)" userId="474f572f-8271-4f60-858e-cee871e0aec6" providerId="ADAL" clId="{BC7BFE87-0547-4714-AF4E-927735BA5F98}" dt="2022-01-26T16:56:56.239" v="4561"/>
          <ac:spMkLst>
            <pc:docMk/>
            <pc:sldMk cId="146929110" sldId="319"/>
            <ac:spMk id="319" creationId="{FA4E6FCB-C6C2-4282-BCA8-9BB0AE6B9C37}"/>
          </ac:spMkLst>
        </pc:spChg>
        <pc:spChg chg="mod">
          <ac:chgData name="Xin Zhang (FA Talent)" userId="474f572f-8271-4f60-858e-cee871e0aec6" providerId="ADAL" clId="{BC7BFE87-0547-4714-AF4E-927735BA5F98}" dt="2022-01-26T16:56:56.242" v="4565"/>
          <ac:spMkLst>
            <pc:docMk/>
            <pc:sldMk cId="146929110" sldId="319"/>
            <ac:spMk id="320" creationId="{B0D1AB9B-CCA3-41A5-96A5-EB77E862D3EA}"/>
          </ac:spMkLst>
        </pc:spChg>
        <pc:spChg chg="mod">
          <ac:chgData name="Xin Zhang (FA Talent)" userId="474f572f-8271-4f60-858e-cee871e0aec6" providerId="ADAL" clId="{BC7BFE87-0547-4714-AF4E-927735BA5F98}" dt="2022-01-26T16:56:56.228" v="4545"/>
          <ac:spMkLst>
            <pc:docMk/>
            <pc:sldMk cId="146929110" sldId="319"/>
            <ac:spMk id="321" creationId="{F756C39A-21D9-4CDE-B67C-7EE468F315CA}"/>
          </ac:spMkLst>
        </pc:spChg>
        <pc:spChg chg="mod">
          <ac:chgData name="Xin Zhang (FA Talent)" userId="474f572f-8271-4f60-858e-cee871e0aec6" providerId="ADAL" clId="{BC7BFE87-0547-4714-AF4E-927735BA5F98}" dt="2022-01-26T16:56:56.231" v="4549"/>
          <ac:spMkLst>
            <pc:docMk/>
            <pc:sldMk cId="146929110" sldId="319"/>
            <ac:spMk id="322" creationId="{EC76DD63-B8CB-4B9D-9114-9448206654C6}"/>
          </ac:spMkLst>
        </pc:spChg>
        <pc:spChg chg="mod">
          <ac:chgData name="Xin Zhang (FA Talent)" userId="474f572f-8271-4f60-858e-cee871e0aec6" providerId="ADAL" clId="{BC7BFE87-0547-4714-AF4E-927735BA5F98}" dt="2022-01-26T16:56:56.234" v="4553"/>
          <ac:spMkLst>
            <pc:docMk/>
            <pc:sldMk cId="146929110" sldId="319"/>
            <ac:spMk id="323" creationId="{270FFAF3-FF3D-4F54-9618-DC77F5D64731}"/>
          </ac:spMkLst>
        </pc:spChg>
        <pc:spChg chg="mod">
          <ac:chgData name="Xin Zhang (FA Talent)" userId="474f572f-8271-4f60-858e-cee871e0aec6" providerId="ADAL" clId="{BC7BFE87-0547-4714-AF4E-927735BA5F98}" dt="2022-01-26T16:56:56.770" v="4821"/>
          <ac:spMkLst>
            <pc:docMk/>
            <pc:sldMk cId="146929110" sldId="319"/>
            <ac:spMk id="324" creationId="{14985B98-3B23-423A-B273-41B061A41232}"/>
          </ac:spMkLst>
        </pc:spChg>
        <pc:spChg chg="mod">
          <ac:chgData name="Xin Zhang (FA Talent)" userId="474f572f-8271-4f60-858e-cee871e0aec6" providerId="ADAL" clId="{BC7BFE87-0547-4714-AF4E-927735BA5F98}" dt="2022-01-26T16:56:56.860" v="4880"/>
          <ac:spMkLst>
            <pc:docMk/>
            <pc:sldMk cId="146929110" sldId="319"/>
            <ac:spMk id="325" creationId="{C82E7433-9777-4BA6-81E1-B54406BB2A26}"/>
          </ac:spMkLst>
        </pc:spChg>
        <pc:spChg chg="mod">
          <ac:chgData name="Xin Zhang (FA Talent)" userId="474f572f-8271-4f60-858e-cee871e0aec6" providerId="ADAL" clId="{BC7BFE87-0547-4714-AF4E-927735BA5F98}" dt="2022-01-26T16:56:57.070" v="4900"/>
          <ac:spMkLst>
            <pc:docMk/>
            <pc:sldMk cId="146929110" sldId="319"/>
            <ac:spMk id="326" creationId="{200F14E0-5443-4B6B-B7F8-453F57F1BC9A}"/>
          </ac:spMkLst>
        </pc:spChg>
        <pc:spChg chg="mod">
          <ac:chgData name="Xin Zhang (FA Talent)" userId="474f572f-8271-4f60-858e-cee871e0aec6" providerId="ADAL" clId="{BC7BFE87-0547-4714-AF4E-927735BA5F98}" dt="2022-01-26T16:56:56.668" v="4806"/>
          <ac:spMkLst>
            <pc:docMk/>
            <pc:sldMk cId="146929110" sldId="319"/>
            <ac:spMk id="327" creationId="{764105AE-83A0-4F03-925E-92E5B794E350}"/>
          </ac:spMkLst>
        </pc:spChg>
        <pc:spChg chg="mod">
          <ac:chgData name="Xin Zhang (FA Talent)" userId="474f572f-8271-4f60-858e-cee871e0aec6" providerId="ADAL" clId="{BC7BFE87-0547-4714-AF4E-927735BA5F98}" dt="2022-01-26T16:56:56.848" v="4867"/>
          <ac:spMkLst>
            <pc:docMk/>
            <pc:sldMk cId="146929110" sldId="319"/>
            <ac:spMk id="328" creationId="{C7A4AC1C-965F-4627-B7A1-C8DE48F6BCA2}"/>
          </ac:spMkLst>
        </pc:spChg>
        <pc:spChg chg="mod">
          <ac:chgData name="Xin Zhang (FA Talent)" userId="474f572f-8271-4f60-858e-cee871e0aec6" providerId="ADAL" clId="{BC7BFE87-0547-4714-AF4E-927735BA5F98}" dt="2022-01-26T16:56:56.209" v="4517"/>
          <ac:spMkLst>
            <pc:docMk/>
            <pc:sldMk cId="146929110" sldId="319"/>
            <ac:spMk id="329" creationId="{EE239D11-5511-4816-BA2B-4FC2C40547A1}"/>
          </ac:spMkLst>
        </pc:spChg>
        <pc:spChg chg="mod">
          <ac:chgData name="Xin Zhang (FA Talent)" userId="474f572f-8271-4f60-858e-cee871e0aec6" providerId="ADAL" clId="{BC7BFE87-0547-4714-AF4E-927735BA5F98}" dt="2022-01-26T16:56:56.212" v="4521"/>
          <ac:spMkLst>
            <pc:docMk/>
            <pc:sldMk cId="146929110" sldId="319"/>
            <ac:spMk id="330" creationId="{CC6CD81B-5FA8-4137-835D-27329CBEDD6D}"/>
          </ac:spMkLst>
        </pc:spChg>
        <pc:spChg chg="mod">
          <ac:chgData name="Xin Zhang (FA Talent)" userId="474f572f-8271-4f60-858e-cee871e0aec6" providerId="ADAL" clId="{BC7BFE87-0547-4714-AF4E-927735BA5F98}" dt="2022-01-26T16:56:56.214" v="4525"/>
          <ac:spMkLst>
            <pc:docMk/>
            <pc:sldMk cId="146929110" sldId="319"/>
            <ac:spMk id="331" creationId="{9250F5EC-8B89-416E-95F4-CC232B67F059}"/>
          </ac:spMkLst>
        </pc:spChg>
        <pc:spChg chg="mod">
          <ac:chgData name="Xin Zhang (FA Talent)" userId="474f572f-8271-4f60-858e-cee871e0aec6" providerId="ADAL" clId="{BC7BFE87-0547-4714-AF4E-927735BA5F98}" dt="2022-01-26T16:56:56.217" v="4529"/>
          <ac:spMkLst>
            <pc:docMk/>
            <pc:sldMk cId="146929110" sldId="319"/>
            <ac:spMk id="332" creationId="{25FAB9F2-A48E-4F01-A1C8-617D44C1AA55}"/>
          </ac:spMkLst>
        </pc:spChg>
        <pc:spChg chg="mod">
          <ac:chgData name="Xin Zhang (FA Talent)" userId="474f572f-8271-4f60-858e-cee871e0aec6" providerId="ADAL" clId="{BC7BFE87-0547-4714-AF4E-927735BA5F98}" dt="2022-01-26T16:56:56.220" v="4533"/>
          <ac:spMkLst>
            <pc:docMk/>
            <pc:sldMk cId="146929110" sldId="319"/>
            <ac:spMk id="333" creationId="{61CE7048-3769-4536-9742-4E1D0E696DDF}"/>
          </ac:spMkLst>
        </pc:spChg>
        <pc:spChg chg="mod">
          <ac:chgData name="Xin Zhang (FA Talent)" userId="474f572f-8271-4f60-858e-cee871e0aec6" providerId="ADAL" clId="{BC7BFE87-0547-4714-AF4E-927735BA5F98}" dt="2022-01-26T16:56:56.223" v="4537"/>
          <ac:spMkLst>
            <pc:docMk/>
            <pc:sldMk cId="146929110" sldId="319"/>
            <ac:spMk id="334" creationId="{C0AD39C4-4332-4F3E-9245-CD0A3CA7918C}"/>
          </ac:spMkLst>
        </pc:spChg>
        <pc:spChg chg="mod">
          <ac:chgData name="Xin Zhang (FA Talent)" userId="474f572f-8271-4f60-858e-cee871e0aec6" providerId="ADAL" clId="{BC7BFE87-0547-4714-AF4E-927735BA5F98}" dt="2022-01-26T16:56:56.226" v="4541"/>
          <ac:spMkLst>
            <pc:docMk/>
            <pc:sldMk cId="146929110" sldId="319"/>
            <ac:spMk id="335" creationId="{B108CEFA-6987-4624-A658-47D54B2FF84A}"/>
          </ac:spMkLst>
        </pc:spChg>
        <pc:spChg chg="mod">
          <ac:chgData name="Xin Zhang (FA Talent)" userId="474f572f-8271-4f60-858e-cee871e0aec6" providerId="ADAL" clId="{BC7BFE87-0547-4714-AF4E-927735BA5F98}" dt="2022-01-26T16:56:56.204" v="4509"/>
          <ac:spMkLst>
            <pc:docMk/>
            <pc:sldMk cId="146929110" sldId="319"/>
            <ac:spMk id="336" creationId="{E33CCD47-B24D-4E38-BD06-A24AFEC24BD2}"/>
          </ac:spMkLst>
        </pc:spChg>
        <pc:spChg chg="mod">
          <ac:chgData name="Xin Zhang (FA Talent)" userId="474f572f-8271-4f60-858e-cee871e0aec6" providerId="ADAL" clId="{BC7BFE87-0547-4714-AF4E-927735BA5F98}" dt="2022-01-26T16:56:56.207" v="4513"/>
          <ac:spMkLst>
            <pc:docMk/>
            <pc:sldMk cId="146929110" sldId="319"/>
            <ac:spMk id="337" creationId="{B52771EE-65EA-435C-AA68-0D2091B5D05E}"/>
          </ac:spMkLst>
        </pc:spChg>
        <pc:spChg chg="mod">
          <ac:chgData name="Xin Zhang (FA Talent)" userId="474f572f-8271-4f60-858e-cee871e0aec6" providerId="ADAL" clId="{BC7BFE87-0547-4714-AF4E-927735BA5F98}" dt="2022-01-26T16:56:56.189" v="4497"/>
          <ac:spMkLst>
            <pc:docMk/>
            <pc:sldMk cId="146929110" sldId="319"/>
            <ac:spMk id="338" creationId="{2D5B628A-3CCB-45F6-90A5-99B568F86092}"/>
          </ac:spMkLst>
        </pc:spChg>
        <pc:spChg chg="mod">
          <ac:chgData name="Xin Zhang (FA Talent)" userId="474f572f-8271-4f60-858e-cee871e0aec6" providerId="ADAL" clId="{BC7BFE87-0547-4714-AF4E-927735BA5F98}" dt="2022-01-26T16:56:56.192" v="4501"/>
          <ac:spMkLst>
            <pc:docMk/>
            <pc:sldMk cId="146929110" sldId="319"/>
            <ac:spMk id="339" creationId="{FDF543C5-6B9B-49D1-B632-AE4E2B3242A1}"/>
          </ac:spMkLst>
        </pc:spChg>
        <pc:spChg chg="mod">
          <ac:chgData name="Xin Zhang (FA Talent)" userId="474f572f-8271-4f60-858e-cee871e0aec6" providerId="ADAL" clId="{BC7BFE87-0547-4714-AF4E-927735BA5F98}" dt="2022-01-26T16:56:56.195" v="4505"/>
          <ac:spMkLst>
            <pc:docMk/>
            <pc:sldMk cId="146929110" sldId="319"/>
            <ac:spMk id="340" creationId="{5C2951C3-47AC-477F-8A08-E98CCAC46287}"/>
          </ac:spMkLst>
        </pc:spChg>
        <pc:spChg chg="mod">
          <ac:chgData name="Xin Zhang (FA Talent)" userId="474f572f-8271-4f60-858e-cee871e0aec6" providerId="ADAL" clId="{BC7BFE87-0547-4714-AF4E-927735BA5F98}" dt="2022-01-26T16:56:56.746" v="4813"/>
          <ac:spMkLst>
            <pc:docMk/>
            <pc:sldMk cId="146929110" sldId="319"/>
            <ac:spMk id="341" creationId="{1BD1AA7C-A8F9-484E-9585-60271BC8FDD5}"/>
          </ac:spMkLst>
        </pc:spChg>
        <pc:spChg chg="mod">
          <ac:chgData name="Xin Zhang (FA Talent)" userId="474f572f-8271-4f60-858e-cee871e0aec6" providerId="ADAL" clId="{BC7BFE87-0547-4714-AF4E-927735BA5F98}" dt="2022-01-26T16:56:56.856" v="4876"/>
          <ac:spMkLst>
            <pc:docMk/>
            <pc:sldMk cId="146929110" sldId="319"/>
            <ac:spMk id="342" creationId="{8CFFCE4F-095A-4FD5-8E7E-108A5E788878}"/>
          </ac:spMkLst>
        </pc:spChg>
        <pc:spChg chg="mod">
          <ac:chgData name="Xin Zhang (FA Talent)" userId="474f572f-8271-4f60-858e-cee871e0aec6" providerId="ADAL" clId="{BC7BFE87-0547-4714-AF4E-927735BA5F98}" dt="2022-01-26T16:56:56.666" v="4805"/>
          <ac:spMkLst>
            <pc:docMk/>
            <pc:sldMk cId="146929110" sldId="319"/>
            <ac:spMk id="343" creationId="{CA0B3361-306D-42B1-A7D5-865CE552FC68}"/>
          </ac:spMkLst>
        </pc:spChg>
        <pc:spChg chg="mod">
          <ac:chgData name="Xin Zhang (FA Talent)" userId="474f572f-8271-4f60-858e-cee871e0aec6" providerId="ADAL" clId="{BC7BFE87-0547-4714-AF4E-927735BA5F98}" dt="2022-01-26T16:56:56.853" v="4874"/>
          <ac:spMkLst>
            <pc:docMk/>
            <pc:sldMk cId="146929110" sldId="319"/>
            <ac:spMk id="344" creationId="{794CAD5F-61FE-41CD-9C8B-45139D42ABAF}"/>
          </ac:spMkLst>
        </pc:spChg>
        <pc:spChg chg="mod">
          <ac:chgData name="Xin Zhang (FA Talent)" userId="474f572f-8271-4f60-858e-cee871e0aec6" providerId="ADAL" clId="{BC7BFE87-0547-4714-AF4E-927735BA5F98}" dt="2022-01-26T16:56:56.182" v="4489"/>
          <ac:spMkLst>
            <pc:docMk/>
            <pc:sldMk cId="146929110" sldId="319"/>
            <ac:spMk id="345" creationId="{3354E8CB-84DD-4ADE-A339-8AD90F2BA113}"/>
          </ac:spMkLst>
        </pc:spChg>
        <pc:spChg chg="mod">
          <ac:chgData name="Xin Zhang (FA Talent)" userId="474f572f-8271-4f60-858e-cee871e0aec6" providerId="ADAL" clId="{BC7BFE87-0547-4714-AF4E-927735BA5F98}" dt="2022-01-26T16:56:56.186" v="4493"/>
          <ac:spMkLst>
            <pc:docMk/>
            <pc:sldMk cId="146929110" sldId="319"/>
            <ac:spMk id="346" creationId="{93681E34-8B71-487A-B486-824831C49559}"/>
          </ac:spMkLst>
        </pc:spChg>
        <pc:spChg chg="mod">
          <ac:chgData name="Xin Zhang (FA Talent)" userId="474f572f-8271-4f60-858e-cee871e0aec6" providerId="ADAL" clId="{BC7BFE87-0547-4714-AF4E-927735BA5F98}" dt="2022-01-26T16:56:56.177" v="4481"/>
          <ac:spMkLst>
            <pc:docMk/>
            <pc:sldMk cId="146929110" sldId="319"/>
            <ac:spMk id="347" creationId="{1D4CD6CB-BB2E-48D2-884A-12556AE5289C}"/>
          </ac:spMkLst>
        </pc:spChg>
        <pc:spChg chg="mod">
          <ac:chgData name="Xin Zhang (FA Talent)" userId="474f572f-8271-4f60-858e-cee871e0aec6" providerId="ADAL" clId="{BC7BFE87-0547-4714-AF4E-927735BA5F98}" dt="2022-01-26T16:56:56.180" v="4485"/>
          <ac:spMkLst>
            <pc:docMk/>
            <pc:sldMk cId="146929110" sldId="319"/>
            <ac:spMk id="348" creationId="{8F1494CF-754A-4169-8B0F-F51FA770CAF8}"/>
          </ac:spMkLst>
        </pc:spChg>
        <pc:spChg chg="mod">
          <ac:chgData name="Xin Zhang (FA Talent)" userId="474f572f-8271-4f60-858e-cee871e0aec6" providerId="ADAL" clId="{BC7BFE87-0547-4714-AF4E-927735BA5F98}" dt="2022-01-26T16:56:56.130" v="4461"/>
          <ac:spMkLst>
            <pc:docMk/>
            <pc:sldMk cId="146929110" sldId="319"/>
            <ac:spMk id="349" creationId="{ADDA7CB6-1C9F-4D06-A867-93B9C22618C3}"/>
          </ac:spMkLst>
        </pc:spChg>
        <pc:spChg chg="mod">
          <ac:chgData name="Xin Zhang (FA Talent)" userId="474f572f-8271-4f60-858e-cee871e0aec6" providerId="ADAL" clId="{BC7BFE87-0547-4714-AF4E-927735BA5F98}" dt="2022-01-26T16:56:56.165" v="4465"/>
          <ac:spMkLst>
            <pc:docMk/>
            <pc:sldMk cId="146929110" sldId="319"/>
            <ac:spMk id="350" creationId="{487E1F2C-8523-4678-A07A-76B56806E10B}"/>
          </ac:spMkLst>
        </pc:spChg>
        <pc:spChg chg="mod">
          <ac:chgData name="Xin Zhang (FA Talent)" userId="474f572f-8271-4f60-858e-cee871e0aec6" providerId="ADAL" clId="{BC7BFE87-0547-4714-AF4E-927735BA5F98}" dt="2022-01-26T16:56:56.168" v="4469"/>
          <ac:spMkLst>
            <pc:docMk/>
            <pc:sldMk cId="146929110" sldId="319"/>
            <ac:spMk id="351" creationId="{C4A97C0C-788C-4A8B-8A9F-D4A499FCFF5E}"/>
          </ac:spMkLst>
        </pc:spChg>
        <pc:spChg chg="mod">
          <ac:chgData name="Xin Zhang (FA Talent)" userId="474f572f-8271-4f60-858e-cee871e0aec6" providerId="ADAL" clId="{BC7BFE87-0547-4714-AF4E-927735BA5F98}" dt="2022-01-26T16:56:56.116" v="4441"/>
          <ac:spMkLst>
            <pc:docMk/>
            <pc:sldMk cId="146929110" sldId="319"/>
            <ac:spMk id="352" creationId="{89EA641C-B91B-4A1B-89E5-FEAEEC612435}"/>
          </ac:spMkLst>
        </pc:spChg>
        <pc:spChg chg="mod">
          <ac:chgData name="Xin Zhang (FA Talent)" userId="474f572f-8271-4f60-858e-cee871e0aec6" providerId="ADAL" clId="{BC7BFE87-0547-4714-AF4E-927735BA5F98}" dt="2022-01-26T16:56:56.118" v="4445"/>
          <ac:spMkLst>
            <pc:docMk/>
            <pc:sldMk cId="146929110" sldId="319"/>
            <ac:spMk id="353" creationId="{3264F78F-211F-487F-9FBC-B6435F857FCD}"/>
          </ac:spMkLst>
        </pc:spChg>
        <pc:spChg chg="mod">
          <ac:chgData name="Xin Zhang (FA Talent)" userId="474f572f-8271-4f60-858e-cee871e0aec6" providerId="ADAL" clId="{BC7BFE87-0547-4714-AF4E-927735BA5F98}" dt="2022-01-26T16:56:56.121" v="4449"/>
          <ac:spMkLst>
            <pc:docMk/>
            <pc:sldMk cId="146929110" sldId="319"/>
            <ac:spMk id="354" creationId="{6D60E77F-BCCA-46D7-9B3D-15438090E6C0}"/>
          </ac:spMkLst>
        </pc:spChg>
        <pc:spChg chg="mod">
          <ac:chgData name="Xin Zhang (FA Talent)" userId="474f572f-8271-4f60-858e-cee871e0aec6" providerId="ADAL" clId="{BC7BFE87-0547-4714-AF4E-927735BA5F98}" dt="2022-01-26T16:56:56.124" v="4453"/>
          <ac:spMkLst>
            <pc:docMk/>
            <pc:sldMk cId="146929110" sldId="319"/>
            <ac:spMk id="355" creationId="{224BEBA4-7598-417C-B529-53B77F2C15CD}"/>
          </ac:spMkLst>
        </pc:spChg>
        <pc:spChg chg="mod">
          <ac:chgData name="Xin Zhang (FA Talent)" userId="474f572f-8271-4f60-858e-cee871e0aec6" providerId="ADAL" clId="{BC7BFE87-0547-4714-AF4E-927735BA5F98}" dt="2022-01-26T16:56:56.105" v="4425"/>
          <ac:spMkLst>
            <pc:docMk/>
            <pc:sldMk cId="146929110" sldId="319"/>
            <ac:spMk id="356" creationId="{66542FEA-A009-4C02-9319-0ABE60BC0911}"/>
          </ac:spMkLst>
        </pc:spChg>
        <pc:spChg chg="mod">
          <ac:chgData name="Xin Zhang (FA Talent)" userId="474f572f-8271-4f60-858e-cee871e0aec6" providerId="ADAL" clId="{BC7BFE87-0547-4714-AF4E-927735BA5F98}" dt="2022-01-26T16:56:56.107" v="4429"/>
          <ac:spMkLst>
            <pc:docMk/>
            <pc:sldMk cId="146929110" sldId="319"/>
            <ac:spMk id="357" creationId="{422E99A4-9D42-4A1E-8340-EBAF0D466F51}"/>
          </ac:spMkLst>
        </pc:spChg>
        <pc:spChg chg="mod">
          <ac:chgData name="Xin Zhang (FA Talent)" userId="474f572f-8271-4f60-858e-cee871e0aec6" providerId="ADAL" clId="{BC7BFE87-0547-4714-AF4E-927735BA5F98}" dt="2022-01-26T16:56:56.111" v="4433"/>
          <ac:spMkLst>
            <pc:docMk/>
            <pc:sldMk cId="146929110" sldId="319"/>
            <ac:spMk id="358" creationId="{A7FFF81D-AE17-4E9B-9DDA-11DA4B5F5DFF}"/>
          </ac:spMkLst>
        </pc:spChg>
        <pc:spChg chg="mod">
          <ac:chgData name="Xin Zhang (FA Talent)" userId="474f572f-8271-4f60-858e-cee871e0aec6" providerId="ADAL" clId="{BC7BFE87-0547-4714-AF4E-927735BA5F98}" dt="2022-01-26T16:56:56.749" v="4814"/>
          <ac:spMkLst>
            <pc:docMk/>
            <pc:sldMk cId="146929110" sldId="319"/>
            <ac:spMk id="359" creationId="{4F73A977-852A-4DDA-833D-357AE6631FA5}"/>
          </ac:spMkLst>
        </pc:spChg>
        <pc:spChg chg="mod">
          <ac:chgData name="Xin Zhang (FA Talent)" userId="474f572f-8271-4f60-858e-cee871e0aec6" providerId="ADAL" clId="{BC7BFE87-0547-4714-AF4E-927735BA5F98}" dt="2022-01-26T16:56:56.863" v="4885"/>
          <ac:spMkLst>
            <pc:docMk/>
            <pc:sldMk cId="146929110" sldId="319"/>
            <ac:spMk id="360" creationId="{95AC1317-3C0C-492D-A8F9-892F6001A666}"/>
          </ac:spMkLst>
        </pc:spChg>
        <pc:spChg chg="mod">
          <ac:chgData name="Xin Zhang (FA Talent)" userId="474f572f-8271-4f60-858e-cee871e0aec6" providerId="ADAL" clId="{BC7BFE87-0547-4714-AF4E-927735BA5F98}" dt="2022-01-26T16:56:56.664" v="4803"/>
          <ac:spMkLst>
            <pc:docMk/>
            <pc:sldMk cId="146929110" sldId="319"/>
            <ac:spMk id="361" creationId="{1763A9B2-BE2F-4FBE-893B-8A7515FC5790}"/>
          </ac:spMkLst>
        </pc:spChg>
        <pc:spChg chg="mod">
          <ac:chgData name="Xin Zhang (FA Talent)" userId="474f572f-8271-4f60-858e-cee871e0aec6" providerId="ADAL" clId="{BC7BFE87-0547-4714-AF4E-927735BA5F98}" dt="2022-01-26T16:56:56.857" v="4877"/>
          <ac:spMkLst>
            <pc:docMk/>
            <pc:sldMk cId="146929110" sldId="319"/>
            <ac:spMk id="362" creationId="{89E82B96-0EC9-40D6-A963-C501431A6BB7}"/>
          </ac:spMkLst>
        </pc:spChg>
        <pc:spChg chg="mod">
          <ac:chgData name="Xin Zhang (FA Talent)" userId="474f572f-8271-4f60-858e-cee871e0aec6" providerId="ADAL" clId="{BC7BFE87-0547-4714-AF4E-927735BA5F98}" dt="2022-01-26T16:56:56.096" v="4413"/>
          <ac:spMkLst>
            <pc:docMk/>
            <pc:sldMk cId="146929110" sldId="319"/>
            <ac:spMk id="363" creationId="{34604B6A-7411-4938-B65F-C830E38130F6}"/>
          </ac:spMkLst>
        </pc:spChg>
        <pc:spChg chg="mod">
          <ac:chgData name="Xin Zhang (FA Talent)" userId="474f572f-8271-4f60-858e-cee871e0aec6" providerId="ADAL" clId="{BC7BFE87-0547-4714-AF4E-927735BA5F98}" dt="2022-01-26T16:56:56.100" v="4417"/>
          <ac:spMkLst>
            <pc:docMk/>
            <pc:sldMk cId="146929110" sldId="319"/>
            <ac:spMk id="364" creationId="{2F9F9FE7-5FB0-40D1-9BD2-7B7BBB9F5EC1}"/>
          </ac:spMkLst>
        </pc:spChg>
        <pc:spChg chg="mod">
          <ac:chgData name="Xin Zhang (FA Talent)" userId="474f572f-8271-4f60-858e-cee871e0aec6" providerId="ADAL" clId="{BC7BFE87-0547-4714-AF4E-927735BA5F98}" dt="2022-01-26T16:56:56.090" v="4405"/>
          <ac:spMkLst>
            <pc:docMk/>
            <pc:sldMk cId="146929110" sldId="319"/>
            <ac:spMk id="365" creationId="{94F6BF7D-BCBD-4003-8317-889200664142}"/>
          </ac:spMkLst>
        </pc:spChg>
        <pc:spChg chg="mod">
          <ac:chgData name="Xin Zhang (FA Talent)" userId="474f572f-8271-4f60-858e-cee871e0aec6" providerId="ADAL" clId="{BC7BFE87-0547-4714-AF4E-927735BA5F98}" dt="2022-01-26T16:56:56.093" v="4409"/>
          <ac:spMkLst>
            <pc:docMk/>
            <pc:sldMk cId="146929110" sldId="319"/>
            <ac:spMk id="366" creationId="{84FD755F-6384-4A60-9D6B-680D34A1E2A2}"/>
          </ac:spMkLst>
        </pc:spChg>
        <pc:spChg chg="mod">
          <ac:chgData name="Xin Zhang (FA Talent)" userId="474f572f-8271-4f60-858e-cee871e0aec6" providerId="ADAL" clId="{BC7BFE87-0547-4714-AF4E-927735BA5F98}" dt="2022-01-26T16:56:56.806" v="4836"/>
          <ac:spMkLst>
            <pc:docMk/>
            <pc:sldMk cId="146929110" sldId="319"/>
            <ac:spMk id="367" creationId="{417692BF-56B2-4F74-917F-C8216DDF36BB}"/>
          </ac:spMkLst>
        </pc:spChg>
        <pc:spChg chg="mod">
          <ac:chgData name="Xin Zhang (FA Talent)" userId="474f572f-8271-4f60-858e-cee871e0aec6" providerId="ADAL" clId="{BC7BFE87-0547-4714-AF4E-927735BA5F98}" dt="2022-01-26T16:56:56.873" v="4889"/>
          <ac:spMkLst>
            <pc:docMk/>
            <pc:sldMk cId="146929110" sldId="319"/>
            <ac:spMk id="368" creationId="{9C6B1F7E-0A24-40EC-98F3-C0AA4D95F6C5}"/>
          </ac:spMkLst>
        </pc:spChg>
        <pc:spChg chg="mod">
          <ac:chgData name="Xin Zhang (FA Talent)" userId="474f572f-8271-4f60-858e-cee871e0aec6" providerId="ADAL" clId="{BC7BFE87-0547-4714-AF4E-927735BA5F98}" dt="2022-01-26T16:56:57.078" v="4905"/>
          <ac:spMkLst>
            <pc:docMk/>
            <pc:sldMk cId="146929110" sldId="319"/>
            <ac:spMk id="369" creationId="{E6DEA386-9C9C-48D9-8440-D02D9E57B863}"/>
          </ac:spMkLst>
        </pc:spChg>
        <pc:spChg chg="mod">
          <ac:chgData name="Xin Zhang (FA Talent)" userId="474f572f-8271-4f60-858e-cee871e0aec6" providerId="ADAL" clId="{BC7BFE87-0547-4714-AF4E-927735BA5F98}" dt="2022-01-26T16:56:56.759" v="4818"/>
          <ac:spMkLst>
            <pc:docMk/>
            <pc:sldMk cId="146929110" sldId="319"/>
            <ac:spMk id="370" creationId="{CC78C91B-BACB-4B65-AE6D-C5CAB2CAED35}"/>
          </ac:spMkLst>
        </pc:spChg>
        <pc:spChg chg="mod">
          <ac:chgData name="Xin Zhang (FA Talent)" userId="474f572f-8271-4f60-858e-cee871e0aec6" providerId="ADAL" clId="{BC7BFE87-0547-4714-AF4E-927735BA5F98}" dt="2022-01-26T16:56:56.862" v="4883"/>
          <ac:spMkLst>
            <pc:docMk/>
            <pc:sldMk cId="146929110" sldId="319"/>
            <ac:spMk id="371" creationId="{B47AE08F-1A96-49F2-8C2F-6E1C0738644E}"/>
          </ac:spMkLst>
        </pc:spChg>
        <pc:spChg chg="mod">
          <ac:chgData name="Xin Zhang (FA Talent)" userId="474f572f-8271-4f60-858e-cee871e0aec6" providerId="ADAL" clId="{BC7BFE87-0547-4714-AF4E-927735BA5F98}" dt="2022-01-26T16:56:57.070" v="4899"/>
          <ac:spMkLst>
            <pc:docMk/>
            <pc:sldMk cId="146929110" sldId="319"/>
            <ac:spMk id="372" creationId="{CA5ED457-6C2B-43CB-8B40-53A82B867047}"/>
          </ac:spMkLst>
        </pc:spChg>
        <pc:spChg chg="mod">
          <ac:chgData name="Xin Zhang (FA Talent)" userId="474f572f-8271-4f60-858e-cee871e0aec6" providerId="ADAL" clId="{BC7BFE87-0547-4714-AF4E-927735BA5F98}" dt="2022-01-26T16:56:57.090" v="4911"/>
          <ac:spMkLst>
            <pc:docMk/>
            <pc:sldMk cId="146929110" sldId="319"/>
            <ac:spMk id="373" creationId="{58BF7B63-70D0-40FA-A6AF-275AD99E31EC}"/>
          </ac:spMkLst>
        </pc:spChg>
        <pc:spChg chg="mod">
          <ac:chgData name="Xin Zhang (FA Talent)" userId="474f572f-8271-4f60-858e-cee871e0aec6" providerId="ADAL" clId="{BC7BFE87-0547-4714-AF4E-927735BA5F98}" dt="2022-01-26T16:56:56.077" v="4385"/>
          <ac:spMkLst>
            <pc:docMk/>
            <pc:sldMk cId="146929110" sldId="319"/>
            <ac:spMk id="374" creationId="{D3219643-171A-4BBF-89CF-819950FAC85C}"/>
          </ac:spMkLst>
        </pc:spChg>
        <pc:spChg chg="mod">
          <ac:chgData name="Xin Zhang (FA Talent)" userId="474f572f-8271-4f60-858e-cee871e0aec6" providerId="ADAL" clId="{BC7BFE87-0547-4714-AF4E-927735BA5F98}" dt="2022-01-26T16:56:56.079" v="4389"/>
          <ac:spMkLst>
            <pc:docMk/>
            <pc:sldMk cId="146929110" sldId="319"/>
            <ac:spMk id="375" creationId="{2323E942-AD27-4D21-80FA-E3986DF1EA5A}"/>
          </ac:spMkLst>
        </pc:spChg>
        <pc:spChg chg="mod">
          <ac:chgData name="Xin Zhang (FA Talent)" userId="474f572f-8271-4f60-858e-cee871e0aec6" providerId="ADAL" clId="{BC7BFE87-0547-4714-AF4E-927735BA5F98}" dt="2022-01-26T16:56:56.082" v="4393"/>
          <ac:spMkLst>
            <pc:docMk/>
            <pc:sldMk cId="146929110" sldId="319"/>
            <ac:spMk id="376" creationId="{4B37BCAC-3859-40C9-B66F-01D582621F04}"/>
          </ac:spMkLst>
        </pc:spChg>
        <pc:spChg chg="mod">
          <ac:chgData name="Xin Zhang (FA Talent)" userId="474f572f-8271-4f60-858e-cee871e0aec6" providerId="ADAL" clId="{BC7BFE87-0547-4714-AF4E-927735BA5F98}" dt="2022-01-26T16:56:56.085" v="4397"/>
          <ac:spMkLst>
            <pc:docMk/>
            <pc:sldMk cId="146929110" sldId="319"/>
            <ac:spMk id="377" creationId="{5677143B-734F-4A3B-94BE-853D71AD8FBB}"/>
          </ac:spMkLst>
        </pc:spChg>
        <pc:spChg chg="mod">
          <ac:chgData name="Xin Zhang (FA Talent)" userId="474f572f-8271-4f60-858e-cee871e0aec6" providerId="ADAL" clId="{BC7BFE87-0547-4714-AF4E-927735BA5F98}" dt="2022-01-26T16:56:56.071" v="4377"/>
          <ac:spMkLst>
            <pc:docMk/>
            <pc:sldMk cId="146929110" sldId="319"/>
            <ac:spMk id="378" creationId="{817B0C89-C86B-4853-AE96-5AE1966EE79F}"/>
          </ac:spMkLst>
        </pc:spChg>
        <pc:spChg chg="mod">
          <ac:chgData name="Xin Zhang (FA Talent)" userId="474f572f-8271-4f60-858e-cee871e0aec6" providerId="ADAL" clId="{BC7BFE87-0547-4714-AF4E-927735BA5F98}" dt="2022-01-26T16:56:56.074" v="4381"/>
          <ac:spMkLst>
            <pc:docMk/>
            <pc:sldMk cId="146929110" sldId="319"/>
            <ac:spMk id="379" creationId="{87E8CB50-AA8A-4366-8E03-FC0F26F96331}"/>
          </ac:spMkLst>
        </pc:spChg>
        <pc:spChg chg="mod">
          <ac:chgData name="Xin Zhang (FA Talent)" userId="474f572f-8271-4f60-858e-cee871e0aec6" providerId="ADAL" clId="{BC7BFE87-0547-4714-AF4E-927735BA5F98}" dt="2022-01-26T16:56:56.654" v="4794"/>
          <ac:spMkLst>
            <pc:docMk/>
            <pc:sldMk cId="146929110" sldId="319"/>
            <ac:spMk id="380" creationId="{AB70A032-987A-40EF-A9BB-BB6147BE7420}"/>
          </ac:spMkLst>
        </pc:spChg>
        <pc:spChg chg="mod">
          <ac:chgData name="Xin Zhang (FA Talent)" userId="474f572f-8271-4f60-858e-cee871e0aec6" providerId="ADAL" clId="{BC7BFE87-0547-4714-AF4E-927735BA5F98}" dt="2022-01-26T16:56:56.842" v="4862"/>
          <ac:spMkLst>
            <pc:docMk/>
            <pc:sldMk cId="146929110" sldId="319"/>
            <ac:spMk id="381" creationId="{8BD9BD94-D3EA-4234-BE22-2FCA9CA36814}"/>
          </ac:spMkLst>
        </pc:spChg>
        <pc:spChg chg="mod">
          <ac:chgData name="Xin Zhang (FA Talent)" userId="474f572f-8271-4f60-858e-cee871e0aec6" providerId="ADAL" clId="{BC7BFE87-0547-4714-AF4E-927735BA5F98}" dt="2022-01-26T16:56:56.062" v="4365"/>
          <ac:spMkLst>
            <pc:docMk/>
            <pc:sldMk cId="146929110" sldId="319"/>
            <ac:spMk id="382" creationId="{ECD5A141-EFF0-44BD-BB20-7C1B712F8285}"/>
          </ac:spMkLst>
        </pc:spChg>
        <pc:spChg chg="mod">
          <ac:chgData name="Xin Zhang (FA Talent)" userId="474f572f-8271-4f60-858e-cee871e0aec6" providerId="ADAL" clId="{BC7BFE87-0547-4714-AF4E-927735BA5F98}" dt="2022-01-26T16:56:56.065" v="4369"/>
          <ac:spMkLst>
            <pc:docMk/>
            <pc:sldMk cId="146929110" sldId="319"/>
            <ac:spMk id="383" creationId="{F232007D-22CA-4F8A-8AE1-27D7D09A2524}"/>
          </ac:spMkLst>
        </pc:spChg>
        <pc:spChg chg="mod">
          <ac:chgData name="Xin Zhang (FA Talent)" userId="474f572f-8271-4f60-858e-cee871e0aec6" providerId="ADAL" clId="{BC7BFE87-0547-4714-AF4E-927735BA5F98}" dt="2022-01-26T16:56:56.068" v="4373"/>
          <ac:spMkLst>
            <pc:docMk/>
            <pc:sldMk cId="146929110" sldId="319"/>
            <ac:spMk id="384" creationId="{4E0FC162-EF9F-4CDB-A510-A76F375A04CC}"/>
          </ac:spMkLst>
        </pc:spChg>
        <pc:spChg chg="mod">
          <ac:chgData name="Xin Zhang (FA Talent)" userId="474f572f-8271-4f60-858e-cee871e0aec6" providerId="ADAL" clId="{BC7BFE87-0547-4714-AF4E-927735BA5F98}" dt="2022-01-26T16:56:56.056" v="4357"/>
          <ac:spMkLst>
            <pc:docMk/>
            <pc:sldMk cId="146929110" sldId="319"/>
            <ac:spMk id="385" creationId="{778E2AC7-E029-488E-8AEB-1BC2CC4A01ED}"/>
          </ac:spMkLst>
        </pc:spChg>
        <pc:spChg chg="mod">
          <ac:chgData name="Xin Zhang (FA Talent)" userId="474f572f-8271-4f60-858e-cee871e0aec6" providerId="ADAL" clId="{BC7BFE87-0547-4714-AF4E-927735BA5F98}" dt="2022-01-26T16:56:56.059" v="4361"/>
          <ac:spMkLst>
            <pc:docMk/>
            <pc:sldMk cId="146929110" sldId="319"/>
            <ac:spMk id="386" creationId="{05334365-E1E9-4B31-959C-7DE1F795440B}"/>
          </ac:spMkLst>
        </pc:spChg>
        <pc:spChg chg="mod">
          <ac:chgData name="Xin Zhang (FA Talent)" userId="474f572f-8271-4f60-858e-cee871e0aec6" providerId="ADAL" clId="{BC7BFE87-0547-4714-AF4E-927735BA5F98}" dt="2022-01-26T16:56:56.041" v="4337"/>
          <ac:spMkLst>
            <pc:docMk/>
            <pc:sldMk cId="146929110" sldId="319"/>
            <ac:spMk id="387" creationId="{6D00D81D-8C97-4A44-A353-AE1385F57944}"/>
          </ac:spMkLst>
        </pc:spChg>
        <pc:spChg chg="mod">
          <ac:chgData name="Xin Zhang (FA Talent)" userId="474f572f-8271-4f60-858e-cee871e0aec6" providerId="ADAL" clId="{BC7BFE87-0547-4714-AF4E-927735BA5F98}" dt="2022-01-26T16:56:56.044" v="4341"/>
          <ac:spMkLst>
            <pc:docMk/>
            <pc:sldMk cId="146929110" sldId="319"/>
            <ac:spMk id="388" creationId="{D386A7DD-935E-401C-B877-BB992DFCACA9}"/>
          </ac:spMkLst>
        </pc:spChg>
        <pc:spChg chg="mod">
          <ac:chgData name="Xin Zhang (FA Talent)" userId="474f572f-8271-4f60-858e-cee871e0aec6" providerId="ADAL" clId="{BC7BFE87-0547-4714-AF4E-927735BA5F98}" dt="2022-01-26T16:56:56.047" v="4345"/>
          <ac:spMkLst>
            <pc:docMk/>
            <pc:sldMk cId="146929110" sldId="319"/>
            <ac:spMk id="389" creationId="{BA30F114-ECE5-407C-83D4-1B0E62451512}"/>
          </ac:spMkLst>
        </pc:spChg>
        <pc:spChg chg="mod">
          <ac:chgData name="Xin Zhang (FA Talent)" userId="474f572f-8271-4f60-858e-cee871e0aec6" providerId="ADAL" clId="{BC7BFE87-0547-4714-AF4E-927735BA5F98}" dt="2022-01-26T16:56:56.050" v="4349"/>
          <ac:spMkLst>
            <pc:docMk/>
            <pc:sldMk cId="146929110" sldId="319"/>
            <ac:spMk id="390" creationId="{BC99377F-DCDF-4382-9E1A-2FB326519300}"/>
          </ac:spMkLst>
        </pc:spChg>
        <pc:spChg chg="mod">
          <ac:chgData name="Xin Zhang (FA Talent)" userId="474f572f-8271-4f60-858e-cee871e0aec6" providerId="ADAL" clId="{BC7BFE87-0547-4714-AF4E-927735BA5F98}" dt="2022-01-26T16:56:56.053" v="4353"/>
          <ac:spMkLst>
            <pc:docMk/>
            <pc:sldMk cId="146929110" sldId="319"/>
            <ac:spMk id="391" creationId="{C33E71E9-F9CE-4C09-8D18-60B37CE3AB86}"/>
          </ac:spMkLst>
        </pc:spChg>
        <pc:spChg chg="mod">
          <ac:chgData name="Xin Zhang (FA Talent)" userId="474f572f-8271-4f60-858e-cee871e0aec6" providerId="ADAL" clId="{BC7BFE87-0547-4714-AF4E-927735BA5F98}" dt="2022-01-26T16:56:56.657" v="4797"/>
          <ac:spMkLst>
            <pc:docMk/>
            <pc:sldMk cId="146929110" sldId="319"/>
            <ac:spMk id="392" creationId="{A8DB6EFE-34AB-49C6-8078-EE97E7B8BF03}"/>
          </ac:spMkLst>
        </pc:spChg>
        <pc:spChg chg="mod">
          <ac:chgData name="Xin Zhang (FA Talent)" userId="474f572f-8271-4f60-858e-cee871e0aec6" providerId="ADAL" clId="{BC7BFE87-0547-4714-AF4E-927735BA5F98}" dt="2022-01-26T16:56:56.843" v="4864"/>
          <ac:spMkLst>
            <pc:docMk/>
            <pc:sldMk cId="146929110" sldId="319"/>
            <ac:spMk id="393" creationId="{E0DBC47F-8541-44E9-9E7F-27F0EDC13729}"/>
          </ac:spMkLst>
        </pc:spChg>
      </pc:sldChg>
      <pc:sldChg chg="modSp add mod">
        <pc:chgData name="Xin Zhang (FA Talent)" userId="474f572f-8271-4f60-858e-cee871e0aec6" providerId="ADAL" clId="{BC7BFE87-0547-4714-AF4E-927735BA5F98}" dt="2022-01-26T16:59:06.820" v="4993"/>
        <pc:sldMkLst>
          <pc:docMk/>
          <pc:sldMk cId="3179033524" sldId="319"/>
        </pc:sldMkLst>
        <pc:spChg chg="mod">
          <ac:chgData name="Xin Zhang (FA Talent)" userId="474f572f-8271-4f60-858e-cee871e0aec6" providerId="ADAL" clId="{BC7BFE87-0547-4714-AF4E-927735BA5F98}" dt="2022-01-26T16:59:06.820" v="4993"/>
          <ac:spMkLst>
            <pc:docMk/>
            <pc:sldMk cId="3179033524" sldId="319"/>
            <ac:spMk id="3" creationId="{9AFB47E1-7AF0-204F-89F0-4C0DE2B37BF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7825049443805819E-2"/>
          <c:y val="3.2834305905936514E-2"/>
          <c:w val="0.67198011120801127"/>
          <c:h val="0.9671656940940635"/>
        </c:manualLayout>
      </c:layout>
      <c:barChart>
        <c:barDir val="bar"/>
        <c:grouping val="clustered"/>
        <c:varyColors val="0"/>
        <c:ser>
          <c:idx val="0"/>
          <c:order val="0"/>
          <c:tx>
            <c:strRef>
              <c:f>Sheet1!$B$1</c:f>
              <c:strCache>
                <c:ptCount val="1"/>
                <c:pt idx="0">
                  <c:v>竞争力分析</c:v>
                </c:pt>
              </c:strCache>
            </c:strRef>
          </c:tx>
          <c:spPr>
            <a:solidFill>
              <a:schemeClr val="accent5"/>
            </a:solidFill>
            <a:ln w="25400" cap="flat" cmpd="sng" algn="ctr">
              <a:solidFill>
                <a:schemeClr val="bg1">
                  <a:lumMod val="85000"/>
                </a:schemeClr>
              </a:solidFill>
              <a:miter lim="800000"/>
            </a:ln>
            <a:effectLst/>
          </c:spPr>
          <c:invertIfNegative val="0"/>
          <c:dPt>
            <c:idx val="0"/>
            <c:invertIfNegative val="0"/>
            <c:bubble3D val="0"/>
            <c:spPr>
              <a:solidFill>
                <a:schemeClr val="accent5"/>
              </a:solidFill>
              <a:ln w="25400" cap="flat" cmpd="sng" algn="ctr">
                <a:solidFill>
                  <a:schemeClr val="bg1">
                    <a:lumMod val="85000"/>
                  </a:schemeClr>
                </a:solidFill>
                <a:miter lim="800000"/>
              </a:ln>
              <a:effectLst/>
            </c:spPr>
            <c:extLst>
              <c:ext xmlns:c16="http://schemas.microsoft.com/office/drawing/2014/chart" uri="{C3380CC4-5D6E-409C-BE32-E72D297353CC}">
                <c16:uniqueId val="{00000001-51A1-4ABC-829C-79140982CAD7}"/>
              </c:ext>
            </c:extLst>
          </c:dPt>
          <c:dPt>
            <c:idx val="1"/>
            <c:invertIfNegative val="0"/>
            <c:bubble3D val="0"/>
            <c:spPr>
              <a:solidFill>
                <a:schemeClr val="accent5"/>
              </a:solidFill>
              <a:ln w="25400" cap="flat" cmpd="sng" algn="ctr">
                <a:solidFill>
                  <a:schemeClr val="bg1">
                    <a:lumMod val="85000"/>
                  </a:schemeClr>
                </a:solidFill>
                <a:miter lim="800000"/>
              </a:ln>
              <a:effectLst/>
            </c:spPr>
            <c:extLst>
              <c:ext xmlns:c16="http://schemas.microsoft.com/office/drawing/2014/chart" uri="{C3380CC4-5D6E-409C-BE32-E72D297353CC}">
                <c16:uniqueId val="{00000003-51A1-4ABC-829C-79140982CAD7}"/>
              </c:ext>
            </c:extLst>
          </c:dPt>
          <c:dPt>
            <c:idx val="2"/>
            <c:invertIfNegative val="0"/>
            <c:bubble3D val="0"/>
            <c:spPr>
              <a:solidFill>
                <a:schemeClr val="accent5"/>
              </a:solidFill>
              <a:ln w="25400" cap="flat" cmpd="sng" algn="ctr">
                <a:solidFill>
                  <a:schemeClr val="bg1">
                    <a:lumMod val="85000"/>
                  </a:schemeClr>
                </a:solidFill>
                <a:miter lim="800000"/>
              </a:ln>
              <a:effectLst/>
            </c:spPr>
            <c:extLst>
              <c:ext xmlns:c16="http://schemas.microsoft.com/office/drawing/2014/chart" uri="{C3380CC4-5D6E-409C-BE32-E72D297353CC}">
                <c16:uniqueId val="{00000005-51A1-4ABC-829C-79140982CAD7}"/>
              </c:ext>
            </c:extLst>
          </c:dPt>
          <c:dPt>
            <c:idx val="3"/>
            <c:invertIfNegative val="0"/>
            <c:bubble3D val="0"/>
            <c:spPr>
              <a:solidFill>
                <a:schemeClr val="accent5"/>
              </a:solidFill>
              <a:ln w="25400" cap="flat" cmpd="sng" algn="ctr">
                <a:solidFill>
                  <a:schemeClr val="bg1">
                    <a:lumMod val="85000"/>
                  </a:schemeClr>
                </a:solidFill>
                <a:miter lim="800000"/>
              </a:ln>
              <a:effectLst/>
            </c:spPr>
            <c:extLst>
              <c:ext xmlns:c16="http://schemas.microsoft.com/office/drawing/2014/chart" uri="{C3380CC4-5D6E-409C-BE32-E72D297353CC}">
                <c16:uniqueId val="{00000007-51A1-4ABC-829C-79140982CAD7}"/>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渠道竞争力</c:v>
                </c:pt>
                <c:pt idx="1">
                  <c:v>价格竞争力</c:v>
                </c:pt>
                <c:pt idx="2">
                  <c:v>伙伴竞争力</c:v>
                </c:pt>
                <c:pt idx="3">
                  <c:v>创新竞争力</c:v>
                </c:pt>
              </c:strCache>
            </c:strRef>
          </c:cat>
          <c:val>
            <c:numRef>
              <c:f>Sheet1!$B$2:$B$5</c:f>
              <c:numCache>
                <c:formatCode>0%</c:formatCode>
                <c:ptCount val="4"/>
                <c:pt idx="0">
                  <c:v>0.7</c:v>
                </c:pt>
                <c:pt idx="1">
                  <c:v>0.38</c:v>
                </c:pt>
                <c:pt idx="2">
                  <c:v>0.53</c:v>
                </c:pt>
                <c:pt idx="3">
                  <c:v>0.87</c:v>
                </c:pt>
              </c:numCache>
            </c:numRef>
          </c:val>
          <c:extLst>
            <c:ext xmlns:c16="http://schemas.microsoft.com/office/drawing/2014/chart" uri="{C3380CC4-5D6E-409C-BE32-E72D297353CC}">
              <c16:uniqueId val="{00000000-E749-48FF-8E81-C6D2FEE58928}"/>
            </c:ext>
          </c:extLst>
        </c:ser>
        <c:dLbls>
          <c:showLegendKey val="0"/>
          <c:showVal val="0"/>
          <c:showCatName val="0"/>
          <c:showSerName val="0"/>
          <c:showPercent val="0"/>
          <c:showBubbleSize val="0"/>
        </c:dLbls>
        <c:gapWidth val="227"/>
        <c:overlap val="-48"/>
        <c:axId val="1244363760"/>
        <c:axId val="1244363104"/>
      </c:barChart>
      <c:valAx>
        <c:axId val="1244363104"/>
        <c:scaling>
          <c:orientation val="minMax"/>
        </c:scaling>
        <c:delete val="0"/>
        <c:axPos val="b"/>
        <c:numFmt formatCode="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244363760"/>
        <c:crosses val="autoZero"/>
        <c:crossBetween val="between"/>
      </c:valAx>
      <c:catAx>
        <c:axId val="1244363760"/>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2443631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BAAF1-3EB3-475A-B6AD-46F0E13B0D38}"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7C3A3-CC44-4E4E-9B1B-CFBDD53DA710}" type="slidenum">
              <a:rPr lang="zh-CN" altLang="en-US" smtClean="0"/>
              <a:t>‹#›</a:t>
            </a:fld>
            <a:endParaRPr lang="zh-CN" altLang="en-US"/>
          </a:p>
        </p:txBody>
      </p:sp>
    </p:spTree>
    <p:extLst>
      <p:ext uri="{BB962C8B-B14F-4D97-AF65-F5344CB8AC3E}">
        <p14:creationId xmlns:p14="http://schemas.microsoft.com/office/powerpoint/2010/main" val="315454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23EE82F6-AF37-4CDF-B1D8-F70B02CBA096}"/>
              </a:ext>
            </a:extLst>
          </p:cNvPr>
          <p:cNvSpPr/>
          <p:nvPr userDrawn="1"/>
        </p:nvSpPr>
        <p:spPr>
          <a:xfrm>
            <a:off x="6570982" y="0"/>
            <a:ext cx="5621019" cy="6320790"/>
          </a:xfrm>
          <a:custGeom>
            <a:avLst/>
            <a:gdLst>
              <a:gd name="connsiteX0" fmla="*/ 712529 w 5621019"/>
              <a:gd name="connsiteY0" fmla="*/ 0 h 6320790"/>
              <a:gd name="connsiteX1" fmla="*/ 5621019 w 5621019"/>
              <a:gd name="connsiteY1" fmla="*/ 0 h 6320790"/>
              <a:gd name="connsiteX2" fmla="*/ 5621019 w 5621019"/>
              <a:gd name="connsiteY2" fmla="*/ 6002550 h 6320790"/>
              <a:gd name="connsiteX3" fmla="*/ 5618544 w 5621019"/>
              <a:gd name="connsiteY3" fmla="*/ 6003667 h 6320790"/>
              <a:gd name="connsiteX4" fmla="*/ 4044314 w 5621019"/>
              <a:gd name="connsiteY4" fmla="*/ 6320790 h 6320790"/>
              <a:gd name="connsiteX5" fmla="*/ 0 w 5621019"/>
              <a:gd name="connsiteY5" fmla="*/ 2285365 h 6320790"/>
              <a:gd name="connsiteX6" fmla="*/ 690705 w 5621019"/>
              <a:gd name="connsiteY6" fmla="*/ 29121 h 632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1019" h="6320790">
                <a:moveTo>
                  <a:pt x="712529" y="0"/>
                </a:moveTo>
                <a:lnTo>
                  <a:pt x="5621019" y="0"/>
                </a:lnTo>
                <a:lnTo>
                  <a:pt x="5621019" y="6002550"/>
                </a:lnTo>
                <a:lnTo>
                  <a:pt x="5618544" y="6003667"/>
                </a:lnTo>
                <a:cubicBezTo>
                  <a:pt x="5134689" y="6207870"/>
                  <a:pt x="4602717" y="6320790"/>
                  <a:pt x="4044314" y="6320790"/>
                </a:cubicBezTo>
                <a:cubicBezTo>
                  <a:pt x="1810701" y="6320790"/>
                  <a:pt x="0" y="4514069"/>
                  <a:pt x="0" y="2285365"/>
                </a:cubicBezTo>
                <a:cubicBezTo>
                  <a:pt x="0" y="1449601"/>
                  <a:pt x="254629" y="673179"/>
                  <a:pt x="690705" y="29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8" name="图片 7" descr="image-removebg-preview(2)">
            <a:extLst>
              <a:ext uri="{FF2B5EF4-FFF2-40B4-BE49-F238E27FC236}">
                <a16:creationId xmlns:a16="http://schemas.microsoft.com/office/drawing/2014/main" id="{1FA137CC-5489-4D09-8BB0-F1BF7D3E923A}"/>
              </a:ext>
            </a:extLst>
          </p:cNvPr>
          <p:cNvPicPr>
            <a:picLocks noChangeAspect="1"/>
          </p:cNvPicPr>
          <p:nvPr userDrawn="1"/>
        </p:nvPicPr>
        <p:blipFill>
          <a:blip r:embed="rId2"/>
          <a:stretch>
            <a:fillRect/>
          </a:stretch>
        </p:blipFill>
        <p:spPr>
          <a:xfrm>
            <a:off x="5912633" y="7620"/>
            <a:ext cx="5759937" cy="7361555"/>
          </a:xfrm>
          <a:prstGeom prst="rect">
            <a:avLst/>
          </a:prstGeom>
        </p:spPr>
      </p:pic>
      <p:sp>
        <p:nvSpPr>
          <p:cNvPr id="12" name="文本框 11">
            <a:extLst>
              <a:ext uri="{FF2B5EF4-FFF2-40B4-BE49-F238E27FC236}">
                <a16:creationId xmlns:a16="http://schemas.microsoft.com/office/drawing/2014/main" id="{A9EDF3C4-D6C3-4749-968C-17724288677D}"/>
              </a:ext>
            </a:extLst>
          </p:cNvPr>
          <p:cNvSpPr txBox="1"/>
          <p:nvPr userDrawn="1"/>
        </p:nvSpPr>
        <p:spPr>
          <a:xfrm>
            <a:off x="171928" y="5520018"/>
            <a:ext cx="9561830" cy="1200329"/>
          </a:xfrm>
          <a:prstGeom prst="rect">
            <a:avLst/>
          </a:prstGeom>
          <a:noFill/>
        </p:spPr>
        <p:txBody>
          <a:bodyPr wrap="square">
            <a:spAutoFit/>
          </a:bodyPr>
          <a:lstStyle/>
          <a:p>
            <a:r>
              <a:rPr lang="en-US" altLang="zh-CN" sz="7200" b="1" dirty="0">
                <a:ln w="3175">
                  <a:solidFill>
                    <a:prstClr val="white">
                      <a:alpha val="6000"/>
                    </a:prstClr>
                  </a:solidFill>
                </a:ln>
                <a:noFill/>
                <a:latin typeface="宋体" panose="02010600030101010101" pitchFamily="2" charset="-122"/>
                <a:ea typeface="宋体" panose="02010600030101010101" pitchFamily="2" charset="-122"/>
              </a:rPr>
              <a:t>Fashion clothing</a:t>
            </a:r>
            <a:endParaRPr lang="zh-CN" altLang="en-US" sz="7200" b="1" dirty="0">
              <a:ln w="3175">
                <a:solidFill>
                  <a:prstClr val="white">
                    <a:alpha val="6000"/>
                  </a:prstClr>
                </a:solidFill>
              </a:ln>
              <a:noFill/>
              <a:latin typeface="宋体" panose="02010600030101010101" pitchFamily="2" charset="-122"/>
              <a:ea typeface="宋体" panose="02010600030101010101" pitchFamily="2" charset="-122"/>
            </a:endParaRPr>
          </a:p>
        </p:txBody>
      </p:sp>
      <p:sp>
        <p:nvSpPr>
          <p:cNvPr id="18" name="矩形 17">
            <a:extLst>
              <a:ext uri="{FF2B5EF4-FFF2-40B4-BE49-F238E27FC236}">
                <a16:creationId xmlns:a16="http://schemas.microsoft.com/office/drawing/2014/main" id="{244F5455-47C9-4C11-BAE7-DF7196978422}"/>
              </a:ext>
            </a:extLst>
          </p:cNvPr>
          <p:cNvSpPr/>
          <p:nvPr userDrawn="1"/>
        </p:nvSpPr>
        <p:spPr>
          <a:xfrm>
            <a:off x="0" y="0"/>
            <a:ext cx="9295608" cy="6843394"/>
          </a:xfrm>
          <a:prstGeom prst="rect">
            <a:avLst/>
          </a:prstGeom>
          <a:blipFill rotWithShape="1">
            <a:blip r:embed="rId3">
              <a:alphaModFix amt="6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6D5AC784-0EB5-4C8A-B1F9-1542796886CF}"/>
              </a:ext>
            </a:extLst>
          </p:cNvPr>
          <p:cNvGrpSpPr/>
          <p:nvPr userDrawn="1"/>
        </p:nvGrpSpPr>
        <p:grpSpPr>
          <a:xfrm>
            <a:off x="6410962" y="257786"/>
            <a:ext cx="320040" cy="76200"/>
            <a:chOff x="11549380" y="349226"/>
            <a:chExt cx="320040" cy="76200"/>
          </a:xfrm>
        </p:grpSpPr>
        <p:sp>
          <p:nvSpPr>
            <p:cNvPr id="11" name="椭圆 10">
              <a:extLst>
                <a:ext uri="{FF2B5EF4-FFF2-40B4-BE49-F238E27FC236}">
                  <a16:creationId xmlns:a16="http://schemas.microsoft.com/office/drawing/2014/main" id="{34A81AB4-9D37-4AE2-8757-B1EFB31EA50A}"/>
                </a:ext>
              </a:extLst>
            </p:cNvPr>
            <p:cNvSpPr/>
            <p:nvPr/>
          </p:nvSpPr>
          <p:spPr>
            <a:xfrm>
              <a:off x="11549380" y="349226"/>
              <a:ext cx="80010" cy="76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等线" panose="02010600030101010101" charset="-122"/>
                <a:ea typeface="等线" panose="02010600030101010101" charset="-122"/>
              </a:endParaRPr>
            </a:p>
          </p:txBody>
        </p:sp>
        <p:sp>
          <p:nvSpPr>
            <p:cNvPr id="17" name="椭圆 16">
              <a:extLst>
                <a:ext uri="{FF2B5EF4-FFF2-40B4-BE49-F238E27FC236}">
                  <a16:creationId xmlns:a16="http://schemas.microsoft.com/office/drawing/2014/main" id="{C12A779C-2E59-4D77-954B-8A893A1BDB38}"/>
                </a:ext>
              </a:extLst>
            </p:cNvPr>
            <p:cNvSpPr/>
            <p:nvPr/>
          </p:nvSpPr>
          <p:spPr>
            <a:xfrm>
              <a:off x="11669395" y="349226"/>
              <a:ext cx="80010" cy="76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等线" panose="02010600030101010101" charset="-122"/>
                <a:ea typeface="等线" panose="02010600030101010101" charset="-122"/>
              </a:endParaRPr>
            </a:p>
          </p:txBody>
        </p:sp>
        <p:sp>
          <p:nvSpPr>
            <p:cNvPr id="19" name="椭圆 18">
              <a:extLst>
                <a:ext uri="{FF2B5EF4-FFF2-40B4-BE49-F238E27FC236}">
                  <a16:creationId xmlns:a16="http://schemas.microsoft.com/office/drawing/2014/main" id="{5300E6FA-011B-4D88-8053-F9AEEA5C8A8E}"/>
                </a:ext>
              </a:extLst>
            </p:cNvPr>
            <p:cNvSpPr/>
            <p:nvPr/>
          </p:nvSpPr>
          <p:spPr>
            <a:xfrm>
              <a:off x="11789410" y="349226"/>
              <a:ext cx="80010" cy="76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等线" panose="02010600030101010101" charset="-122"/>
                <a:ea typeface="等线" panose="02010600030101010101" charset="-122"/>
              </a:endParaRPr>
            </a:p>
          </p:txBody>
        </p:sp>
      </p:grpSp>
    </p:spTree>
    <p:extLst>
      <p:ext uri="{BB962C8B-B14F-4D97-AF65-F5344CB8AC3E}">
        <p14:creationId xmlns:p14="http://schemas.microsoft.com/office/powerpoint/2010/main" val="419166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accent1"/>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D21C33C0-4FD2-495A-BF66-CDEE0281E054}"/>
              </a:ext>
            </a:extLst>
          </p:cNvPr>
          <p:cNvSpPr/>
          <p:nvPr userDrawn="1"/>
        </p:nvSpPr>
        <p:spPr>
          <a:xfrm>
            <a:off x="0" y="0"/>
            <a:ext cx="1075013" cy="848013"/>
          </a:xfrm>
          <a:custGeom>
            <a:avLst/>
            <a:gdLst>
              <a:gd name="connsiteX0" fmla="*/ 0 w 1075013"/>
              <a:gd name="connsiteY0" fmla="*/ 0 h 848013"/>
              <a:gd name="connsiteX1" fmla="*/ 1064354 w 1075013"/>
              <a:gd name="connsiteY1" fmla="*/ 0 h 848013"/>
              <a:gd name="connsiteX2" fmla="*/ 1075013 w 1075013"/>
              <a:gd name="connsiteY2" fmla="*/ 105740 h 848013"/>
              <a:gd name="connsiteX3" fmla="*/ 332740 w 1075013"/>
              <a:gd name="connsiteY3" fmla="*/ 848013 h 848013"/>
              <a:gd name="connsiteX4" fmla="*/ 43814 w 1075013"/>
              <a:gd name="connsiteY4" fmla="*/ 789682 h 848013"/>
              <a:gd name="connsiteX5" fmla="*/ 0 w 1075013"/>
              <a:gd name="connsiteY5" fmla="*/ 765900 h 8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013" h="848013">
                <a:moveTo>
                  <a:pt x="0" y="0"/>
                </a:moveTo>
                <a:lnTo>
                  <a:pt x="1064354" y="0"/>
                </a:lnTo>
                <a:lnTo>
                  <a:pt x="1075013" y="105740"/>
                </a:lnTo>
                <a:cubicBezTo>
                  <a:pt x="1075013" y="515686"/>
                  <a:pt x="742686" y="848013"/>
                  <a:pt x="332740" y="848013"/>
                </a:cubicBezTo>
                <a:cubicBezTo>
                  <a:pt x="230254" y="848013"/>
                  <a:pt x="132618" y="827243"/>
                  <a:pt x="43814" y="789682"/>
                </a:cubicBezTo>
                <a:lnTo>
                  <a:pt x="0" y="7659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39750"/>
            <a:endParaRPr lang="zh-CN" altLang="en-US" sz="1065">
              <a:solidFill>
                <a:prstClr val="white"/>
              </a:solidFill>
              <a:latin typeface="等线" panose="02010600030101010101" charset="-122"/>
              <a:ea typeface="等线" panose="02010600030101010101" charset="-122"/>
            </a:endParaRPr>
          </a:p>
        </p:txBody>
      </p:sp>
      <p:sp>
        <p:nvSpPr>
          <p:cNvPr id="8" name="文本框 7">
            <a:extLst>
              <a:ext uri="{FF2B5EF4-FFF2-40B4-BE49-F238E27FC236}">
                <a16:creationId xmlns:a16="http://schemas.microsoft.com/office/drawing/2014/main" id="{E5B1B271-A8C4-430D-A9C7-AF1A5E716075}"/>
              </a:ext>
            </a:extLst>
          </p:cNvPr>
          <p:cNvSpPr txBox="1"/>
          <p:nvPr userDrawn="1"/>
        </p:nvSpPr>
        <p:spPr>
          <a:xfrm>
            <a:off x="482600" y="202425"/>
            <a:ext cx="1953272" cy="1015663"/>
          </a:xfrm>
          <a:prstGeom prst="rect">
            <a:avLst/>
          </a:prstGeom>
          <a:noFill/>
        </p:spPr>
        <p:txBody>
          <a:bodyPr wrap="square" rtlCol="0">
            <a:spAutoFit/>
          </a:bodyPr>
          <a:lstStyle/>
          <a:p>
            <a:pPr algn="dist"/>
            <a:r>
              <a:rPr lang="zh-CN" altLang="en-US" sz="6000" b="1" dirty="0">
                <a:solidFill>
                  <a:schemeClr val="bg1"/>
                </a:solidFill>
                <a:latin typeface="+mj-ea"/>
                <a:ea typeface="+mj-ea"/>
              </a:rPr>
              <a:t>目录</a:t>
            </a:r>
          </a:p>
        </p:txBody>
      </p:sp>
      <p:sp>
        <p:nvSpPr>
          <p:cNvPr id="9" name="文本框 8">
            <a:extLst>
              <a:ext uri="{FF2B5EF4-FFF2-40B4-BE49-F238E27FC236}">
                <a16:creationId xmlns:a16="http://schemas.microsoft.com/office/drawing/2014/main" id="{E583F754-C40D-45C3-9429-6F235BD9F2F7}"/>
              </a:ext>
            </a:extLst>
          </p:cNvPr>
          <p:cNvSpPr txBox="1"/>
          <p:nvPr userDrawn="1"/>
        </p:nvSpPr>
        <p:spPr>
          <a:xfrm>
            <a:off x="2439979" y="387326"/>
            <a:ext cx="1079533" cy="830997"/>
          </a:xfrm>
          <a:prstGeom prst="rect">
            <a:avLst/>
          </a:prstGeom>
          <a:noFill/>
        </p:spPr>
        <p:txBody>
          <a:bodyPr wrap="square" rtlCol="0">
            <a:spAutoFit/>
          </a:bodyPr>
          <a:lstStyle/>
          <a:p>
            <a:r>
              <a:rPr lang="en-US" altLang="zh-CN" sz="4800" dirty="0">
                <a:solidFill>
                  <a:schemeClr val="bg1"/>
                </a:solidFill>
                <a:latin typeface="+mj-ea"/>
                <a:ea typeface="+mj-ea"/>
              </a:rPr>
              <a:t>/</a:t>
            </a:r>
            <a:endParaRPr lang="zh-CN" altLang="en-US" sz="4800" dirty="0">
              <a:solidFill>
                <a:schemeClr val="bg1"/>
              </a:solidFill>
              <a:latin typeface="+mj-ea"/>
              <a:ea typeface="+mj-ea"/>
            </a:endParaRPr>
          </a:p>
        </p:txBody>
      </p:sp>
      <p:sp>
        <p:nvSpPr>
          <p:cNvPr id="10" name="文本框 9">
            <a:extLst>
              <a:ext uri="{FF2B5EF4-FFF2-40B4-BE49-F238E27FC236}">
                <a16:creationId xmlns:a16="http://schemas.microsoft.com/office/drawing/2014/main" id="{D130841F-DFF0-4758-8623-76C4D4FFD992}"/>
              </a:ext>
            </a:extLst>
          </p:cNvPr>
          <p:cNvSpPr txBox="1"/>
          <p:nvPr userDrawn="1"/>
        </p:nvSpPr>
        <p:spPr>
          <a:xfrm>
            <a:off x="2702582" y="740727"/>
            <a:ext cx="1518898" cy="400110"/>
          </a:xfrm>
          <a:prstGeom prst="rect">
            <a:avLst/>
          </a:prstGeom>
          <a:noFill/>
        </p:spPr>
        <p:txBody>
          <a:bodyPr wrap="square" rtlCol="0">
            <a:spAutoFit/>
          </a:bodyPr>
          <a:lstStyle/>
          <a:p>
            <a:pPr algn="dist"/>
            <a:r>
              <a:rPr lang="en-US" altLang="zh-CN" sz="2000" dirty="0">
                <a:solidFill>
                  <a:schemeClr val="bg1"/>
                </a:solidFill>
                <a:latin typeface="+mj-ea"/>
                <a:ea typeface="+mj-ea"/>
              </a:rPr>
              <a:t>CONTENT</a:t>
            </a:r>
          </a:p>
        </p:txBody>
      </p:sp>
      <p:grpSp>
        <p:nvGrpSpPr>
          <p:cNvPr id="2" name="组合 1">
            <a:extLst>
              <a:ext uri="{FF2B5EF4-FFF2-40B4-BE49-F238E27FC236}">
                <a16:creationId xmlns:a16="http://schemas.microsoft.com/office/drawing/2014/main" id="{A6A27855-F035-45FC-B474-91DCB5316CB2}"/>
              </a:ext>
            </a:extLst>
          </p:cNvPr>
          <p:cNvGrpSpPr/>
          <p:nvPr userDrawn="1"/>
        </p:nvGrpSpPr>
        <p:grpSpPr>
          <a:xfrm>
            <a:off x="11549380" y="349226"/>
            <a:ext cx="320040" cy="76200"/>
            <a:chOff x="11549380" y="349226"/>
            <a:chExt cx="320040" cy="76200"/>
          </a:xfrm>
        </p:grpSpPr>
        <p:sp>
          <p:nvSpPr>
            <p:cNvPr id="12" name="椭圆 11">
              <a:extLst>
                <a:ext uri="{FF2B5EF4-FFF2-40B4-BE49-F238E27FC236}">
                  <a16:creationId xmlns:a16="http://schemas.microsoft.com/office/drawing/2014/main" id="{99B7E672-7A7F-44F5-AE88-08F9B2FD8BC6}"/>
                </a:ext>
              </a:extLst>
            </p:cNvPr>
            <p:cNvSpPr/>
            <p:nvPr/>
          </p:nvSpPr>
          <p:spPr>
            <a:xfrm>
              <a:off x="11549380" y="349226"/>
              <a:ext cx="80010" cy="76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等线" panose="02010600030101010101" charset="-122"/>
                <a:ea typeface="等线" panose="02010600030101010101" charset="-122"/>
              </a:endParaRPr>
            </a:p>
          </p:txBody>
        </p:sp>
        <p:sp>
          <p:nvSpPr>
            <p:cNvPr id="13" name="椭圆 12">
              <a:extLst>
                <a:ext uri="{FF2B5EF4-FFF2-40B4-BE49-F238E27FC236}">
                  <a16:creationId xmlns:a16="http://schemas.microsoft.com/office/drawing/2014/main" id="{C78775E3-491E-4511-AAFF-16748C43D0F8}"/>
                </a:ext>
              </a:extLst>
            </p:cNvPr>
            <p:cNvSpPr/>
            <p:nvPr/>
          </p:nvSpPr>
          <p:spPr>
            <a:xfrm>
              <a:off x="11669395" y="349226"/>
              <a:ext cx="80010" cy="76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等线" panose="02010600030101010101" charset="-122"/>
                <a:ea typeface="等线" panose="02010600030101010101" charset="-122"/>
              </a:endParaRPr>
            </a:p>
          </p:txBody>
        </p:sp>
        <p:sp>
          <p:nvSpPr>
            <p:cNvPr id="14" name="椭圆 13">
              <a:extLst>
                <a:ext uri="{FF2B5EF4-FFF2-40B4-BE49-F238E27FC236}">
                  <a16:creationId xmlns:a16="http://schemas.microsoft.com/office/drawing/2014/main" id="{ED263791-AEAB-4E7F-9346-14DDC8D1DC24}"/>
                </a:ext>
              </a:extLst>
            </p:cNvPr>
            <p:cNvSpPr/>
            <p:nvPr/>
          </p:nvSpPr>
          <p:spPr>
            <a:xfrm>
              <a:off x="11789410" y="349226"/>
              <a:ext cx="80010" cy="762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等线" panose="02010600030101010101" charset="-122"/>
                <a:ea typeface="等线" panose="02010600030101010101" charset="-122"/>
              </a:endParaRPr>
            </a:p>
          </p:txBody>
        </p:sp>
      </p:grpSp>
      <p:sp>
        <p:nvSpPr>
          <p:cNvPr id="16" name="矩形 15">
            <a:extLst>
              <a:ext uri="{FF2B5EF4-FFF2-40B4-BE49-F238E27FC236}">
                <a16:creationId xmlns:a16="http://schemas.microsoft.com/office/drawing/2014/main" id="{EDCDD456-6918-4CE5-AF6A-B825C018C786}"/>
              </a:ext>
            </a:extLst>
          </p:cNvPr>
          <p:cNvSpPr/>
          <p:nvPr userDrawn="1"/>
        </p:nvSpPr>
        <p:spPr>
          <a:xfrm>
            <a:off x="0" y="0"/>
            <a:ext cx="9295608" cy="6843394"/>
          </a:xfrm>
          <a:prstGeom prst="rect">
            <a:avLst/>
          </a:prstGeom>
          <a:blipFill rotWithShape="1">
            <a:blip r:embed="rId2">
              <a:alphaModFix amt="6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912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渡页">
    <p:bg>
      <p:bgPr>
        <a:solidFill>
          <a:schemeClr val="accent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F7E21AA-D2E8-4614-9498-D7E0854EE8CE}"/>
              </a:ext>
            </a:extLst>
          </p:cNvPr>
          <p:cNvSpPr/>
          <p:nvPr userDrawn="1"/>
        </p:nvSpPr>
        <p:spPr>
          <a:xfrm>
            <a:off x="740077" y="198810"/>
            <a:ext cx="4338867" cy="6487988"/>
          </a:xfrm>
          <a:prstGeom prst="rect">
            <a:avLst/>
          </a:prstGeom>
          <a:solidFill>
            <a:schemeClr val="accent2">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CA2BFDB0-BC24-4FE7-93E1-AF4F68A3108A}"/>
              </a:ext>
            </a:extLst>
          </p:cNvPr>
          <p:cNvSpPr/>
          <p:nvPr userDrawn="1"/>
        </p:nvSpPr>
        <p:spPr>
          <a:xfrm>
            <a:off x="0" y="2615248"/>
            <a:ext cx="12273280" cy="2278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EAE635A4-0094-4406-A98B-EFEFE403F511}"/>
              </a:ext>
            </a:extLst>
          </p:cNvPr>
          <p:cNvSpPr/>
          <p:nvPr userDrawn="1"/>
        </p:nvSpPr>
        <p:spPr>
          <a:xfrm>
            <a:off x="11688128" y="-293687"/>
            <a:ext cx="132398"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F149A1AF-227E-4F7D-A7E2-8E03B6DBB28C}"/>
              </a:ext>
            </a:extLst>
          </p:cNvPr>
          <p:cNvGrpSpPr/>
          <p:nvPr userDrawn="1"/>
        </p:nvGrpSpPr>
        <p:grpSpPr>
          <a:xfrm>
            <a:off x="9205498" y="5191057"/>
            <a:ext cx="1538702" cy="433705"/>
            <a:chOff x="9205498" y="5191057"/>
            <a:chExt cx="1538702" cy="433705"/>
          </a:xfrm>
        </p:grpSpPr>
        <p:sp>
          <p:nvSpPr>
            <p:cNvPr id="9" name="矩形: 圆角 39">
              <a:extLst>
                <a:ext uri="{FF2B5EF4-FFF2-40B4-BE49-F238E27FC236}">
                  <a16:creationId xmlns:a16="http://schemas.microsoft.com/office/drawing/2014/main" id="{17C98871-E488-4437-A91C-2D796EE0116E}"/>
                </a:ext>
              </a:extLst>
            </p:cNvPr>
            <p:cNvSpPr/>
            <p:nvPr/>
          </p:nvSpPr>
          <p:spPr>
            <a:xfrm>
              <a:off x="9205498" y="5191057"/>
              <a:ext cx="1538702" cy="433705"/>
            </a:xfrm>
            <a:prstGeom prst="round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97E118D-B8B2-4CEF-9600-E1142FDF6F4F}"/>
                </a:ext>
              </a:extLst>
            </p:cNvPr>
            <p:cNvSpPr txBox="1"/>
            <p:nvPr/>
          </p:nvSpPr>
          <p:spPr>
            <a:xfrm>
              <a:off x="9320034" y="5300188"/>
              <a:ext cx="987450" cy="215444"/>
            </a:xfrm>
            <a:prstGeom prst="rect">
              <a:avLst/>
            </a:prstGeom>
            <a:noFill/>
          </p:spPr>
          <p:txBody>
            <a:bodyPr wrap="none" lIns="0" tIns="0" rIns="0" bIns="0" rtlCol="0">
              <a:spAutoFit/>
            </a:bodyPr>
            <a:lstStyle/>
            <a:p>
              <a:r>
                <a:rPr lang="en-US" altLang="zh-CN" sz="1400" dirty="0">
                  <a:solidFill>
                    <a:schemeClr val="bg1"/>
                  </a:solidFill>
                  <a:latin typeface="+mj-ea"/>
                  <a:ea typeface="+mj-ea"/>
                  <a:cs typeface="OPPOSans R" panose="00020600040101010101" pitchFamily="18" charset="-122"/>
                </a:rPr>
                <a:t>Get Started</a:t>
              </a:r>
            </a:p>
          </p:txBody>
        </p:sp>
        <p:cxnSp>
          <p:nvCxnSpPr>
            <p:cNvPr id="11" name="直接连接符 10">
              <a:extLst>
                <a:ext uri="{FF2B5EF4-FFF2-40B4-BE49-F238E27FC236}">
                  <a16:creationId xmlns:a16="http://schemas.microsoft.com/office/drawing/2014/main" id="{A33F6139-95D8-45E8-83EC-6A5614CC7037}"/>
                </a:ext>
              </a:extLst>
            </p:cNvPr>
            <p:cNvCxnSpPr/>
            <p:nvPr/>
          </p:nvCxnSpPr>
          <p:spPr>
            <a:xfrm>
              <a:off x="10424680" y="5407910"/>
              <a:ext cx="177654" cy="0"/>
            </a:xfrm>
            <a:prstGeom prst="line">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6235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页">
    <p:bg>
      <p:bgPr>
        <a:solidFill>
          <a:schemeClr val="accent1"/>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4917E9D-FD35-41FA-A123-BD83374A650F}"/>
              </a:ext>
            </a:extLst>
          </p:cNvPr>
          <p:cNvGrpSpPr/>
          <p:nvPr userDrawn="1"/>
        </p:nvGrpSpPr>
        <p:grpSpPr>
          <a:xfrm rot="16200000" flipH="1">
            <a:off x="439420" y="291783"/>
            <a:ext cx="168910" cy="311785"/>
            <a:chOff x="396" y="921"/>
            <a:chExt cx="308" cy="760"/>
          </a:xfrm>
        </p:grpSpPr>
        <p:cxnSp>
          <p:nvCxnSpPr>
            <p:cNvPr id="8" name="直接连接符 7">
              <a:extLst>
                <a:ext uri="{FF2B5EF4-FFF2-40B4-BE49-F238E27FC236}">
                  <a16:creationId xmlns:a16="http://schemas.microsoft.com/office/drawing/2014/main" id="{C3FF2734-E2F8-48B1-B41D-06661FEFD6B6}"/>
                </a:ext>
              </a:extLst>
            </p:cNvPr>
            <p:cNvCxnSpPr/>
            <p:nvPr/>
          </p:nvCxnSpPr>
          <p:spPr>
            <a:xfrm>
              <a:off x="396" y="921"/>
              <a:ext cx="0" cy="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9BDEFC66-20FA-4F83-AFE7-BADAF16ECDBC}"/>
                </a:ext>
              </a:extLst>
            </p:cNvPr>
            <p:cNvCxnSpPr/>
            <p:nvPr/>
          </p:nvCxnSpPr>
          <p:spPr>
            <a:xfrm>
              <a:off x="550" y="921"/>
              <a:ext cx="0" cy="4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39DD491-E9D1-4912-8DEE-6AB00C1FF8E8}"/>
                </a:ext>
              </a:extLst>
            </p:cNvPr>
            <p:cNvCxnSpPr/>
            <p:nvPr/>
          </p:nvCxnSpPr>
          <p:spPr>
            <a:xfrm>
              <a:off x="704" y="921"/>
              <a:ext cx="0" cy="4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983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1941625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384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9C80C119-93AC-46F3-BE2A-7E14BF6530F7}"/>
              </a:ext>
            </a:extLst>
          </p:cNvPr>
          <p:cNvSpPr/>
          <p:nvPr/>
        </p:nvSpPr>
        <p:spPr>
          <a:xfrm>
            <a:off x="6570982" y="0"/>
            <a:ext cx="5621019" cy="6320790"/>
          </a:xfrm>
          <a:custGeom>
            <a:avLst/>
            <a:gdLst>
              <a:gd name="connsiteX0" fmla="*/ 712529 w 5621019"/>
              <a:gd name="connsiteY0" fmla="*/ 0 h 6320790"/>
              <a:gd name="connsiteX1" fmla="*/ 5621019 w 5621019"/>
              <a:gd name="connsiteY1" fmla="*/ 0 h 6320790"/>
              <a:gd name="connsiteX2" fmla="*/ 5621019 w 5621019"/>
              <a:gd name="connsiteY2" fmla="*/ 6002550 h 6320790"/>
              <a:gd name="connsiteX3" fmla="*/ 5618544 w 5621019"/>
              <a:gd name="connsiteY3" fmla="*/ 6003667 h 6320790"/>
              <a:gd name="connsiteX4" fmla="*/ 4044314 w 5621019"/>
              <a:gd name="connsiteY4" fmla="*/ 6320790 h 6320790"/>
              <a:gd name="connsiteX5" fmla="*/ 0 w 5621019"/>
              <a:gd name="connsiteY5" fmla="*/ 2285365 h 6320790"/>
              <a:gd name="connsiteX6" fmla="*/ 690705 w 5621019"/>
              <a:gd name="connsiteY6" fmla="*/ 29121 h 632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1019" h="6320790">
                <a:moveTo>
                  <a:pt x="712529" y="0"/>
                </a:moveTo>
                <a:lnTo>
                  <a:pt x="5621019" y="0"/>
                </a:lnTo>
                <a:lnTo>
                  <a:pt x="5621019" y="6002550"/>
                </a:lnTo>
                <a:lnTo>
                  <a:pt x="5618544" y="6003667"/>
                </a:lnTo>
                <a:cubicBezTo>
                  <a:pt x="5134689" y="6207870"/>
                  <a:pt x="4602717" y="6320790"/>
                  <a:pt x="4044314" y="6320790"/>
                </a:cubicBezTo>
                <a:cubicBezTo>
                  <a:pt x="1810701" y="6320790"/>
                  <a:pt x="0" y="4514069"/>
                  <a:pt x="0" y="2285365"/>
                </a:cubicBezTo>
                <a:cubicBezTo>
                  <a:pt x="0" y="1449601"/>
                  <a:pt x="254629" y="673179"/>
                  <a:pt x="690705" y="29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a:extLst>
              <a:ext uri="{FF2B5EF4-FFF2-40B4-BE49-F238E27FC236}">
                <a16:creationId xmlns:a16="http://schemas.microsoft.com/office/drawing/2014/main" id="{48A7884B-25AC-4F57-BA63-A4B0BF6C505A}"/>
              </a:ext>
            </a:extLst>
          </p:cNvPr>
          <p:cNvCxnSpPr>
            <a:cxnSpLocks/>
          </p:cNvCxnSpPr>
          <p:nvPr/>
        </p:nvCxnSpPr>
        <p:spPr>
          <a:xfrm flipV="1">
            <a:off x="9520237" y="464503"/>
            <a:ext cx="2280603" cy="65465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5E355032-24E2-479F-8930-B132EBCF1238}"/>
              </a:ext>
            </a:extLst>
          </p:cNvPr>
          <p:cNvSpPr txBox="1"/>
          <p:nvPr/>
        </p:nvSpPr>
        <p:spPr>
          <a:xfrm>
            <a:off x="171928" y="1524448"/>
            <a:ext cx="6347460"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4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sym typeface="Arial" panose="020B0604020202020204" pitchFamily="34" charset="0"/>
              </a:rPr>
              <a:t>服装行业分析报告</a:t>
            </a:r>
          </a:p>
        </p:txBody>
      </p:sp>
      <p:sp>
        <p:nvSpPr>
          <p:cNvPr id="16" name="文本框 15">
            <a:extLst>
              <a:ext uri="{FF2B5EF4-FFF2-40B4-BE49-F238E27FC236}">
                <a16:creationId xmlns:a16="http://schemas.microsoft.com/office/drawing/2014/main" id="{A1AE4C80-2C68-4422-8AC0-BC95BFFA1D54}"/>
              </a:ext>
            </a:extLst>
          </p:cNvPr>
          <p:cNvSpPr txBox="1"/>
          <p:nvPr/>
        </p:nvSpPr>
        <p:spPr>
          <a:xfrm>
            <a:off x="149969" y="1565462"/>
            <a:ext cx="6369419"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400" b="0" i="0" u="none" strike="noStrike" kern="1200" cap="none" spc="0" normalizeH="0" baseline="0" noProof="0" dirty="0">
                <a:ln w="3175">
                  <a:solidFill>
                    <a:schemeClr val="bg1">
                      <a:alpha val="30000"/>
                    </a:schemeClr>
                  </a:solidFill>
                </a:ln>
                <a:noFill/>
                <a:effectLst/>
                <a:uLnTx/>
                <a:uFillTx/>
                <a:latin typeface="Arial" panose="020B0604020202020204" pitchFamily="34" charset="0"/>
                <a:ea typeface="微软雅黑" panose="020B0503020204020204" pitchFamily="34" charset="-122"/>
                <a:sym typeface="Arial" panose="020B0604020202020204" pitchFamily="34" charset="0"/>
              </a:rPr>
              <a:t>服装行业分析报告</a:t>
            </a:r>
          </a:p>
        </p:txBody>
      </p:sp>
      <p:pic>
        <p:nvPicPr>
          <p:cNvPr id="17" name="图片 16" descr="image-removebg-preview(2)">
            <a:extLst>
              <a:ext uri="{FF2B5EF4-FFF2-40B4-BE49-F238E27FC236}">
                <a16:creationId xmlns:a16="http://schemas.microsoft.com/office/drawing/2014/main" id="{ECECE23E-D1B8-4BF9-AC27-B5D04CC6672F}"/>
              </a:ext>
            </a:extLst>
          </p:cNvPr>
          <p:cNvPicPr>
            <a:picLocks noChangeAspect="1"/>
          </p:cNvPicPr>
          <p:nvPr/>
        </p:nvPicPr>
        <p:blipFill>
          <a:blip r:embed="rId2"/>
          <a:stretch>
            <a:fillRect/>
          </a:stretch>
        </p:blipFill>
        <p:spPr>
          <a:xfrm>
            <a:off x="5906670" y="-1"/>
            <a:ext cx="5765900" cy="7369175"/>
          </a:xfrm>
          <a:prstGeom prst="rect">
            <a:avLst/>
          </a:prstGeom>
        </p:spPr>
      </p:pic>
      <p:sp>
        <p:nvSpPr>
          <p:cNvPr id="26" name="圆: 空心 29">
            <a:extLst>
              <a:ext uri="{FF2B5EF4-FFF2-40B4-BE49-F238E27FC236}">
                <a16:creationId xmlns:a16="http://schemas.microsoft.com/office/drawing/2014/main" id="{665A976D-142E-446D-BEDD-157C219FF155}"/>
              </a:ext>
            </a:extLst>
          </p:cNvPr>
          <p:cNvSpPr/>
          <p:nvPr/>
        </p:nvSpPr>
        <p:spPr>
          <a:xfrm>
            <a:off x="1075013" y="1039148"/>
            <a:ext cx="4569968" cy="4569968"/>
          </a:xfrm>
          <a:prstGeom prst="donut">
            <a:avLst>
              <a:gd name="adj" fmla="val 17218"/>
            </a:avLst>
          </a:prstGeom>
          <a:gradFill>
            <a:gsLst>
              <a:gs pos="0">
                <a:schemeClr val="bg1">
                  <a:alpha val="3000"/>
                </a:schemeClr>
              </a:gs>
              <a:gs pos="100000">
                <a:srgbClr val="204D3B">
                  <a:alpha val="3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圆角 39">
            <a:extLst>
              <a:ext uri="{FF2B5EF4-FFF2-40B4-BE49-F238E27FC236}">
                <a16:creationId xmlns:a16="http://schemas.microsoft.com/office/drawing/2014/main" id="{73F083DE-1402-45C3-BB75-D0814F0C1252}"/>
              </a:ext>
            </a:extLst>
          </p:cNvPr>
          <p:cNvSpPr/>
          <p:nvPr/>
        </p:nvSpPr>
        <p:spPr>
          <a:xfrm>
            <a:off x="819781" y="4971623"/>
            <a:ext cx="1480820" cy="433705"/>
          </a:xfrm>
          <a:prstGeom prst="round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D89FBF88-DB76-40FF-9E30-E863D4E3F07E}"/>
              </a:ext>
            </a:extLst>
          </p:cNvPr>
          <p:cNvSpPr txBox="1"/>
          <p:nvPr/>
        </p:nvSpPr>
        <p:spPr>
          <a:xfrm>
            <a:off x="981243" y="5095952"/>
            <a:ext cx="787075" cy="184666"/>
          </a:xfrm>
          <a:prstGeom prst="rect">
            <a:avLst/>
          </a:prstGeom>
          <a:noFill/>
        </p:spPr>
        <p:txBody>
          <a:bodyPr wrap="none" lIns="0" tIns="0" rIns="0" bIns="0" rtlCol="0">
            <a:spAutoFit/>
          </a:bodyPr>
          <a:lstStyle/>
          <a:p>
            <a:r>
              <a:rPr lang="en-US" altLang="zh-CN" sz="1200" dirty="0">
                <a:solidFill>
                  <a:schemeClr val="bg1"/>
                </a:solidFill>
                <a:latin typeface="Arial" panose="020B0604020202020204" pitchFamily="34" charset="0"/>
                <a:ea typeface="微软雅黑" panose="020B0503020204020204" pitchFamily="34" charset="-122"/>
                <a:cs typeface="OPPOSans R" panose="00020600040101010101" pitchFamily="18" charset="-122"/>
                <a:sym typeface="Arial" panose="020B0604020202020204" pitchFamily="34" charset="0"/>
              </a:rPr>
              <a:t>Get Started</a:t>
            </a:r>
          </a:p>
        </p:txBody>
      </p:sp>
      <p:cxnSp>
        <p:nvCxnSpPr>
          <p:cNvPr id="30" name="直接连接符 29">
            <a:extLst>
              <a:ext uri="{FF2B5EF4-FFF2-40B4-BE49-F238E27FC236}">
                <a16:creationId xmlns:a16="http://schemas.microsoft.com/office/drawing/2014/main" id="{749E3210-65C8-45BD-98BB-E3B13FBE0F0A}"/>
              </a:ext>
            </a:extLst>
          </p:cNvPr>
          <p:cNvCxnSpPr/>
          <p:nvPr/>
        </p:nvCxnSpPr>
        <p:spPr>
          <a:xfrm>
            <a:off x="1924427" y="5180590"/>
            <a:ext cx="177654" cy="0"/>
          </a:xfrm>
          <a:prstGeom prst="line">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DBD9F853-51A0-42D2-A9E6-D066805E8E6F}"/>
              </a:ext>
            </a:extLst>
          </p:cNvPr>
          <p:cNvSpPr txBox="1"/>
          <p:nvPr/>
        </p:nvSpPr>
        <p:spPr>
          <a:xfrm>
            <a:off x="846307" y="1288707"/>
            <a:ext cx="1869101" cy="307777"/>
          </a:xfrm>
          <a:prstGeom prst="rect">
            <a:avLst/>
          </a:prstGeom>
          <a:noFill/>
        </p:spPr>
        <p:txBody>
          <a:bodyPr wrap="none" lIns="0" tIns="0" rIns="0" bIns="0" rtlCol="0">
            <a:spAutoFit/>
          </a:bodyPr>
          <a:lstStyle/>
          <a:p>
            <a:r>
              <a:rPr lang="en-US" altLang="zh-CN" sz="2000" dirty="0">
                <a:solidFill>
                  <a:schemeClr val="bg1">
                    <a:alpha val="70000"/>
                  </a:schemeClr>
                </a:solidFill>
                <a:latin typeface="Arial" panose="020B0604020202020204" pitchFamily="34" charset="0"/>
                <a:ea typeface="微软雅黑" panose="020B0503020204020204" pitchFamily="34" charset="-122"/>
                <a:cs typeface="OPPOSans R" panose="00020600040101010101" pitchFamily="18" charset="-122"/>
                <a:sym typeface="Arial" panose="020B0604020202020204" pitchFamily="34" charset="0"/>
              </a:rPr>
              <a:t>Fashion clothing</a:t>
            </a:r>
          </a:p>
        </p:txBody>
      </p:sp>
      <p:cxnSp>
        <p:nvCxnSpPr>
          <p:cNvPr id="33" name="直接连接符 32">
            <a:extLst>
              <a:ext uri="{FF2B5EF4-FFF2-40B4-BE49-F238E27FC236}">
                <a16:creationId xmlns:a16="http://schemas.microsoft.com/office/drawing/2014/main" id="{8F7D15BA-21E9-4E51-A908-C8774428DA2D}"/>
              </a:ext>
            </a:extLst>
          </p:cNvPr>
          <p:cNvCxnSpPr/>
          <p:nvPr/>
        </p:nvCxnSpPr>
        <p:spPr>
          <a:xfrm>
            <a:off x="3010488" y="1494291"/>
            <a:ext cx="1168400" cy="0"/>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EFC3A270-BBF0-450A-8800-95768CB5E2E6}"/>
              </a:ext>
            </a:extLst>
          </p:cNvPr>
          <p:cNvSpPr/>
          <p:nvPr/>
        </p:nvSpPr>
        <p:spPr>
          <a:xfrm>
            <a:off x="5757274" y="4542646"/>
            <a:ext cx="164465" cy="1644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形状 36">
            <a:extLst>
              <a:ext uri="{FF2B5EF4-FFF2-40B4-BE49-F238E27FC236}">
                <a16:creationId xmlns:a16="http://schemas.microsoft.com/office/drawing/2014/main" id="{68D461A0-7764-4C4A-ABE6-EC4AF3FC58F8}"/>
              </a:ext>
            </a:extLst>
          </p:cNvPr>
          <p:cNvSpPr/>
          <p:nvPr/>
        </p:nvSpPr>
        <p:spPr>
          <a:xfrm>
            <a:off x="0" y="0"/>
            <a:ext cx="1075013" cy="848013"/>
          </a:xfrm>
          <a:custGeom>
            <a:avLst/>
            <a:gdLst>
              <a:gd name="connsiteX0" fmla="*/ 0 w 1075013"/>
              <a:gd name="connsiteY0" fmla="*/ 0 h 848013"/>
              <a:gd name="connsiteX1" fmla="*/ 1064354 w 1075013"/>
              <a:gd name="connsiteY1" fmla="*/ 0 h 848013"/>
              <a:gd name="connsiteX2" fmla="*/ 1075013 w 1075013"/>
              <a:gd name="connsiteY2" fmla="*/ 105740 h 848013"/>
              <a:gd name="connsiteX3" fmla="*/ 332740 w 1075013"/>
              <a:gd name="connsiteY3" fmla="*/ 848013 h 848013"/>
              <a:gd name="connsiteX4" fmla="*/ 43814 w 1075013"/>
              <a:gd name="connsiteY4" fmla="*/ 789682 h 848013"/>
              <a:gd name="connsiteX5" fmla="*/ 0 w 1075013"/>
              <a:gd name="connsiteY5" fmla="*/ 765900 h 8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013" h="848013">
                <a:moveTo>
                  <a:pt x="0" y="0"/>
                </a:moveTo>
                <a:lnTo>
                  <a:pt x="1064354" y="0"/>
                </a:lnTo>
                <a:lnTo>
                  <a:pt x="1075013" y="105740"/>
                </a:lnTo>
                <a:cubicBezTo>
                  <a:pt x="1075013" y="515686"/>
                  <a:pt x="742686" y="848013"/>
                  <a:pt x="332740" y="848013"/>
                </a:cubicBezTo>
                <a:cubicBezTo>
                  <a:pt x="230254" y="848013"/>
                  <a:pt x="132618" y="827243"/>
                  <a:pt x="43814" y="789682"/>
                </a:cubicBezTo>
                <a:lnTo>
                  <a:pt x="0" y="7659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39750"/>
            <a:endParaRPr lang="zh-CN" altLang="en-US" sz="106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8" name="OfficePLUS.cn-14">
            <a:hlinkClick r:id="rId3"/>
            <a:extLst>
              <a:ext uri="{FF2B5EF4-FFF2-40B4-BE49-F238E27FC236}">
                <a16:creationId xmlns:a16="http://schemas.microsoft.com/office/drawing/2014/main" id="{6E3A6634-7E30-49A8-98B4-EC2F5F10773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9781" y="645187"/>
            <a:ext cx="1828800" cy="243840"/>
          </a:xfrm>
          <a:prstGeom prst="rect">
            <a:avLst/>
          </a:prstGeom>
        </p:spPr>
      </p:pic>
    </p:spTree>
    <p:extLst>
      <p:ext uri="{BB962C8B-B14F-4D97-AF65-F5344CB8AC3E}">
        <p14:creationId xmlns:p14="http://schemas.microsoft.com/office/powerpoint/2010/main" val="212934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a:extLst>
              <a:ext uri="{FF2B5EF4-FFF2-40B4-BE49-F238E27FC236}">
                <a16:creationId xmlns:a16="http://schemas.microsoft.com/office/drawing/2014/main" id="{1DAFB3DE-1D2E-4D2B-9AFE-62AFBD753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57" y="-1709"/>
            <a:ext cx="457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组合 35">
            <a:extLst>
              <a:ext uri="{FF2B5EF4-FFF2-40B4-BE49-F238E27FC236}">
                <a16:creationId xmlns:a16="http://schemas.microsoft.com/office/drawing/2014/main" id="{ECC0661E-C866-413E-AB81-C63BF35C146F}"/>
              </a:ext>
            </a:extLst>
          </p:cNvPr>
          <p:cNvGrpSpPr/>
          <p:nvPr/>
        </p:nvGrpSpPr>
        <p:grpSpPr>
          <a:xfrm>
            <a:off x="5628868" y="855142"/>
            <a:ext cx="5510530" cy="985840"/>
            <a:chOff x="5865004" y="647118"/>
            <a:chExt cx="5510530" cy="985840"/>
          </a:xfrm>
        </p:grpSpPr>
        <p:sp>
          <p:nvSpPr>
            <p:cNvPr id="37" name="矩形 36">
              <a:extLst>
                <a:ext uri="{FF2B5EF4-FFF2-40B4-BE49-F238E27FC236}">
                  <a16:creationId xmlns:a16="http://schemas.microsoft.com/office/drawing/2014/main" id="{04593802-2397-4DC7-A460-2F2961DC4940}"/>
                </a:ext>
              </a:extLst>
            </p:cNvPr>
            <p:cNvSpPr/>
            <p:nvPr/>
          </p:nvSpPr>
          <p:spPr>
            <a:xfrm>
              <a:off x="5997198" y="1518896"/>
              <a:ext cx="4367456" cy="11406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38" name="组合 37">
              <a:extLst>
                <a:ext uri="{FF2B5EF4-FFF2-40B4-BE49-F238E27FC236}">
                  <a16:creationId xmlns:a16="http://schemas.microsoft.com/office/drawing/2014/main" id="{33E3EB0B-1041-4A04-BB64-2A91F36D9BEB}"/>
                </a:ext>
              </a:extLst>
            </p:cNvPr>
            <p:cNvGrpSpPr/>
            <p:nvPr/>
          </p:nvGrpSpPr>
          <p:grpSpPr>
            <a:xfrm>
              <a:off x="5865004" y="647118"/>
              <a:ext cx="5510530" cy="978535"/>
              <a:chOff x="1261" y="1422"/>
              <a:chExt cx="8678" cy="1541"/>
            </a:xfrm>
          </p:grpSpPr>
          <p:sp>
            <p:nvSpPr>
              <p:cNvPr id="39" name="文本框 38">
                <a:extLst>
                  <a:ext uri="{FF2B5EF4-FFF2-40B4-BE49-F238E27FC236}">
                    <a16:creationId xmlns:a16="http://schemas.microsoft.com/office/drawing/2014/main" id="{9B30594F-3374-448F-806E-F17D06358595}"/>
                  </a:ext>
                </a:extLst>
              </p:cNvPr>
              <p:cNvSpPr txBox="1"/>
              <p:nvPr/>
            </p:nvSpPr>
            <p:spPr>
              <a:xfrm>
                <a:off x="1273" y="1422"/>
                <a:ext cx="8233" cy="1541"/>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竞争力分析</a:t>
                </a:r>
              </a:p>
            </p:txBody>
          </p:sp>
          <p:sp>
            <p:nvSpPr>
              <p:cNvPr id="40" name="文本框 39">
                <a:extLst>
                  <a:ext uri="{FF2B5EF4-FFF2-40B4-BE49-F238E27FC236}">
                    <a16:creationId xmlns:a16="http://schemas.microsoft.com/office/drawing/2014/main" id="{097E056E-4AB5-49BF-A6F2-5FCC6E5E4B20}"/>
                  </a:ext>
                </a:extLst>
              </p:cNvPr>
              <p:cNvSpPr txBox="1"/>
              <p:nvPr/>
            </p:nvSpPr>
            <p:spPr>
              <a:xfrm>
                <a:off x="1261" y="1422"/>
                <a:ext cx="8678" cy="1541"/>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竞争力分析</a:t>
                </a:r>
              </a:p>
            </p:txBody>
          </p:sp>
        </p:grpSp>
      </p:grpSp>
      <p:graphicFrame>
        <p:nvGraphicFramePr>
          <p:cNvPr id="46" name="图表 45">
            <a:extLst>
              <a:ext uri="{FF2B5EF4-FFF2-40B4-BE49-F238E27FC236}">
                <a16:creationId xmlns:a16="http://schemas.microsoft.com/office/drawing/2014/main" id="{92A286FF-B0A2-4915-8A06-F8E192F14EED}"/>
              </a:ext>
            </a:extLst>
          </p:cNvPr>
          <p:cNvGraphicFramePr/>
          <p:nvPr>
            <p:extLst>
              <p:ext uri="{D42A27DB-BD31-4B8C-83A1-F6EECF244321}">
                <p14:modId xmlns:p14="http://schemas.microsoft.com/office/powerpoint/2010/main" val="1463566537"/>
              </p:ext>
            </p:extLst>
          </p:nvPr>
        </p:nvGraphicFramePr>
        <p:xfrm>
          <a:off x="4914900" y="2006362"/>
          <a:ext cx="7054344" cy="4302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6005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541FF012-1E06-4446-BCAE-619E16AB3B64}"/>
              </a:ext>
            </a:extLst>
          </p:cNvPr>
          <p:cNvSpPr txBox="1"/>
          <p:nvPr/>
        </p:nvSpPr>
        <p:spPr>
          <a:xfrm>
            <a:off x="5985151" y="2616438"/>
            <a:ext cx="60392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9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产品细分</a:t>
            </a:r>
          </a:p>
        </p:txBody>
      </p:sp>
      <p:sp>
        <p:nvSpPr>
          <p:cNvPr id="6" name="文本框 5">
            <a:extLst>
              <a:ext uri="{FF2B5EF4-FFF2-40B4-BE49-F238E27FC236}">
                <a16:creationId xmlns:a16="http://schemas.microsoft.com/office/drawing/2014/main" id="{E6239816-045B-432D-8514-15F75ADF49FA}"/>
              </a:ext>
            </a:extLst>
          </p:cNvPr>
          <p:cNvSpPr txBox="1"/>
          <p:nvPr/>
        </p:nvSpPr>
        <p:spPr>
          <a:xfrm>
            <a:off x="6161580" y="4062988"/>
            <a:ext cx="635046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微软雅黑" panose="020B0503020204020204" pitchFamily="34" charset="-122"/>
                <a:sym typeface="Arial" panose="020B0604020202020204" pitchFamily="34" charset="0"/>
              </a:rPr>
              <a:t>Product segment</a:t>
            </a:r>
          </a:p>
        </p:txBody>
      </p:sp>
      <p:sp>
        <p:nvSpPr>
          <p:cNvPr id="11" name="文本框 10">
            <a:extLst>
              <a:ext uri="{FF2B5EF4-FFF2-40B4-BE49-F238E27FC236}">
                <a16:creationId xmlns:a16="http://schemas.microsoft.com/office/drawing/2014/main" id="{E03C2993-1744-44AC-AD2E-7E7A9C21034D}"/>
              </a:ext>
            </a:extLst>
          </p:cNvPr>
          <p:cNvSpPr txBox="1"/>
          <p:nvPr/>
        </p:nvSpPr>
        <p:spPr>
          <a:xfrm>
            <a:off x="6161580" y="1598990"/>
            <a:ext cx="502906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0">
                  <a:solidFill>
                    <a:schemeClr val="bg1"/>
                  </a:solidFill>
                </a:ln>
                <a:no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PART TWO</a:t>
            </a:r>
            <a:endParaRPr kumimoji="0" lang="zh-CN" altLang="en-US" sz="6000" b="1" i="0" u="none" strike="noStrike" kern="1200" cap="none" spc="0" normalizeH="0" baseline="0" noProof="0" dirty="0">
              <a:ln w="0">
                <a:solidFill>
                  <a:schemeClr val="bg1"/>
                </a:solidFill>
              </a:ln>
              <a:no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endParaRPr>
          </a:p>
        </p:txBody>
      </p:sp>
      <p:pic>
        <p:nvPicPr>
          <p:cNvPr id="13" name="图片 12">
            <a:extLst>
              <a:ext uri="{FF2B5EF4-FFF2-40B4-BE49-F238E27FC236}">
                <a16:creationId xmlns:a16="http://schemas.microsoft.com/office/drawing/2014/main" id="{685A3657-B5B5-4A80-8131-26E796FDDD77}"/>
              </a:ext>
            </a:extLst>
          </p:cNvPr>
          <p:cNvPicPr>
            <a:picLocks noChangeAspect="1"/>
          </p:cNvPicPr>
          <p:nvPr/>
        </p:nvPicPr>
        <p:blipFill rotWithShape="1">
          <a:blip r:embed="rId2"/>
          <a:srcRect l="5298" t="16" r="16406"/>
          <a:stretch/>
        </p:blipFill>
        <p:spPr>
          <a:xfrm>
            <a:off x="380348" y="486242"/>
            <a:ext cx="4405901" cy="6032460"/>
          </a:xfrm>
          <a:prstGeom prst="rect">
            <a:avLst/>
          </a:prstGeom>
        </p:spPr>
      </p:pic>
      <p:sp>
        <p:nvSpPr>
          <p:cNvPr id="14" name="任意多边形: 形状 13">
            <a:extLst>
              <a:ext uri="{FF2B5EF4-FFF2-40B4-BE49-F238E27FC236}">
                <a16:creationId xmlns:a16="http://schemas.microsoft.com/office/drawing/2014/main" id="{F009F486-F51A-4EF6-A19E-F23E086A803B}"/>
              </a:ext>
            </a:extLst>
          </p:cNvPr>
          <p:cNvSpPr/>
          <p:nvPr/>
        </p:nvSpPr>
        <p:spPr>
          <a:xfrm>
            <a:off x="371474" y="486242"/>
            <a:ext cx="4414774" cy="6032460"/>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a:extLst>
              <a:ext uri="{FF2B5EF4-FFF2-40B4-BE49-F238E27FC236}">
                <a16:creationId xmlns:a16="http://schemas.microsoft.com/office/drawing/2014/main" id="{173BF209-3C5D-4EDE-85A2-0238B81DB0B6}"/>
              </a:ext>
            </a:extLst>
          </p:cNvPr>
          <p:cNvSpPr/>
          <p:nvPr/>
        </p:nvSpPr>
        <p:spPr>
          <a:xfrm>
            <a:off x="2176906" y="3100517"/>
            <a:ext cx="804545" cy="804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a:extLst>
              <a:ext uri="{FF2B5EF4-FFF2-40B4-BE49-F238E27FC236}">
                <a16:creationId xmlns:a16="http://schemas.microsoft.com/office/drawing/2014/main" id="{836D4E0E-49DA-40DD-A4FF-B33D7EF665E5}"/>
              </a:ext>
            </a:extLst>
          </p:cNvPr>
          <p:cNvSpPr/>
          <p:nvPr/>
        </p:nvSpPr>
        <p:spPr>
          <a:xfrm>
            <a:off x="2508376" y="3380552"/>
            <a:ext cx="212090" cy="244475"/>
          </a:xfrm>
          <a:custGeom>
            <a:avLst/>
            <a:gdLst>
              <a:gd name="connsiteX0" fmla="*/ 1905000 w 1905000"/>
              <a:gd name="connsiteY0" fmla="*/ 1099852 h 2199704"/>
              <a:gd name="connsiteX1" fmla="*/ 0 w 1905000"/>
              <a:gd name="connsiteY1" fmla="*/ 2199704 h 2199704"/>
              <a:gd name="connsiteX2" fmla="*/ 0 w 1905000"/>
              <a:gd name="connsiteY2" fmla="*/ 0 h 2199704"/>
              <a:gd name="connsiteX3" fmla="*/ 1905000 w 1905000"/>
              <a:gd name="connsiteY3" fmla="*/ 1099852 h 2199704"/>
            </a:gdLst>
            <a:ahLst/>
            <a:cxnLst>
              <a:cxn ang="0">
                <a:pos x="connsiteX0" y="connsiteY0"/>
              </a:cxn>
              <a:cxn ang="0">
                <a:pos x="connsiteX1" y="connsiteY1"/>
              </a:cxn>
              <a:cxn ang="0">
                <a:pos x="connsiteX2" y="connsiteY2"/>
              </a:cxn>
              <a:cxn ang="0">
                <a:pos x="connsiteX3" y="connsiteY3"/>
              </a:cxn>
            </a:cxnLst>
            <a:rect l="l" t="t" r="r" b="b"/>
            <a:pathLst>
              <a:path w="1905000" h="2199704">
                <a:moveTo>
                  <a:pt x="1905000" y="1099852"/>
                </a:moveTo>
                <a:lnTo>
                  <a:pt x="0" y="2199704"/>
                </a:lnTo>
                <a:lnTo>
                  <a:pt x="0" y="0"/>
                </a:lnTo>
                <a:lnTo>
                  <a:pt x="1905000" y="1099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01778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E555BEB-39B5-493B-B39A-CD2077F6CA8A}"/>
              </a:ext>
            </a:extLst>
          </p:cNvPr>
          <p:cNvSpPr/>
          <p:nvPr/>
        </p:nvSpPr>
        <p:spPr>
          <a:xfrm>
            <a:off x="6144418" y="4427220"/>
            <a:ext cx="2299970" cy="1424942"/>
          </a:xfrm>
          <a:prstGeom prst="rect">
            <a:avLst/>
          </a:prstGeom>
          <a:effectLst/>
        </p:spPr>
        <p:txBody>
          <a:bodyPr vert="horz" wrap="square">
            <a:spAutoFit/>
          </a:bodyPr>
          <a:lstStyle/>
          <a:p>
            <a:pPr defTabSz="914400">
              <a:lnSpc>
                <a:spcPct val="150000"/>
              </a:lnSpc>
              <a:defRPr/>
            </a:pPr>
            <a:r>
              <a:rPr lang="zh-CN" alt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该年龄段的人口在</a:t>
            </a:r>
            <a:r>
              <a:rPr lang="en-US" altLang="zh-CN"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3</a:t>
            </a:r>
            <a:r>
              <a:rPr lang="zh-CN" alt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亿左右，对服装有一定的高阶需求。</a:t>
            </a:r>
            <a:endParaRPr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a:extLst>
              <a:ext uri="{FF2B5EF4-FFF2-40B4-BE49-F238E27FC236}">
                <a16:creationId xmlns:a16="http://schemas.microsoft.com/office/drawing/2014/main" id="{A80D0955-36C6-4FD0-ADE7-A4771200EB36}"/>
              </a:ext>
            </a:extLst>
          </p:cNvPr>
          <p:cNvSpPr txBox="1"/>
          <p:nvPr/>
        </p:nvSpPr>
        <p:spPr>
          <a:xfrm>
            <a:off x="6096000" y="3912662"/>
            <a:ext cx="1937446"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45-65</a:t>
            </a:r>
            <a:r>
              <a:rPr kumimoji="0" lang="zh-CN" altLang="en-US"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岁</a:t>
            </a: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a:t>
            </a:r>
          </a:p>
        </p:txBody>
      </p:sp>
      <p:sp>
        <p:nvSpPr>
          <p:cNvPr id="4" name="矩形 3">
            <a:extLst>
              <a:ext uri="{FF2B5EF4-FFF2-40B4-BE49-F238E27FC236}">
                <a16:creationId xmlns:a16="http://schemas.microsoft.com/office/drawing/2014/main" id="{21372C58-1BCC-407A-B248-01C6DE0E9BB7}"/>
              </a:ext>
            </a:extLst>
          </p:cNvPr>
          <p:cNvSpPr/>
          <p:nvPr/>
        </p:nvSpPr>
        <p:spPr>
          <a:xfrm>
            <a:off x="8836818" y="4427220"/>
            <a:ext cx="2299970" cy="963277"/>
          </a:xfrm>
          <a:prstGeom prst="rect">
            <a:avLst/>
          </a:prstGeom>
          <a:effectLst/>
        </p:spPr>
        <p:txBody>
          <a:bodyPr vert="horz"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对于该年龄段的服装品牌基本为空缺。</a:t>
            </a:r>
            <a:endParaRPr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a:extLst>
              <a:ext uri="{FF2B5EF4-FFF2-40B4-BE49-F238E27FC236}">
                <a16:creationId xmlns:a16="http://schemas.microsoft.com/office/drawing/2014/main" id="{E155F2F9-0AAF-4456-8041-51EE6F6EEF55}"/>
              </a:ext>
            </a:extLst>
          </p:cNvPr>
          <p:cNvSpPr txBox="1"/>
          <p:nvPr/>
        </p:nvSpPr>
        <p:spPr>
          <a:xfrm>
            <a:off x="8788400" y="3912662"/>
            <a:ext cx="1251165"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65-.</a:t>
            </a:r>
          </a:p>
        </p:txBody>
      </p:sp>
      <p:pic>
        <p:nvPicPr>
          <p:cNvPr id="6" name="图片 5" descr="pexels-photo-1427934">
            <a:extLst>
              <a:ext uri="{FF2B5EF4-FFF2-40B4-BE49-F238E27FC236}">
                <a16:creationId xmlns:a16="http://schemas.microsoft.com/office/drawing/2014/main" id="{F1A574AF-2A53-47C7-A641-AC03EDEC9F5E}"/>
              </a:ext>
            </a:extLst>
          </p:cNvPr>
          <p:cNvPicPr>
            <a:picLocks noChangeAspect="1"/>
          </p:cNvPicPr>
          <p:nvPr/>
        </p:nvPicPr>
        <p:blipFill>
          <a:blip r:embed="rId2"/>
          <a:stretch>
            <a:fillRect/>
          </a:stretch>
        </p:blipFill>
        <p:spPr>
          <a:xfrm>
            <a:off x="802543" y="0"/>
            <a:ext cx="4572001" cy="6858000"/>
          </a:xfrm>
          <a:prstGeom prst="rect">
            <a:avLst/>
          </a:prstGeom>
        </p:spPr>
      </p:pic>
      <p:sp>
        <p:nvSpPr>
          <p:cNvPr id="8" name="矩形 7">
            <a:extLst>
              <a:ext uri="{FF2B5EF4-FFF2-40B4-BE49-F238E27FC236}">
                <a16:creationId xmlns:a16="http://schemas.microsoft.com/office/drawing/2014/main" id="{70305DE8-238C-4D5A-8CFD-8A6857A4A211}"/>
              </a:ext>
            </a:extLst>
          </p:cNvPr>
          <p:cNvSpPr/>
          <p:nvPr/>
        </p:nvSpPr>
        <p:spPr>
          <a:xfrm>
            <a:off x="6198629" y="1460069"/>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a:extLst>
              <a:ext uri="{FF2B5EF4-FFF2-40B4-BE49-F238E27FC236}">
                <a16:creationId xmlns:a16="http://schemas.microsoft.com/office/drawing/2014/main" id="{F887064A-126A-47B3-A9CA-F486405A49F6}"/>
              </a:ext>
            </a:extLst>
          </p:cNvPr>
          <p:cNvSpPr txBox="1"/>
          <p:nvPr/>
        </p:nvSpPr>
        <p:spPr>
          <a:xfrm>
            <a:off x="6099885" y="615599"/>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年龄分析</a:t>
            </a:r>
          </a:p>
        </p:txBody>
      </p:sp>
      <p:sp>
        <p:nvSpPr>
          <p:cNvPr id="10" name="文本框 9">
            <a:extLst>
              <a:ext uri="{FF2B5EF4-FFF2-40B4-BE49-F238E27FC236}">
                <a16:creationId xmlns:a16="http://schemas.microsoft.com/office/drawing/2014/main" id="{897D2503-8B5E-4C8D-8CD1-A25111D24931}"/>
              </a:ext>
            </a:extLst>
          </p:cNvPr>
          <p:cNvSpPr txBox="1"/>
          <p:nvPr/>
        </p:nvSpPr>
        <p:spPr>
          <a:xfrm>
            <a:off x="6099885" y="615598"/>
            <a:ext cx="4021666"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年龄分析</a:t>
            </a:r>
          </a:p>
        </p:txBody>
      </p:sp>
      <p:sp>
        <p:nvSpPr>
          <p:cNvPr id="11" name="矩形 10">
            <a:extLst>
              <a:ext uri="{FF2B5EF4-FFF2-40B4-BE49-F238E27FC236}">
                <a16:creationId xmlns:a16="http://schemas.microsoft.com/office/drawing/2014/main" id="{78042C90-745D-4AC7-B199-F5863333F344}"/>
              </a:ext>
            </a:extLst>
          </p:cNvPr>
          <p:cNvSpPr/>
          <p:nvPr/>
        </p:nvSpPr>
        <p:spPr>
          <a:xfrm>
            <a:off x="6144417" y="2301496"/>
            <a:ext cx="2437861" cy="963277"/>
          </a:xfrm>
          <a:prstGeom prst="rect">
            <a:avLst/>
          </a:prstGeom>
          <a:effectLst/>
        </p:spPr>
        <p:txBody>
          <a:bodyPr vert="horz"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消费群体中服裝购买频率最多。</a:t>
            </a:r>
            <a:endParaRPr kumimoji="0"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p:txBody>
      </p:sp>
      <p:sp>
        <p:nvSpPr>
          <p:cNvPr id="12" name="文本框 11">
            <a:extLst>
              <a:ext uri="{FF2B5EF4-FFF2-40B4-BE49-F238E27FC236}">
                <a16:creationId xmlns:a16="http://schemas.microsoft.com/office/drawing/2014/main" id="{9DBD8D90-2C46-4FF3-BFF3-79130C26D9A4}"/>
              </a:ext>
            </a:extLst>
          </p:cNvPr>
          <p:cNvSpPr txBox="1"/>
          <p:nvPr/>
        </p:nvSpPr>
        <p:spPr>
          <a:xfrm>
            <a:off x="6096000" y="1800108"/>
            <a:ext cx="1764823"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18-30</a:t>
            </a:r>
            <a:r>
              <a:rPr kumimoji="0" lang="zh-CN" altLang="en-US"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岁</a:t>
            </a: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a:t>
            </a:r>
          </a:p>
        </p:txBody>
      </p:sp>
      <p:sp>
        <p:nvSpPr>
          <p:cNvPr id="13" name="矩形 12">
            <a:extLst>
              <a:ext uri="{FF2B5EF4-FFF2-40B4-BE49-F238E27FC236}">
                <a16:creationId xmlns:a16="http://schemas.microsoft.com/office/drawing/2014/main" id="{241BEB7F-EEDA-4BD0-B365-DCE7F94CFF11}"/>
              </a:ext>
            </a:extLst>
          </p:cNvPr>
          <p:cNvSpPr/>
          <p:nvPr/>
        </p:nvSpPr>
        <p:spPr>
          <a:xfrm>
            <a:off x="8836818" y="2301496"/>
            <a:ext cx="2299970" cy="1424942"/>
          </a:xfrm>
          <a:prstGeom prst="rect">
            <a:avLst/>
          </a:prstGeom>
          <a:effectLst/>
        </p:spPr>
        <p:txBody>
          <a:bodyPr vert="horz"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消费群体中购买单件服装价值最高的群体。</a:t>
            </a:r>
            <a:endParaRPr kumimoji="0"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p:txBody>
      </p:sp>
      <p:sp>
        <p:nvSpPr>
          <p:cNvPr id="14" name="文本框 13">
            <a:extLst>
              <a:ext uri="{FF2B5EF4-FFF2-40B4-BE49-F238E27FC236}">
                <a16:creationId xmlns:a16="http://schemas.microsoft.com/office/drawing/2014/main" id="{4D80434E-B424-4348-9775-DD0F165FEA0C}"/>
              </a:ext>
            </a:extLst>
          </p:cNvPr>
          <p:cNvSpPr txBox="1"/>
          <p:nvPr/>
        </p:nvSpPr>
        <p:spPr>
          <a:xfrm>
            <a:off x="8788400" y="1800108"/>
            <a:ext cx="1857450"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30-45</a:t>
            </a:r>
            <a:r>
              <a:rPr kumimoji="0" lang="zh-CN" altLang="en-US"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岁</a:t>
            </a:r>
            <a:r>
              <a:rPr kumimoji="0" lang="en-US" altLang="zh-CN" sz="3200" b="1" i="0" u="none" strike="noStrike" kern="1200" cap="none" spc="0" normalizeH="0" baseline="0" noProof="0" dirty="0">
                <a:ln>
                  <a:noFill/>
                </a:ln>
                <a:solidFill>
                  <a:srgbClr val="E6B455">
                    <a:alpha val="52000"/>
                  </a:srgb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a:t>
            </a:r>
          </a:p>
        </p:txBody>
      </p:sp>
    </p:spTree>
    <p:extLst>
      <p:ext uri="{BB962C8B-B14F-4D97-AF65-F5344CB8AC3E}">
        <p14:creationId xmlns:p14="http://schemas.microsoft.com/office/powerpoint/2010/main" val="42507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更多与光设计作品请访问：https://www.docer.com/works?userid=1214122538_2">
            <a:extLst>
              <a:ext uri="{FF2B5EF4-FFF2-40B4-BE49-F238E27FC236}">
                <a16:creationId xmlns:a16="http://schemas.microsoft.com/office/drawing/2014/main" id="{67E0FAFC-482F-4BD0-A1D5-D32C8D78291B}"/>
              </a:ext>
            </a:extLst>
          </p:cNvPr>
          <p:cNvSpPr/>
          <p:nvPr/>
        </p:nvSpPr>
        <p:spPr>
          <a:xfrm>
            <a:off x="6793666" y="499172"/>
            <a:ext cx="1408832" cy="58987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a:extLst>
              <a:ext uri="{FF2B5EF4-FFF2-40B4-BE49-F238E27FC236}">
                <a16:creationId xmlns:a16="http://schemas.microsoft.com/office/drawing/2014/main" id="{686EC869-169A-46D8-84F7-415CF6A51639}"/>
              </a:ext>
            </a:extLst>
          </p:cNvPr>
          <p:cNvSpPr txBox="1"/>
          <p:nvPr/>
        </p:nvSpPr>
        <p:spPr>
          <a:xfrm>
            <a:off x="688000" y="2065114"/>
            <a:ext cx="4163009" cy="3883755"/>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商务正装系列包括在正式商务活动及高级商务会晤期间所穿着的商务服装</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包括如西装</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套装</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、燕尾服</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宴会装</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等类型的服装系列此类服装代表着经典、非凡与髙尚</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被誉为“衣着贵族</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p>
        </p:txBody>
      </p:sp>
      <p:pic>
        <p:nvPicPr>
          <p:cNvPr id="4" name="图片 3">
            <a:extLst>
              <a:ext uri="{FF2B5EF4-FFF2-40B4-BE49-F238E27FC236}">
                <a16:creationId xmlns:a16="http://schemas.microsoft.com/office/drawing/2014/main" id="{339E5623-F2C9-484B-B4BE-28129146F9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071361" y="385614"/>
            <a:ext cx="4545965" cy="6125823"/>
          </a:xfrm>
          <a:prstGeom prst="rect">
            <a:avLst/>
          </a:prstGeom>
        </p:spPr>
      </p:pic>
      <p:sp>
        <p:nvSpPr>
          <p:cNvPr id="6" name="矩形 5">
            <a:extLst>
              <a:ext uri="{FF2B5EF4-FFF2-40B4-BE49-F238E27FC236}">
                <a16:creationId xmlns:a16="http://schemas.microsoft.com/office/drawing/2014/main" id="{AF87E6E2-D9F6-4A23-8393-59DA55AD491A}"/>
              </a:ext>
            </a:extLst>
          </p:cNvPr>
          <p:cNvSpPr/>
          <p:nvPr/>
        </p:nvSpPr>
        <p:spPr>
          <a:xfrm>
            <a:off x="805501" y="1753601"/>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75C37635-54F2-410F-AF7B-640DBA85F1D5}"/>
              </a:ext>
            </a:extLst>
          </p:cNvPr>
          <p:cNvSpPr txBox="1"/>
          <p:nvPr/>
        </p:nvSpPr>
        <p:spPr>
          <a:xfrm>
            <a:off x="706757" y="909131"/>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商务正装</a:t>
            </a:r>
          </a:p>
        </p:txBody>
      </p:sp>
      <p:sp>
        <p:nvSpPr>
          <p:cNvPr id="8" name="文本框 7">
            <a:extLst>
              <a:ext uri="{FF2B5EF4-FFF2-40B4-BE49-F238E27FC236}">
                <a16:creationId xmlns:a16="http://schemas.microsoft.com/office/drawing/2014/main" id="{BA47A0C5-8ECE-4595-BB6D-7EF8FF1A0598}"/>
              </a:ext>
            </a:extLst>
          </p:cNvPr>
          <p:cNvSpPr txBox="1"/>
          <p:nvPr/>
        </p:nvSpPr>
        <p:spPr>
          <a:xfrm>
            <a:off x="706757" y="909130"/>
            <a:ext cx="3905884"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商务正装</a:t>
            </a:r>
          </a:p>
        </p:txBody>
      </p:sp>
    </p:spTree>
    <p:extLst>
      <p:ext uri="{BB962C8B-B14F-4D97-AF65-F5344CB8AC3E}">
        <p14:creationId xmlns:p14="http://schemas.microsoft.com/office/powerpoint/2010/main" val="70927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更多与光设计作品请访问：https://www.docer.com/works?userid=1214122538_2">
            <a:extLst>
              <a:ext uri="{FF2B5EF4-FFF2-40B4-BE49-F238E27FC236}">
                <a16:creationId xmlns:a16="http://schemas.microsoft.com/office/drawing/2014/main" id="{F324FB66-8D63-4006-82CF-915053BDF144}"/>
              </a:ext>
            </a:extLst>
          </p:cNvPr>
          <p:cNvSpPr/>
          <p:nvPr/>
        </p:nvSpPr>
        <p:spPr>
          <a:xfrm>
            <a:off x="141849" y="2891214"/>
            <a:ext cx="2628756" cy="3966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更多与光设计作品请访问：https://www.docer.com/works?userid=1214122538_3">
            <a:extLst>
              <a:ext uri="{FF2B5EF4-FFF2-40B4-BE49-F238E27FC236}">
                <a16:creationId xmlns:a16="http://schemas.microsoft.com/office/drawing/2014/main" id="{22F4176C-0FE8-4223-99E8-4E8F237A2E2A}"/>
              </a:ext>
            </a:extLst>
          </p:cNvPr>
          <p:cNvSpPr/>
          <p:nvPr/>
        </p:nvSpPr>
        <p:spPr>
          <a:xfrm>
            <a:off x="5011283" y="2200794"/>
            <a:ext cx="4013292" cy="388375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高级时装也被人称之为“明星服装</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因为这类服装往往价格高诸如各类时尚晚宴及高级典礼之中进行穿着。此系列服装以奢侈豪华为设计特点</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大多以纯个性化</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即个人订制</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订购为经营模式。</a:t>
            </a:r>
          </a:p>
        </p:txBody>
      </p:sp>
      <p:pic>
        <p:nvPicPr>
          <p:cNvPr id="4" name="图片 3">
            <a:extLst>
              <a:ext uri="{FF2B5EF4-FFF2-40B4-BE49-F238E27FC236}">
                <a16:creationId xmlns:a16="http://schemas.microsoft.com/office/drawing/2014/main" id="{73DAC1DC-1E17-4FA2-8B04-B259DAC4BE98}"/>
              </a:ext>
            </a:extLst>
          </p:cNvPr>
          <p:cNvPicPr>
            <a:picLocks noChangeAspect="1"/>
          </p:cNvPicPr>
          <p:nvPr/>
        </p:nvPicPr>
        <p:blipFill>
          <a:blip r:embed="rId2"/>
          <a:stretch>
            <a:fillRect/>
          </a:stretch>
        </p:blipFill>
        <p:spPr>
          <a:xfrm>
            <a:off x="483300" y="532402"/>
            <a:ext cx="4104387" cy="5783455"/>
          </a:xfrm>
          <a:prstGeom prst="rect">
            <a:avLst/>
          </a:prstGeom>
        </p:spPr>
      </p:pic>
      <p:pic>
        <p:nvPicPr>
          <p:cNvPr id="5" name="图片 4">
            <a:extLst>
              <a:ext uri="{FF2B5EF4-FFF2-40B4-BE49-F238E27FC236}">
                <a16:creationId xmlns:a16="http://schemas.microsoft.com/office/drawing/2014/main" id="{C45DF3B7-7F7F-42C8-B992-B95F43C712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63100" y="3168266"/>
            <a:ext cx="2293938" cy="3091149"/>
          </a:xfrm>
          <a:prstGeom prst="rect">
            <a:avLst/>
          </a:prstGeom>
        </p:spPr>
      </p:pic>
      <p:sp>
        <p:nvSpPr>
          <p:cNvPr id="7" name="矩形 6">
            <a:extLst>
              <a:ext uri="{FF2B5EF4-FFF2-40B4-BE49-F238E27FC236}">
                <a16:creationId xmlns:a16="http://schemas.microsoft.com/office/drawing/2014/main" id="{FE947D73-3AA0-494E-85D2-1A8C91B42970}"/>
              </a:ext>
            </a:extLst>
          </p:cNvPr>
          <p:cNvSpPr/>
          <p:nvPr/>
        </p:nvSpPr>
        <p:spPr>
          <a:xfrm>
            <a:off x="5102079" y="1945942"/>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62B22909-E89A-41BD-8F05-14C5847FD2FC}"/>
              </a:ext>
            </a:extLst>
          </p:cNvPr>
          <p:cNvSpPr txBox="1"/>
          <p:nvPr/>
        </p:nvSpPr>
        <p:spPr>
          <a:xfrm>
            <a:off x="4896655" y="1043449"/>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高级时装</a:t>
            </a:r>
          </a:p>
        </p:txBody>
      </p:sp>
      <p:sp>
        <p:nvSpPr>
          <p:cNvPr id="9" name="文本框 8">
            <a:extLst>
              <a:ext uri="{FF2B5EF4-FFF2-40B4-BE49-F238E27FC236}">
                <a16:creationId xmlns:a16="http://schemas.microsoft.com/office/drawing/2014/main" id="{2FE582B8-DBFC-4478-9E21-4BAF6E3A477F}"/>
              </a:ext>
            </a:extLst>
          </p:cNvPr>
          <p:cNvSpPr txBox="1"/>
          <p:nvPr/>
        </p:nvSpPr>
        <p:spPr>
          <a:xfrm>
            <a:off x="4896655" y="1043449"/>
            <a:ext cx="4104387"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高级时装</a:t>
            </a:r>
          </a:p>
        </p:txBody>
      </p:sp>
    </p:spTree>
    <p:extLst>
      <p:ext uri="{BB962C8B-B14F-4D97-AF65-F5344CB8AC3E}">
        <p14:creationId xmlns:p14="http://schemas.microsoft.com/office/powerpoint/2010/main" val="851445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A3C6E18-D65D-4ADB-B46E-3FCD858ADD98}"/>
              </a:ext>
            </a:extLst>
          </p:cNvPr>
          <p:cNvSpPr/>
          <p:nvPr/>
        </p:nvSpPr>
        <p:spPr>
          <a:xfrm>
            <a:off x="6786880" y="1836420"/>
            <a:ext cx="3911600" cy="50215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Google Shape;272;p41">
            <a:extLst>
              <a:ext uri="{FF2B5EF4-FFF2-40B4-BE49-F238E27FC236}">
                <a16:creationId xmlns:a16="http://schemas.microsoft.com/office/drawing/2014/main" id="{67DCF55D-82C4-449B-A08E-81986E4902E1}"/>
              </a:ext>
            </a:extLst>
          </p:cNvPr>
          <p:cNvSpPr/>
          <p:nvPr/>
        </p:nvSpPr>
        <p:spPr>
          <a:xfrm>
            <a:off x="441052" y="2828755"/>
            <a:ext cx="490854" cy="490855"/>
          </a:xfrm>
          <a:prstGeom prst="ellipse">
            <a:avLst/>
          </a:prstGeom>
          <a:noFill/>
          <a:ln w="19050" cap="flat" cmpd="sng">
            <a:solidFill>
              <a:schemeClr val="bg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a:ln>
                <a:solidFill>
                  <a:prstClr val="black">
                    <a:lumMod val="95000"/>
                    <a:lumOff val="5000"/>
                  </a:prstClr>
                </a:solidFill>
              </a:ln>
              <a:solidFill>
                <a:prstClr val="white"/>
              </a:solidFill>
              <a:effectLst/>
              <a:uLnTx/>
              <a:uFillTx/>
              <a:latin typeface="Arial" panose="020B0604020202020204" pitchFamily="34" charset="0"/>
              <a:ea typeface="微软雅黑" panose="020B0503020204020204" pitchFamily="34" charset="-122"/>
              <a:cs typeface="Arial"/>
              <a:sym typeface="Arial" panose="020B0604020202020204" pitchFamily="34" charset="0"/>
            </a:endParaRPr>
          </a:p>
        </p:txBody>
      </p:sp>
      <p:sp>
        <p:nvSpPr>
          <p:cNvPr id="5" name="Google Shape;273;p41">
            <a:extLst>
              <a:ext uri="{FF2B5EF4-FFF2-40B4-BE49-F238E27FC236}">
                <a16:creationId xmlns:a16="http://schemas.microsoft.com/office/drawing/2014/main" id="{B713ACC6-9C5B-4543-A998-17BF07476BB8}"/>
              </a:ext>
            </a:extLst>
          </p:cNvPr>
          <p:cNvSpPr txBox="1"/>
          <p:nvPr/>
        </p:nvSpPr>
        <p:spPr>
          <a:xfrm>
            <a:off x="441051" y="2874121"/>
            <a:ext cx="490854" cy="400121"/>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a:sym typeface="Arial" panose="020B0604020202020204" pitchFamily="34" charset="0"/>
              </a:rPr>
              <a:t>1</a:t>
            </a:r>
          </a:p>
        </p:txBody>
      </p:sp>
      <p:pic>
        <p:nvPicPr>
          <p:cNvPr id="6" name="图片 5">
            <a:extLst>
              <a:ext uri="{FF2B5EF4-FFF2-40B4-BE49-F238E27FC236}">
                <a16:creationId xmlns:a16="http://schemas.microsoft.com/office/drawing/2014/main" id="{83EC47A6-C010-47A2-9A2C-E358511C8D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260589" y="365180"/>
            <a:ext cx="4131311" cy="5567064"/>
          </a:xfrm>
          <a:prstGeom prst="rect">
            <a:avLst/>
          </a:prstGeom>
        </p:spPr>
      </p:pic>
      <p:sp>
        <p:nvSpPr>
          <p:cNvPr id="7" name="矩形 6">
            <a:extLst>
              <a:ext uri="{FF2B5EF4-FFF2-40B4-BE49-F238E27FC236}">
                <a16:creationId xmlns:a16="http://schemas.microsoft.com/office/drawing/2014/main" id="{3A837504-DEA6-4FFA-8902-9E9AC9AAB180}"/>
              </a:ext>
            </a:extLst>
          </p:cNvPr>
          <p:cNvSpPr/>
          <p:nvPr/>
        </p:nvSpPr>
        <p:spPr>
          <a:xfrm>
            <a:off x="-576898" y="6140133"/>
            <a:ext cx="1153795" cy="2301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3CE2CD84-C41B-4D77-BDDB-5C6601E8DDC7}"/>
              </a:ext>
            </a:extLst>
          </p:cNvPr>
          <p:cNvSpPr txBox="1"/>
          <p:nvPr/>
        </p:nvSpPr>
        <p:spPr>
          <a:xfrm>
            <a:off x="1050606" y="2211531"/>
            <a:ext cx="5410200" cy="1691489"/>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大众休闲运动休闲</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如国际的耐克、阿迪达斯、李宁的专业运动休闲、 高尔夫休闲等</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、时尚休闲、户外休闲等。</a:t>
            </a:r>
          </a:p>
        </p:txBody>
      </p:sp>
      <p:sp>
        <p:nvSpPr>
          <p:cNvPr id="10" name="矩形 9">
            <a:extLst>
              <a:ext uri="{FF2B5EF4-FFF2-40B4-BE49-F238E27FC236}">
                <a16:creationId xmlns:a16="http://schemas.microsoft.com/office/drawing/2014/main" id="{E64A19DA-B16E-4594-BBD5-5F52F9D23003}"/>
              </a:ext>
            </a:extLst>
          </p:cNvPr>
          <p:cNvSpPr/>
          <p:nvPr/>
        </p:nvSpPr>
        <p:spPr>
          <a:xfrm>
            <a:off x="1072088" y="1759463"/>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a:extLst>
              <a:ext uri="{FF2B5EF4-FFF2-40B4-BE49-F238E27FC236}">
                <a16:creationId xmlns:a16="http://schemas.microsoft.com/office/drawing/2014/main" id="{37532BF1-402B-4F62-82F8-F5CA6F3C16A0}"/>
              </a:ext>
            </a:extLst>
          </p:cNvPr>
          <p:cNvSpPr txBox="1"/>
          <p:nvPr/>
        </p:nvSpPr>
        <p:spPr>
          <a:xfrm>
            <a:off x="866664" y="856970"/>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休闲服装</a:t>
            </a:r>
          </a:p>
        </p:txBody>
      </p:sp>
      <p:sp>
        <p:nvSpPr>
          <p:cNvPr id="12" name="文本框 11">
            <a:extLst>
              <a:ext uri="{FF2B5EF4-FFF2-40B4-BE49-F238E27FC236}">
                <a16:creationId xmlns:a16="http://schemas.microsoft.com/office/drawing/2014/main" id="{D5424A27-F5E9-4CBA-A320-F2436CA57BD6}"/>
              </a:ext>
            </a:extLst>
          </p:cNvPr>
          <p:cNvSpPr txBox="1"/>
          <p:nvPr/>
        </p:nvSpPr>
        <p:spPr>
          <a:xfrm>
            <a:off x="866664" y="856970"/>
            <a:ext cx="3979971"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休闲服装</a:t>
            </a:r>
          </a:p>
        </p:txBody>
      </p:sp>
      <p:sp>
        <p:nvSpPr>
          <p:cNvPr id="14" name="Google Shape;272;p41">
            <a:extLst>
              <a:ext uri="{FF2B5EF4-FFF2-40B4-BE49-F238E27FC236}">
                <a16:creationId xmlns:a16="http://schemas.microsoft.com/office/drawing/2014/main" id="{D9BB529C-2926-42B2-992A-FACDDD0AC0F9}"/>
              </a:ext>
            </a:extLst>
          </p:cNvPr>
          <p:cNvSpPr/>
          <p:nvPr/>
        </p:nvSpPr>
        <p:spPr>
          <a:xfrm>
            <a:off x="441051" y="4952396"/>
            <a:ext cx="492244" cy="490855"/>
          </a:xfrm>
          <a:prstGeom prst="ellipse">
            <a:avLst/>
          </a:prstGeom>
          <a:noFill/>
          <a:ln w="19050" cap="flat" cmpd="sng">
            <a:solidFill>
              <a:schemeClr val="bg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solidFill>
                  <a:prstClr val="black">
                    <a:lumMod val="95000"/>
                    <a:lumOff val="5000"/>
                  </a:prstClr>
                </a:solidFill>
              </a:ln>
              <a:solidFill>
                <a:prstClr val="white"/>
              </a:solidFill>
              <a:effectLst/>
              <a:uLnTx/>
              <a:uFillTx/>
              <a:latin typeface="Arial" panose="020B0604020202020204" pitchFamily="34" charset="0"/>
              <a:ea typeface="微软雅黑" panose="020B0503020204020204" pitchFamily="34" charset="-122"/>
              <a:cs typeface="Arial"/>
              <a:sym typeface="Arial" panose="020B0604020202020204" pitchFamily="34" charset="0"/>
            </a:endParaRPr>
          </a:p>
        </p:txBody>
      </p:sp>
      <p:sp>
        <p:nvSpPr>
          <p:cNvPr id="15" name="Google Shape;273;p41">
            <a:extLst>
              <a:ext uri="{FF2B5EF4-FFF2-40B4-BE49-F238E27FC236}">
                <a16:creationId xmlns:a16="http://schemas.microsoft.com/office/drawing/2014/main" id="{034D8891-E143-40A7-B784-694F8EC0A6DD}"/>
              </a:ext>
            </a:extLst>
          </p:cNvPr>
          <p:cNvSpPr txBox="1"/>
          <p:nvPr/>
        </p:nvSpPr>
        <p:spPr>
          <a:xfrm>
            <a:off x="442440" y="4997762"/>
            <a:ext cx="489465" cy="445489"/>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Arial" panose="020B0604020202020204" pitchFamily="34" charset="0"/>
                <a:ea typeface="微软雅黑" panose="020B0503020204020204" pitchFamily="34" charset="-122"/>
                <a:cs typeface="Arial"/>
                <a:sym typeface="Arial" panose="020B0604020202020204" pitchFamily="34" charset="0"/>
              </a:rPr>
              <a:t>2</a:t>
            </a:r>
            <a:endPar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a:sym typeface="Arial" panose="020B0604020202020204" pitchFamily="34" charset="0"/>
            </a:endParaRPr>
          </a:p>
        </p:txBody>
      </p:sp>
      <p:sp>
        <p:nvSpPr>
          <p:cNvPr id="16" name="文本框 15">
            <a:extLst>
              <a:ext uri="{FF2B5EF4-FFF2-40B4-BE49-F238E27FC236}">
                <a16:creationId xmlns:a16="http://schemas.microsoft.com/office/drawing/2014/main" id="{318F33DD-F9E6-4EC8-9CC7-1C0F40A7053E}"/>
              </a:ext>
            </a:extLst>
          </p:cNvPr>
          <p:cNvSpPr txBox="1"/>
          <p:nvPr/>
        </p:nvSpPr>
        <p:spPr>
          <a:xfrm>
            <a:off x="1050606" y="4255515"/>
            <a:ext cx="5350671" cy="1691489"/>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休闲品牌领域的竞争者越来越多并将一些具体的生活或娱乐概念更为形象也更加容易被消费者所接受。</a:t>
            </a:r>
            <a:endParaRPr lang="zh-CN" altLang="en-US" sz="2400"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561707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F44C28F-8801-4238-85B7-B5900DB21EF1}"/>
              </a:ext>
            </a:extLst>
          </p:cNvPr>
          <p:cNvSpPr/>
          <p:nvPr/>
        </p:nvSpPr>
        <p:spPr>
          <a:xfrm>
            <a:off x="-7652" y="5023854"/>
            <a:ext cx="10698480" cy="8308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更多与光设计作品请访问：https://www.docer.com/works?userid=1214122538_2">
            <a:extLst>
              <a:ext uri="{FF2B5EF4-FFF2-40B4-BE49-F238E27FC236}">
                <a16:creationId xmlns:a16="http://schemas.microsoft.com/office/drawing/2014/main" id="{3E105F32-EE20-4E3C-B939-78911AFB00AF}"/>
              </a:ext>
            </a:extLst>
          </p:cNvPr>
          <p:cNvSpPr/>
          <p:nvPr/>
        </p:nvSpPr>
        <p:spPr>
          <a:xfrm>
            <a:off x="6754745" y="131230"/>
            <a:ext cx="5279315" cy="663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4" name="图片 3">
            <a:extLst>
              <a:ext uri="{FF2B5EF4-FFF2-40B4-BE49-F238E27FC236}">
                <a16:creationId xmlns:a16="http://schemas.microsoft.com/office/drawing/2014/main" id="{01949E23-882A-43B5-8902-B67C03B22FE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08" b="2708"/>
          <a:stretch/>
        </p:blipFill>
        <p:spPr>
          <a:xfrm>
            <a:off x="6973949" y="300610"/>
            <a:ext cx="4865162" cy="6200939"/>
          </a:xfrm>
          <a:prstGeom prst="rect">
            <a:avLst/>
          </a:prstGeom>
        </p:spPr>
      </p:pic>
      <p:grpSp>
        <p:nvGrpSpPr>
          <p:cNvPr id="17" name="组合 16">
            <a:extLst>
              <a:ext uri="{FF2B5EF4-FFF2-40B4-BE49-F238E27FC236}">
                <a16:creationId xmlns:a16="http://schemas.microsoft.com/office/drawing/2014/main" id="{AAD4BCE2-01DA-4322-A5D0-927DB40CB1EA}"/>
              </a:ext>
            </a:extLst>
          </p:cNvPr>
          <p:cNvGrpSpPr/>
          <p:nvPr/>
        </p:nvGrpSpPr>
        <p:grpSpPr>
          <a:xfrm>
            <a:off x="482113" y="888699"/>
            <a:ext cx="3094753" cy="1003736"/>
            <a:chOff x="5382525" y="291213"/>
            <a:chExt cx="3094753" cy="1003736"/>
          </a:xfrm>
        </p:grpSpPr>
        <p:sp>
          <p:nvSpPr>
            <p:cNvPr id="18" name="矩形 17">
              <a:extLst>
                <a:ext uri="{FF2B5EF4-FFF2-40B4-BE49-F238E27FC236}">
                  <a16:creationId xmlns:a16="http://schemas.microsoft.com/office/drawing/2014/main" id="{423B88D7-3000-4B0E-B94F-FB03D9FC8AC2}"/>
                </a:ext>
              </a:extLst>
            </p:cNvPr>
            <p:cNvSpPr/>
            <p:nvPr/>
          </p:nvSpPr>
          <p:spPr>
            <a:xfrm>
              <a:off x="5587950" y="1193705"/>
              <a:ext cx="2587658" cy="10124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a:extLst>
                <a:ext uri="{FF2B5EF4-FFF2-40B4-BE49-F238E27FC236}">
                  <a16:creationId xmlns:a16="http://schemas.microsoft.com/office/drawing/2014/main" id="{DEF3CC63-FCC1-4032-B4CD-38731EE97BE4}"/>
                </a:ext>
              </a:extLst>
            </p:cNvPr>
            <p:cNvSpPr txBox="1"/>
            <p:nvPr/>
          </p:nvSpPr>
          <p:spPr>
            <a:xfrm>
              <a:off x="5382525" y="291213"/>
              <a:ext cx="3094753" cy="1003736"/>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新正装</a:t>
              </a:r>
            </a:p>
          </p:txBody>
        </p:sp>
        <p:sp>
          <p:nvSpPr>
            <p:cNvPr id="20" name="文本框 19">
              <a:extLst>
                <a:ext uri="{FF2B5EF4-FFF2-40B4-BE49-F238E27FC236}">
                  <a16:creationId xmlns:a16="http://schemas.microsoft.com/office/drawing/2014/main" id="{F505C752-6CB0-44BE-948F-6B39103ED881}"/>
                </a:ext>
              </a:extLst>
            </p:cNvPr>
            <p:cNvSpPr txBox="1"/>
            <p:nvPr/>
          </p:nvSpPr>
          <p:spPr>
            <a:xfrm>
              <a:off x="5382525" y="291213"/>
              <a:ext cx="3094753" cy="1003736"/>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新正装</a:t>
              </a:r>
            </a:p>
          </p:txBody>
        </p:sp>
      </p:grpSp>
      <p:sp>
        <p:nvSpPr>
          <p:cNvPr id="22" name="椭圆 21">
            <a:extLst>
              <a:ext uri="{FF2B5EF4-FFF2-40B4-BE49-F238E27FC236}">
                <a16:creationId xmlns:a16="http://schemas.microsoft.com/office/drawing/2014/main" id="{7BDF90F7-4A16-4C63-A476-235BCDB392DF}"/>
              </a:ext>
            </a:extLst>
          </p:cNvPr>
          <p:cNvSpPr/>
          <p:nvPr/>
        </p:nvSpPr>
        <p:spPr>
          <a:xfrm flipV="1">
            <a:off x="536125" y="2418799"/>
            <a:ext cx="402677" cy="402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文本框 5">
            <a:extLst>
              <a:ext uri="{FF2B5EF4-FFF2-40B4-BE49-F238E27FC236}">
                <a16:creationId xmlns:a16="http://schemas.microsoft.com/office/drawing/2014/main" id="{F3207882-7A2B-4C72-A10A-76532A76E080}"/>
              </a:ext>
            </a:extLst>
          </p:cNvPr>
          <p:cNvSpPr txBox="1"/>
          <p:nvPr/>
        </p:nvSpPr>
        <p:spPr>
          <a:xfrm>
            <a:off x="536125" y="2432847"/>
            <a:ext cx="2158419" cy="523220"/>
          </a:xfrm>
          <a:prstGeom prst="rect">
            <a:avLst/>
          </a:prstGeom>
          <a:noFill/>
        </p:spPr>
        <p:txBody>
          <a:bodyPr wrap="square">
            <a:spAutoFit/>
          </a:bodyPr>
          <a:lstStyle/>
          <a:p>
            <a:r>
              <a:rPr lang="zh-CN" altLang="en-US" sz="2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休闲化正装</a:t>
            </a:r>
            <a:endParaRPr lang="zh-CN" altLang="en-US"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a:extLst>
              <a:ext uri="{FF2B5EF4-FFF2-40B4-BE49-F238E27FC236}">
                <a16:creationId xmlns:a16="http://schemas.microsoft.com/office/drawing/2014/main" id="{A502099E-3509-4910-91D4-2E221E0B6812}"/>
              </a:ext>
            </a:extLst>
          </p:cNvPr>
          <p:cNvSpPr/>
          <p:nvPr/>
        </p:nvSpPr>
        <p:spPr>
          <a:xfrm flipV="1">
            <a:off x="536125" y="3683227"/>
            <a:ext cx="402677" cy="402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AA676052-46E1-4856-90B6-186A94E2AF5F}"/>
              </a:ext>
            </a:extLst>
          </p:cNvPr>
          <p:cNvSpPr txBox="1"/>
          <p:nvPr/>
        </p:nvSpPr>
        <p:spPr>
          <a:xfrm>
            <a:off x="536125" y="3697275"/>
            <a:ext cx="2158419" cy="523220"/>
          </a:xfrm>
          <a:prstGeom prst="rect">
            <a:avLst/>
          </a:prstGeom>
          <a:noFill/>
        </p:spPr>
        <p:txBody>
          <a:bodyPr wrap="square">
            <a:spAutoFit/>
          </a:bodyPr>
          <a:lstStyle/>
          <a:p>
            <a:r>
              <a:rPr lang="zh-CN" altLang="en-US" sz="2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生活化正装</a:t>
            </a:r>
          </a:p>
        </p:txBody>
      </p:sp>
      <p:sp>
        <p:nvSpPr>
          <p:cNvPr id="28" name="椭圆 27">
            <a:extLst>
              <a:ext uri="{FF2B5EF4-FFF2-40B4-BE49-F238E27FC236}">
                <a16:creationId xmlns:a16="http://schemas.microsoft.com/office/drawing/2014/main" id="{485172A7-4B7F-4B9E-8CCA-9F0A26D2756C}"/>
              </a:ext>
            </a:extLst>
          </p:cNvPr>
          <p:cNvSpPr/>
          <p:nvPr/>
        </p:nvSpPr>
        <p:spPr>
          <a:xfrm flipV="1">
            <a:off x="3278837" y="2418799"/>
            <a:ext cx="402677" cy="402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A8577E24-EF2C-4D41-83DD-818A7EFB53A7}"/>
              </a:ext>
            </a:extLst>
          </p:cNvPr>
          <p:cNvSpPr txBox="1"/>
          <p:nvPr/>
        </p:nvSpPr>
        <p:spPr>
          <a:xfrm>
            <a:off x="3278837" y="2432847"/>
            <a:ext cx="2158419" cy="523220"/>
          </a:xfrm>
          <a:prstGeom prst="rect">
            <a:avLst/>
          </a:prstGeom>
          <a:noFill/>
        </p:spPr>
        <p:txBody>
          <a:bodyPr wrap="square">
            <a:spAutoFit/>
          </a:bodyPr>
          <a:lstStyle/>
          <a:p>
            <a:r>
              <a:rPr lang="zh-CN" altLang="en-US" sz="2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商务休闲装</a:t>
            </a:r>
          </a:p>
        </p:txBody>
      </p:sp>
      <p:sp>
        <p:nvSpPr>
          <p:cNvPr id="31" name="椭圆 30">
            <a:extLst>
              <a:ext uri="{FF2B5EF4-FFF2-40B4-BE49-F238E27FC236}">
                <a16:creationId xmlns:a16="http://schemas.microsoft.com/office/drawing/2014/main" id="{51821D90-1928-4C5D-877B-CCA1E8BF1D89}"/>
              </a:ext>
            </a:extLst>
          </p:cNvPr>
          <p:cNvSpPr/>
          <p:nvPr/>
        </p:nvSpPr>
        <p:spPr>
          <a:xfrm flipV="1">
            <a:off x="3278837" y="3683227"/>
            <a:ext cx="402677" cy="402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a:extLst>
              <a:ext uri="{FF2B5EF4-FFF2-40B4-BE49-F238E27FC236}">
                <a16:creationId xmlns:a16="http://schemas.microsoft.com/office/drawing/2014/main" id="{D7A8DCFD-9D7B-40E6-9861-17CE4C0FDE47}"/>
              </a:ext>
            </a:extLst>
          </p:cNvPr>
          <p:cNvSpPr txBox="1"/>
          <p:nvPr/>
        </p:nvSpPr>
        <p:spPr>
          <a:xfrm>
            <a:off x="3278837" y="3697275"/>
            <a:ext cx="2158419" cy="523220"/>
          </a:xfrm>
          <a:prstGeom prst="rect">
            <a:avLst/>
          </a:prstGeom>
          <a:noFill/>
        </p:spPr>
        <p:txBody>
          <a:bodyPr wrap="square">
            <a:spAutoFit/>
          </a:bodyPr>
          <a:lstStyle/>
          <a:p>
            <a:r>
              <a:rPr lang="zh-CN" altLang="en-US" sz="2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时尚化正装</a:t>
            </a:r>
          </a:p>
        </p:txBody>
      </p:sp>
    </p:spTree>
    <p:extLst>
      <p:ext uri="{BB962C8B-B14F-4D97-AF65-F5344CB8AC3E}">
        <p14:creationId xmlns:p14="http://schemas.microsoft.com/office/powerpoint/2010/main" val="24642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1E778F49-619F-40DF-866F-5FDC41571FE8}"/>
              </a:ext>
            </a:extLst>
          </p:cNvPr>
          <p:cNvSpPr>
            <a:spLocks noChangeAspect="1"/>
          </p:cNvSpPr>
          <p:nvPr/>
        </p:nvSpPr>
        <p:spPr>
          <a:xfrm>
            <a:off x="306109" y="486243"/>
            <a:ext cx="4471265" cy="6032460"/>
          </a:xfrm>
          <a:prstGeom prst="rect">
            <a:avLst/>
          </a:prstGeom>
          <a:blipFill dpi="0" rotWithShape="1">
            <a:blip r:embed="rId2"/>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形状 5">
            <a:extLst>
              <a:ext uri="{FF2B5EF4-FFF2-40B4-BE49-F238E27FC236}">
                <a16:creationId xmlns:a16="http://schemas.microsoft.com/office/drawing/2014/main" id="{122413D5-3EDA-4464-950F-6CF5C2C5805B}"/>
              </a:ext>
            </a:extLst>
          </p:cNvPr>
          <p:cNvSpPr/>
          <p:nvPr/>
        </p:nvSpPr>
        <p:spPr>
          <a:xfrm>
            <a:off x="306109" y="486242"/>
            <a:ext cx="4471265" cy="6032460"/>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4A2D944C-BB40-4C4A-8E5E-9629D1CDE2F6}"/>
              </a:ext>
            </a:extLst>
          </p:cNvPr>
          <p:cNvSpPr txBox="1"/>
          <p:nvPr/>
        </p:nvSpPr>
        <p:spPr>
          <a:xfrm>
            <a:off x="5985151" y="2616438"/>
            <a:ext cx="60392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9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消费趋势</a:t>
            </a:r>
          </a:p>
        </p:txBody>
      </p:sp>
      <p:sp>
        <p:nvSpPr>
          <p:cNvPr id="8" name="文本框 7">
            <a:extLst>
              <a:ext uri="{FF2B5EF4-FFF2-40B4-BE49-F238E27FC236}">
                <a16:creationId xmlns:a16="http://schemas.microsoft.com/office/drawing/2014/main" id="{FBADCE05-9AE7-4DF5-B85A-D8CE6256B7C6}"/>
              </a:ext>
            </a:extLst>
          </p:cNvPr>
          <p:cNvSpPr txBox="1"/>
          <p:nvPr/>
        </p:nvSpPr>
        <p:spPr>
          <a:xfrm>
            <a:off x="6161580" y="4062988"/>
            <a:ext cx="586278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微软雅黑" panose="020B0503020204020204" pitchFamily="34" charset="-122"/>
                <a:sym typeface="Arial" panose="020B0604020202020204" pitchFamily="34" charset="0"/>
              </a:rPr>
              <a:t>Consumption trend</a:t>
            </a:r>
          </a:p>
        </p:txBody>
      </p:sp>
      <p:sp>
        <p:nvSpPr>
          <p:cNvPr id="14" name="椭圆 13">
            <a:extLst>
              <a:ext uri="{FF2B5EF4-FFF2-40B4-BE49-F238E27FC236}">
                <a16:creationId xmlns:a16="http://schemas.microsoft.com/office/drawing/2014/main" id="{2BF68754-5CB7-40C1-98DD-4F97A486E97B}"/>
              </a:ext>
            </a:extLst>
          </p:cNvPr>
          <p:cNvSpPr/>
          <p:nvPr/>
        </p:nvSpPr>
        <p:spPr>
          <a:xfrm>
            <a:off x="2139786" y="3226505"/>
            <a:ext cx="804545" cy="804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a:extLst>
              <a:ext uri="{FF2B5EF4-FFF2-40B4-BE49-F238E27FC236}">
                <a16:creationId xmlns:a16="http://schemas.microsoft.com/office/drawing/2014/main" id="{4531D216-2DEA-4CBA-AABE-F0769C9FA040}"/>
              </a:ext>
            </a:extLst>
          </p:cNvPr>
          <p:cNvSpPr/>
          <p:nvPr/>
        </p:nvSpPr>
        <p:spPr>
          <a:xfrm>
            <a:off x="2471256" y="3506540"/>
            <a:ext cx="212090" cy="244475"/>
          </a:xfrm>
          <a:custGeom>
            <a:avLst/>
            <a:gdLst>
              <a:gd name="connsiteX0" fmla="*/ 1905000 w 1905000"/>
              <a:gd name="connsiteY0" fmla="*/ 1099852 h 2199704"/>
              <a:gd name="connsiteX1" fmla="*/ 0 w 1905000"/>
              <a:gd name="connsiteY1" fmla="*/ 2199704 h 2199704"/>
              <a:gd name="connsiteX2" fmla="*/ 0 w 1905000"/>
              <a:gd name="connsiteY2" fmla="*/ 0 h 2199704"/>
              <a:gd name="connsiteX3" fmla="*/ 1905000 w 1905000"/>
              <a:gd name="connsiteY3" fmla="*/ 1099852 h 2199704"/>
            </a:gdLst>
            <a:ahLst/>
            <a:cxnLst>
              <a:cxn ang="0">
                <a:pos x="connsiteX0" y="connsiteY0"/>
              </a:cxn>
              <a:cxn ang="0">
                <a:pos x="connsiteX1" y="connsiteY1"/>
              </a:cxn>
              <a:cxn ang="0">
                <a:pos x="connsiteX2" y="connsiteY2"/>
              </a:cxn>
              <a:cxn ang="0">
                <a:pos x="connsiteX3" y="connsiteY3"/>
              </a:cxn>
            </a:cxnLst>
            <a:rect l="l" t="t" r="r" b="b"/>
            <a:pathLst>
              <a:path w="1905000" h="2199704">
                <a:moveTo>
                  <a:pt x="1905000" y="1099852"/>
                </a:moveTo>
                <a:lnTo>
                  <a:pt x="0" y="2199704"/>
                </a:lnTo>
                <a:lnTo>
                  <a:pt x="0" y="0"/>
                </a:lnTo>
                <a:lnTo>
                  <a:pt x="1905000" y="1099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60D75CA6-E20F-4452-925C-B40C336B1C37}"/>
              </a:ext>
            </a:extLst>
          </p:cNvPr>
          <p:cNvSpPr txBox="1"/>
          <p:nvPr/>
        </p:nvSpPr>
        <p:spPr>
          <a:xfrm>
            <a:off x="6161580" y="1598990"/>
            <a:ext cx="502906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0">
                  <a:solidFill>
                    <a:schemeClr val="bg1"/>
                  </a:solidFill>
                </a:ln>
                <a:no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PART </a:t>
            </a:r>
            <a:r>
              <a:rPr lang="en-US" altLang="zh-CN" sz="6000" b="1" dirty="0">
                <a:ln w="0">
                  <a:solidFill>
                    <a:schemeClr val="bg1"/>
                  </a:solidFill>
                </a:ln>
                <a:no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THREE</a:t>
            </a:r>
            <a:endParaRPr kumimoji="0" lang="zh-CN" altLang="en-US" sz="6000" b="1" i="0" u="none" strike="noStrike" kern="1200" cap="none" spc="0" normalizeH="0" baseline="0" noProof="0" dirty="0">
              <a:ln w="0">
                <a:solidFill>
                  <a:schemeClr val="bg1"/>
                </a:solidFill>
              </a:ln>
              <a:no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endParaRPr>
          </a:p>
        </p:txBody>
      </p:sp>
    </p:spTree>
    <p:extLst>
      <p:ext uri="{BB962C8B-B14F-4D97-AF65-F5344CB8AC3E}">
        <p14:creationId xmlns:p14="http://schemas.microsoft.com/office/powerpoint/2010/main" val="333331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1DE58AC-C9AA-4F51-B883-B9E4DD6BC45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3601" b="23601"/>
          <a:stretch/>
        </p:blipFill>
        <p:spPr>
          <a:xfrm>
            <a:off x="0" y="0"/>
            <a:ext cx="9639300" cy="6858000"/>
          </a:xfrm>
          <a:prstGeom prst="rect">
            <a:avLst/>
          </a:prstGeom>
        </p:spPr>
      </p:pic>
      <p:sp>
        <p:nvSpPr>
          <p:cNvPr id="4" name="矩形 3">
            <a:extLst>
              <a:ext uri="{FF2B5EF4-FFF2-40B4-BE49-F238E27FC236}">
                <a16:creationId xmlns:a16="http://schemas.microsoft.com/office/drawing/2014/main" id="{8EE53067-0552-452D-90C4-ECDE007AC659}"/>
              </a:ext>
            </a:extLst>
          </p:cNvPr>
          <p:cNvSpPr/>
          <p:nvPr/>
        </p:nvSpPr>
        <p:spPr>
          <a:xfrm>
            <a:off x="2223897" y="2096770"/>
            <a:ext cx="8894463" cy="42387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a:extLst>
              <a:ext uri="{FF2B5EF4-FFF2-40B4-BE49-F238E27FC236}">
                <a16:creationId xmlns:a16="http://schemas.microsoft.com/office/drawing/2014/main" id="{90DDF576-6598-4522-80F3-5B4C832879A6}"/>
              </a:ext>
            </a:extLst>
          </p:cNvPr>
          <p:cNvSpPr/>
          <p:nvPr/>
        </p:nvSpPr>
        <p:spPr>
          <a:xfrm>
            <a:off x="10680595" y="2096770"/>
            <a:ext cx="437765" cy="4238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rPr>
              <a:t>v</a:t>
            </a:r>
          </a:p>
        </p:txBody>
      </p:sp>
      <p:sp>
        <p:nvSpPr>
          <p:cNvPr id="6" name="文本框 5">
            <a:extLst>
              <a:ext uri="{FF2B5EF4-FFF2-40B4-BE49-F238E27FC236}">
                <a16:creationId xmlns:a16="http://schemas.microsoft.com/office/drawing/2014/main" id="{D65569A9-03C8-40E4-88C4-9A61F575FE63}"/>
              </a:ext>
            </a:extLst>
          </p:cNvPr>
          <p:cNvSpPr txBox="1"/>
          <p:nvPr/>
        </p:nvSpPr>
        <p:spPr>
          <a:xfrm>
            <a:off x="2406966" y="3309200"/>
            <a:ext cx="8019733" cy="27757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作为急需扩宽渠道的商家</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网络营销的强势推广性都让他们欣喜不已。纵使在经济危机最严重的时候</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某电子商务平台的交易人数还能够达到</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325</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万</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交易额为</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20</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多亿元额。网络上直观地服装搭配展示和方便的海量货品査找都吸引住了现代消费者。</a:t>
            </a:r>
          </a:p>
        </p:txBody>
      </p:sp>
      <p:sp>
        <p:nvSpPr>
          <p:cNvPr id="8" name="矩形 7">
            <a:extLst>
              <a:ext uri="{FF2B5EF4-FFF2-40B4-BE49-F238E27FC236}">
                <a16:creationId xmlns:a16="http://schemas.microsoft.com/office/drawing/2014/main" id="{96AE45BF-B65C-4F56-8780-6D250D3171A9}"/>
              </a:ext>
            </a:extLst>
          </p:cNvPr>
          <p:cNvSpPr/>
          <p:nvPr/>
        </p:nvSpPr>
        <p:spPr>
          <a:xfrm>
            <a:off x="2505711" y="3175135"/>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a:extLst>
              <a:ext uri="{FF2B5EF4-FFF2-40B4-BE49-F238E27FC236}">
                <a16:creationId xmlns:a16="http://schemas.microsoft.com/office/drawing/2014/main" id="{7D4C908F-A1A5-41F4-8AE1-CDCDDD20D02C}"/>
              </a:ext>
            </a:extLst>
          </p:cNvPr>
          <p:cNvSpPr txBox="1"/>
          <p:nvPr/>
        </p:nvSpPr>
        <p:spPr>
          <a:xfrm>
            <a:off x="2406967" y="2330665"/>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
        <p:nvSpPr>
          <p:cNvPr id="10" name="文本框 9">
            <a:extLst>
              <a:ext uri="{FF2B5EF4-FFF2-40B4-BE49-F238E27FC236}">
                <a16:creationId xmlns:a16="http://schemas.microsoft.com/office/drawing/2014/main" id="{4C2AB48B-D222-474D-BBDE-E64129E486BA}"/>
              </a:ext>
            </a:extLst>
          </p:cNvPr>
          <p:cNvSpPr txBox="1"/>
          <p:nvPr/>
        </p:nvSpPr>
        <p:spPr>
          <a:xfrm>
            <a:off x="2406967" y="2330664"/>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Tree>
    <p:extLst>
      <p:ext uri="{BB962C8B-B14F-4D97-AF65-F5344CB8AC3E}">
        <p14:creationId xmlns:p14="http://schemas.microsoft.com/office/powerpoint/2010/main" val="1412263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A80A06C-47CC-4E94-9580-6B101733C9E1}"/>
              </a:ext>
            </a:extLst>
          </p:cNvPr>
          <p:cNvPicPr>
            <a:picLocks noChangeAspect="1"/>
          </p:cNvPicPr>
          <p:nvPr>
            <p:custDataLst>
              <p:tags r:id="rId1"/>
            </p:custDataLst>
          </p:nvPr>
        </p:nvPicPr>
        <p:blipFill>
          <a:blip r:embed="rId3"/>
          <a:srcRect t="6988" r="8049" b="22"/>
          <a:stretch>
            <a:fillRect/>
          </a:stretch>
        </p:blipFill>
        <p:spPr>
          <a:xfrm>
            <a:off x="334963" y="1130300"/>
            <a:ext cx="7164378" cy="4869865"/>
          </a:xfrm>
          <a:prstGeom prst="rect">
            <a:avLst/>
          </a:prstGeom>
        </p:spPr>
      </p:pic>
      <p:sp>
        <p:nvSpPr>
          <p:cNvPr id="3" name="TextBox 142">
            <a:extLst>
              <a:ext uri="{FF2B5EF4-FFF2-40B4-BE49-F238E27FC236}">
                <a16:creationId xmlns:a16="http://schemas.microsoft.com/office/drawing/2014/main" id="{0539E4E7-3476-45BB-8946-D540E99434D1}"/>
              </a:ext>
            </a:extLst>
          </p:cNvPr>
          <p:cNvSpPr txBox="1"/>
          <p:nvPr/>
        </p:nvSpPr>
        <p:spPr>
          <a:xfrm flipH="1">
            <a:off x="7727909" y="2208742"/>
            <a:ext cx="3976410" cy="379142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在诸多的选择中</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形同网络集市的淘宝网、消化库存商品的网上批发店似乎是目前大众更为认可和接受的服装消费方式。这几种电子商务提供品牌服装商场功能的电子商务业务还是</a:t>
            </a:r>
            <a:endPar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rPr>
              <a:t>凤毛麟角。</a:t>
            </a:r>
            <a:endParaRPr kumimoji="0" 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a:extLst>
              <a:ext uri="{FF2B5EF4-FFF2-40B4-BE49-F238E27FC236}">
                <a16:creationId xmlns:a16="http://schemas.microsoft.com/office/drawing/2014/main" id="{82FB0E86-08D4-42E3-B29B-317BB5DAD45C}"/>
              </a:ext>
            </a:extLst>
          </p:cNvPr>
          <p:cNvSpPr/>
          <p:nvPr/>
        </p:nvSpPr>
        <p:spPr>
          <a:xfrm>
            <a:off x="7826653" y="1974771"/>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文本框 5">
            <a:extLst>
              <a:ext uri="{FF2B5EF4-FFF2-40B4-BE49-F238E27FC236}">
                <a16:creationId xmlns:a16="http://schemas.microsoft.com/office/drawing/2014/main" id="{3C7BDAE6-494C-4214-B17D-F0075FE012F7}"/>
              </a:ext>
            </a:extLst>
          </p:cNvPr>
          <p:cNvSpPr txBox="1"/>
          <p:nvPr/>
        </p:nvSpPr>
        <p:spPr>
          <a:xfrm>
            <a:off x="7727909" y="1130301"/>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
        <p:nvSpPr>
          <p:cNvPr id="7" name="文本框 6">
            <a:extLst>
              <a:ext uri="{FF2B5EF4-FFF2-40B4-BE49-F238E27FC236}">
                <a16:creationId xmlns:a16="http://schemas.microsoft.com/office/drawing/2014/main" id="{7BB64A51-7E70-4CFA-B049-01B1200BAB43}"/>
              </a:ext>
            </a:extLst>
          </p:cNvPr>
          <p:cNvSpPr txBox="1"/>
          <p:nvPr/>
        </p:nvSpPr>
        <p:spPr>
          <a:xfrm>
            <a:off x="7727909" y="1130300"/>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
        <p:nvSpPr>
          <p:cNvPr id="8" name="矩形 7">
            <a:extLst>
              <a:ext uri="{FF2B5EF4-FFF2-40B4-BE49-F238E27FC236}">
                <a16:creationId xmlns:a16="http://schemas.microsoft.com/office/drawing/2014/main" id="{686AB35E-9E38-4FFF-9496-541FE03E8E19}"/>
              </a:ext>
            </a:extLst>
          </p:cNvPr>
          <p:cNvSpPr/>
          <p:nvPr/>
        </p:nvSpPr>
        <p:spPr>
          <a:xfrm>
            <a:off x="334963" y="5727700"/>
            <a:ext cx="7164377" cy="2724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46131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41C6BAA1-C604-4EAD-9FDC-09CF3D7CC16B}"/>
              </a:ext>
            </a:extLst>
          </p:cNvPr>
          <p:cNvGrpSpPr/>
          <p:nvPr/>
        </p:nvGrpSpPr>
        <p:grpSpPr>
          <a:xfrm>
            <a:off x="262724" y="1783235"/>
            <a:ext cx="2618970" cy="3717761"/>
            <a:chOff x="676671" y="1364391"/>
            <a:chExt cx="2618970" cy="3717761"/>
          </a:xfrm>
        </p:grpSpPr>
        <p:sp>
          <p:nvSpPr>
            <p:cNvPr id="14" name="矩形 13">
              <a:extLst>
                <a:ext uri="{FF2B5EF4-FFF2-40B4-BE49-F238E27FC236}">
                  <a16:creationId xmlns:a16="http://schemas.microsoft.com/office/drawing/2014/main" id="{0E6C0C50-1419-4913-BD0C-0B05EB9C1B3C}"/>
                </a:ext>
              </a:extLst>
            </p:cNvPr>
            <p:cNvSpPr/>
            <p:nvPr/>
          </p:nvSpPr>
          <p:spPr>
            <a:xfrm>
              <a:off x="995738" y="1546205"/>
              <a:ext cx="2299903" cy="3535947"/>
            </a:xfrm>
            <a:prstGeom prst="rect">
              <a:avLst/>
            </a:prstGeom>
            <a:solidFill>
              <a:schemeClr val="accent2">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a:extLst>
                <a:ext uri="{FF2B5EF4-FFF2-40B4-BE49-F238E27FC236}">
                  <a16:creationId xmlns:a16="http://schemas.microsoft.com/office/drawing/2014/main" id="{1B9C7A0F-7F55-40E7-A8A6-7183DAD3E70D}"/>
                </a:ext>
              </a:extLst>
            </p:cNvPr>
            <p:cNvSpPr>
              <a:spLocks noChangeAspect="1"/>
            </p:cNvSpPr>
            <p:nvPr/>
          </p:nvSpPr>
          <p:spPr>
            <a:xfrm>
              <a:off x="676672" y="1386785"/>
              <a:ext cx="2383405" cy="3495903"/>
            </a:xfrm>
            <a:prstGeom prst="rect">
              <a:avLst/>
            </a:prstGeom>
            <a:blipFill dpi="0" rotWithShape="1">
              <a:blip r:embed="rId2"/>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形状 15">
              <a:extLst>
                <a:ext uri="{FF2B5EF4-FFF2-40B4-BE49-F238E27FC236}">
                  <a16:creationId xmlns:a16="http://schemas.microsoft.com/office/drawing/2014/main" id="{25C536FA-C6D1-4680-AE25-8FA9FFA90B97}"/>
                </a:ext>
              </a:extLst>
            </p:cNvPr>
            <p:cNvSpPr/>
            <p:nvPr/>
          </p:nvSpPr>
          <p:spPr>
            <a:xfrm>
              <a:off x="676671" y="1364391"/>
              <a:ext cx="2383405" cy="3518297"/>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a:extLst>
              <a:ext uri="{FF2B5EF4-FFF2-40B4-BE49-F238E27FC236}">
                <a16:creationId xmlns:a16="http://schemas.microsoft.com/office/drawing/2014/main" id="{2B42419A-564D-46E9-A663-880CB7A4A9C3}"/>
              </a:ext>
            </a:extLst>
          </p:cNvPr>
          <p:cNvGrpSpPr/>
          <p:nvPr/>
        </p:nvGrpSpPr>
        <p:grpSpPr>
          <a:xfrm>
            <a:off x="288091" y="4260824"/>
            <a:ext cx="1913179" cy="872457"/>
            <a:chOff x="277571" y="3939305"/>
            <a:chExt cx="1913179" cy="872457"/>
          </a:xfrm>
        </p:grpSpPr>
        <p:sp>
          <p:nvSpPr>
            <p:cNvPr id="12" name="文本框 11">
              <a:extLst>
                <a:ext uri="{FF2B5EF4-FFF2-40B4-BE49-F238E27FC236}">
                  <a16:creationId xmlns:a16="http://schemas.microsoft.com/office/drawing/2014/main" id="{93C755F2-B241-4077-9E1C-C2CCC52E7FD4}"/>
                </a:ext>
              </a:extLst>
            </p:cNvPr>
            <p:cNvSpPr txBox="1"/>
            <p:nvPr/>
          </p:nvSpPr>
          <p:spPr>
            <a:xfrm>
              <a:off x="277571" y="3939305"/>
              <a:ext cx="1913179" cy="584775"/>
            </a:xfrm>
            <a:prstGeom prst="rect">
              <a:avLst/>
            </a:prstGeom>
            <a:noFill/>
          </p:spPr>
          <p:txBody>
            <a:bodyPr wrap="square" rtlCol="0">
              <a:spAutoFit/>
            </a:bodyPr>
            <a:lstStyle/>
            <a:p>
              <a:r>
                <a:rPr lang="zh-CN" altLang="en-US" sz="3200" dirty="0">
                  <a:solidFill>
                    <a:schemeClr val="bg1"/>
                  </a:solidFill>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市场分析</a:t>
              </a:r>
            </a:p>
          </p:txBody>
        </p:sp>
        <p:sp>
          <p:nvSpPr>
            <p:cNvPr id="13" name="文本框 12">
              <a:extLst>
                <a:ext uri="{FF2B5EF4-FFF2-40B4-BE49-F238E27FC236}">
                  <a16:creationId xmlns:a16="http://schemas.microsoft.com/office/drawing/2014/main" id="{23BF6D6A-D751-471F-A790-A1724D1C2D4B}"/>
                </a:ext>
              </a:extLst>
            </p:cNvPr>
            <p:cNvSpPr txBox="1"/>
            <p:nvPr/>
          </p:nvSpPr>
          <p:spPr>
            <a:xfrm>
              <a:off x="361910" y="4473208"/>
              <a:ext cx="1828840" cy="338554"/>
            </a:xfrm>
            <a:prstGeom prst="rect">
              <a:avLst/>
            </a:prstGeom>
            <a:noFill/>
          </p:spPr>
          <p:txBody>
            <a:bodyPr wrap="square">
              <a:spAutoFit/>
            </a:bodyPr>
            <a:lstStyle/>
            <a:p>
              <a:r>
                <a:rPr lang="en-US" altLang="zh-CN"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market analysis</a:t>
              </a:r>
              <a:endParaRPr lang="zh-CN" alt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a:extLst>
              <a:ext uri="{FF2B5EF4-FFF2-40B4-BE49-F238E27FC236}">
                <a16:creationId xmlns:a16="http://schemas.microsoft.com/office/drawing/2014/main" id="{2C671048-6DDA-4691-9926-224EEDAA807C}"/>
              </a:ext>
            </a:extLst>
          </p:cNvPr>
          <p:cNvGrpSpPr/>
          <p:nvPr/>
        </p:nvGrpSpPr>
        <p:grpSpPr>
          <a:xfrm>
            <a:off x="2229716" y="5760660"/>
            <a:ext cx="651978" cy="229637"/>
            <a:chOff x="1813536" y="5927658"/>
            <a:chExt cx="651978" cy="229637"/>
          </a:xfrm>
        </p:grpSpPr>
        <p:sp>
          <p:nvSpPr>
            <p:cNvPr id="9" name="箭头: V 形 8">
              <a:extLst>
                <a:ext uri="{FF2B5EF4-FFF2-40B4-BE49-F238E27FC236}">
                  <a16:creationId xmlns:a16="http://schemas.microsoft.com/office/drawing/2014/main" id="{A89D9DAE-8E82-4D0D-B5E4-77789A6F795A}"/>
                </a:ext>
              </a:extLst>
            </p:cNvPr>
            <p:cNvSpPr/>
            <p:nvPr/>
          </p:nvSpPr>
          <p:spPr>
            <a:xfrm>
              <a:off x="1813536"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箭头: V 形 9">
              <a:extLst>
                <a:ext uri="{FF2B5EF4-FFF2-40B4-BE49-F238E27FC236}">
                  <a16:creationId xmlns:a16="http://schemas.microsoft.com/office/drawing/2014/main" id="{214B0CE3-DC75-473B-9B6A-0DCAF77DDA2B}"/>
                </a:ext>
              </a:extLst>
            </p:cNvPr>
            <p:cNvSpPr/>
            <p:nvPr/>
          </p:nvSpPr>
          <p:spPr>
            <a:xfrm>
              <a:off x="2023799"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箭头: V 形 10">
              <a:extLst>
                <a:ext uri="{FF2B5EF4-FFF2-40B4-BE49-F238E27FC236}">
                  <a16:creationId xmlns:a16="http://schemas.microsoft.com/office/drawing/2014/main" id="{57083072-9976-4FF0-9B5B-304C68989386}"/>
                </a:ext>
              </a:extLst>
            </p:cNvPr>
            <p:cNvSpPr/>
            <p:nvPr/>
          </p:nvSpPr>
          <p:spPr>
            <a:xfrm>
              <a:off x="2234062"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a:extLst>
              <a:ext uri="{FF2B5EF4-FFF2-40B4-BE49-F238E27FC236}">
                <a16:creationId xmlns:a16="http://schemas.microsoft.com/office/drawing/2014/main" id="{67731BC1-7F97-450A-81B1-7AD873933481}"/>
              </a:ext>
            </a:extLst>
          </p:cNvPr>
          <p:cNvGrpSpPr/>
          <p:nvPr/>
        </p:nvGrpSpPr>
        <p:grpSpPr>
          <a:xfrm>
            <a:off x="3307751" y="1783235"/>
            <a:ext cx="2581680" cy="3717762"/>
            <a:chOff x="3855086" y="1364390"/>
            <a:chExt cx="2581680" cy="3717762"/>
          </a:xfrm>
        </p:grpSpPr>
        <p:grpSp>
          <p:nvGrpSpPr>
            <p:cNvPr id="26" name="组合 25">
              <a:extLst>
                <a:ext uri="{FF2B5EF4-FFF2-40B4-BE49-F238E27FC236}">
                  <a16:creationId xmlns:a16="http://schemas.microsoft.com/office/drawing/2014/main" id="{C7EABB50-A26B-4722-90EC-1EA600B433C3}"/>
                </a:ext>
              </a:extLst>
            </p:cNvPr>
            <p:cNvGrpSpPr/>
            <p:nvPr/>
          </p:nvGrpSpPr>
          <p:grpSpPr>
            <a:xfrm>
              <a:off x="3855086" y="1386785"/>
              <a:ext cx="2581680" cy="3695367"/>
              <a:chOff x="705880" y="1823441"/>
              <a:chExt cx="2997101" cy="4289992"/>
            </a:xfrm>
          </p:grpSpPr>
          <p:sp>
            <p:nvSpPr>
              <p:cNvPr id="28" name="矩形 27">
                <a:extLst>
                  <a:ext uri="{FF2B5EF4-FFF2-40B4-BE49-F238E27FC236}">
                    <a16:creationId xmlns:a16="http://schemas.microsoft.com/office/drawing/2014/main" id="{7D05FC63-9DC0-4D39-BBD5-4AEFA68B3569}"/>
                  </a:ext>
                </a:extLst>
              </p:cNvPr>
              <p:cNvSpPr/>
              <p:nvPr/>
            </p:nvSpPr>
            <p:spPr>
              <a:xfrm>
                <a:off x="1032998" y="2008514"/>
                <a:ext cx="2669983" cy="4104919"/>
              </a:xfrm>
              <a:prstGeom prst="rect">
                <a:avLst/>
              </a:prstGeom>
              <a:solidFill>
                <a:schemeClr val="accent2">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29" name="图片 28">
                <a:extLst>
                  <a:ext uri="{FF2B5EF4-FFF2-40B4-BE49-F238E27FC236}">
                    <a16:creationId xmlns:a16="http://schemas.microsoft.com/office/drawing/2014/main" id="{49B7CDEF-6CCE-400F-B95B-A1F49C84A27D}"/>
                  </a:ext>
                </a:extLst>
              </p:cNvPr>
              <p:cNvPicPr>
                <a:picLocks noChangeAspect="1"/>
              </p:cNvPicPr>
              <p:nvPr/>
            </p:nvPicPr>
            <p:blipFill rotWithShape="1">
              <a:blip r:embed="rId3"/>
              <a:srcRect l="5298" t="16" r="16406"/>
              <a:stretch/>
            </p:blipFill>
            <p:spPr>
              <a:xfrm>
                <a:off x="705880" y="1823441"/>
                <a:ext cx="2784645" cy="4104919"/>
              </a:xfrm>
              <a:prstGeom prst="rect">
                <a:avLst/>
              </a:prstGeom>
            </p:spPr>
          </p:pic>
        </p:grpSp>
        <p:sp>
          <p:nvSpPr>
            <p:cNvPr id="27" name="任意多边形: 形状 26">
              <a:extLst>
                <a:ext uri="{FF2B5EF4-FFF2-40B4-BE49-F238E27FC236}">
                  <a16:creationId xmlns:a16="http://schemas.microsoft.com/office/drawing/2014/main" id="{1B89BD5D-44AC-4FB3-80E1-F7F4E99251FE}"/>
                </a:ext>
              </a:extLst>
            </p:cNvPr>
            <p:cNvSpPr/>
            <p:nvPr/>
          </p:nvSpPr>
          <p:spPr>
            <a:xfrm>
              <a:off x="3855086" y="1364390"/>
              <a:ext cx="2398672" cy="3558341"/>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a:extLst>
              <a:ext uri="{FF2B5EF4-FFF2-40B4-BE49-F238E27FC236}">
                <a16:creationId xmlns:a16="http://schemas.microsoft.com/office/drawing/2014/main" id="{EBF6773F-3268-4931-8747-A1924E115A3F}"/>
              </a:ext>
            </a:extLst>
          </p:cNvPr>
          <p:cNvGrpSpPr/>
          <p:nvPr/>
        </p:nvGrpSpPr>
        <p:grpSpPr>
          <a:xfrm>
            <a:off x="3363628" y="4260824"/>
            <a:ext cx="2427133" cy="872457"/>
            <a:chOff x="277571" y="3939305"/>
            <a:chExt cx="2427133" cy="872457"/>
          </a:xfrm>
        </p:grpSpPr>
        <p:sp>
          <p:nvSpPr>
            <p:cNvPr id="24" name="文本框 23">
              <a:extLst>
                <a:ext uri="{FF2B5EF4-FFF2-40B4-BE49-F238E27FC236}">
                  <a16:creationId xmlns:a16="http://schemas.microsoft.com/office/drawing/2014/main" id="{6B6A3B81-3454-40DA-AC69-2E308D537302}"/>
                </a:ext>
              </a:extLst>
            </p:cNvPr>
            <p:cNvSpPr txBox="1"/>
            <p:nvPr/>
          </p:nvSpPr>
          <p:spPr>
            <a:xfrm>
              <a:off x="277571" y="3939305"/>
              <a:ext cx="1913179" cy="584775"/>
            </a:xfrm>
            <a:prstGeom prst="rect">
              <a:avLst/>
            </a:prstGeom>
            <a:noFill/>
          </p:spPr>
          <p:txBody>
            <a:bodyPr wrap="square" rtlCol="0">
              <a:spAutoFit/>
            </a:bodyPr>
            <a:lstStyle/>
            <a:p>
              <a:r>
                <a:rPr lang="zh-CN" altLang="en-US" sz="3200" dirty="0">
                  <a:solidFill>
                    <a:schemeClr val="bg1"/>
                  </a:solidFill>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产品细分</a:t>
              </a:r>
            </a:p>
          </p:txBody>
        </p:sp>
        <p:sp>
          <p:nvSpPr>
            <p:cNvPr id="25" name="文本框 24">
              <a:extLst>
                <a:ext uri="{FF2B5EF4-FFF2-40B4-BE49-F238E27FC236}">
                  <a16:creationId xmlns:a16="http://schemas.microsoft.com/office/drawing/2014/main" id="{B1C5ECF8-D605-4B6F-B276-72DDA63D7447}"/>
                </a:ext>
              </a:extLst>
            </p:cNvPr>
            <p:cNvSpPr txBox="1"/>
            <p:nvPr/>
          </p:nvSpPr>
          <p:spPr>
            <a:xfrm>
              <a:off x="361909" y="4473208"/>
              <a:ext cx="2342795" cy="338554"/>
            </a:xfrm>
            <a:prstGeom prst="rect">
              <a:avLst/>
            </a:prstGeom>
            <a:noFill/>
          </p:spPr>
          <p:txBody>
            <a:bodyPr wrap="square">
              <a:spAutoFit/>
            </a:bodyPr>
            <a:lstStyle/>
            <a:p>
              <a:r>
                <a:rPr lang="en-US" altLang="zh-CN"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Product segmentation</a:t>
              </a:r>
              <a:endParaRPr lang="zh-CN" alt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a:extLst>
              <a:ext uri="{FF2B5EF4-FFF2-40B4-BE49-F238E27FC236}">
                <a16:creationId xmlns:a16="http://schemas.microsoft.com/office/drawing/2014/main" id="{A1D61945-9DE3-4F9F-8775-DE660F1D6093}"/>
              </a:ext>
            </a:extLst>
          </p:cNvPr>
          <p:cNvGrpSpPr/>
          <p:nvPr/>
        </p:nvGrpSpPr>
        <p:grpSpPr>
          <a:xfrm>
            <a:off x="5232498" y="5746135"/>
            <a:ext cx="651978" cy="229637"/>
            <a:chOff x="1813536" y="5927658"/>
            <a:chExt cx="651978" cy="229637"/>
          </a:xfrm>
        </p:grpSpPr>
        <p:sp>
          <p:nvSpPr>
            <p:cNvPr id="21" name="箭头: V 形 20">
              <a:extLst>
                <a:ext uri="{FF2B5EF4-FFF2-40B4-BE49-F238E27FC236}">
                  <a16:creationId xmlns:a16="http://schemas.microsoft.com/office/drawing/2014/main" id="{AC231C94-20E9-4EB3-BE7D-0E1B74A683C2}"/>
                </a:ext>
              </a:extLst>
            </p:cNvPr>
            <p:cNvSpPr/>
            <p:nvPr/>
          </p:nvSpPr>
          <p:spPr>
            <a:xfrm>
              <a:off x="1813536"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箭头: V 形 21">
              <a:extLst>
                <a:ext uri="{FF2B5EF4-FFF2-40B4-BE49-F238E27FC236}">
                  <a16:creationId xmlns:a16="http://schemas.microsoft.com/office/drawing/2014/main" id="{DBC59985-E0F7-4666-9B76-23F8227A7AF8}"/>
                </a:ext>
              </a:extLst>
            </p:cNvPr>
            <p:cNvSpPr/>
            <p:nvPr/>
          </p:nvSpPr>
          <p:spPr>
            <a:xfrm>
              <a:off x="2023799"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箭头: V 形 22">
              <a:extLst>
                <a:ext uri="{FF2B5EF4-FFF2-40B4-BE49-F238E27FC236}">
                  <a16:creationId xmlns:a16="http://schemas.microsoft.com/office/drawing/2014/main" id="{699EE76D-1322-42A0-B05A-80EA7B257BBF}"/>
                </a:ext>
              </a:extLst>
            </p:cNvPr>
            <p:cNvSpPr/>
            <p:nvPr/>
          </p:nvSpPr>
          <p:spPr>
            <a:xfrm>
              <a:off x="2234062"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a:extLst>
              <a:ext uri="{FF2B5EF4-FFF2-40B4-BE49-F238E27FC236}">
                <a16:creationId xmlns:a16="http://schemas.microsoft.com/office/drawing/2014/main" id="{992C4FA8-5B8F-46C6-8036-0761EC7AF7FA}"/>
              </a:ext>
            </a:extLst>
          </p:cNvPr>
          <p:cNvGrpSpPr/>
          <p:nvPr/>
        </p:nvGrpSpPr>
        <p:grpSpPr>
          <a:xfrm>
            <a:off x="6315488" y="1783235"/>
            <a:ext cx="2629037" cy="3695369"/>
            <a:chOff x="6843836" y="1386783"/>
            <a:chExt cx="2629037" cy="3695369"/>
          </a:xfrm>
        </p:grpSpPr>
        <p:sp>
          <p:nvSpPr>
            <p:cNvPr id="39" name="矩形 38">
              <a:extLst>
                <a:ext uri="{FF2B5EF4-FFF2-40B4-BE49-F238E27FC236}">
                  <a16:creationId xmlns:a16="http://schemas.microsoft.com/office/drawing/2014/main" id="{F537B5AD-A575-44B4-9DDB-EA145FC2BF18}"/>
                </a:ext>
              </a:extLst>
            </p:cNvPr>
            <p:cNvSpPr/>
            <p:nvPr/>
          </p:nvSpPr>
          <p:spPr>
            <a:xfrm>
              <a:off x="7172970" y="1546205"/>
              <a:ext cx="2299903" cy="3535947"/>
            </a:xfrm>
            <a:prstGeom prst="rect">
              <a:avLst/>
            </a:prstGeom>
            <a:solidFill>
              <a:schemeClr val="accent2">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40" name="图片 39">
              <a:extLst>
                <a:ext uri="{FF2B5EF4-FFF2-40B4-BE49-F238E27FC236}">
                  <a16:creationId xmlns:a16="http://schemas.microsoft.com/office/drawing/2014/main" id="{60ADA205-2EED-4938-9B40-735EA175B4E9}"/>
                </a:ext>
              </a:extLst>
            </p:cNvPr>
            <p:cNvPicPr>
              <a:picLocks noChangeAspect="1"/>
            </p:cNvPicPr>
            <p:nvPr/>
          </p:nvPicPr>
          <p:blipFill rotWithShape="1">
            <a:blip r:embed="rId4">
              <a:extLst>
                <a:ext uri="{28A0092B-C50C-407E-A947-70E740481C1C}">
                  <a14:useLocalDpi xmlns:a14="http://schemas.microsoft.com/office/drawing/2010/main" val="0"/>
                </a:ext>
              </a:extLst>
            </a:blip>
            <a:srcRect l="18145" t="16522" r="36851"/>
            <a:stretch/>
          </p:blipFill>
          <p:spPr>
            <a:xfrm>
              <a:off x="6865852" y="1409178"/>
              <a:ext cx="2398673" cy="3513554"/>
            </a:xfrm>
            <a:prstGeom prst="rect">
              <a:avLst/>
            </a:prstGeom>
          </p:spPr>
        </p:pic>
        <p:sp>
          <p:nvSpPr>
            <p:cNvPr id="41" name="矩形 40">
              <a:extLst>
                <a:ext uri="{FF2B5EF4-FFF2-40B4-BE49-F238E27FC236}">
                  <a16:creationId xmlns:a16="http://schemas.microsoft.com/office/drawing/2014/main" id="{9C558A97-77AE-43AB-8594-15742ED5176A}"/>
                </a:ext>
              </a:extLst>
            </p:cNvPr>
            <p:cNvSpPr/>
            <p:nvPr/>
          </p:nvSpPr>
          <p:spPr>
            <a:xfrm>
              <a:off x="6843836" y="1409177"/>
              <a:ext cx="2461108" cy="3513554"/>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任意多边形: 形状 41">
              <a:extLst>
                <a:ext uri="{FF2B5EF4-FFF2-40B4-BE49-F238E27FC236}">
                  <a16:creationId xmlns:a16="http://schemas.microsoft.com/office/drawing/2014/main" id="{B8149635-6395-429C-BF3A-56A444F7128A}"/>
                </a:ext>
              </a:extLst>
            </p:cNvPr>
            <p:cNvSpPr/>
            <p:nvPr/>
          </p:nvSpPr>
          <p:spPr>
            <a:xfrm>
              <a:off x="6865851" y="1386783"/>
              <a:ext cx="2398674" cy="3558341"/>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a:extLst>
              <a:ext uri="{FF2B5EF4-FFF2-40B4-BE49-F238E27FC236}">
                <a16:creationId xmlns:a16="http://schemas.microsoft.com/office/drawing/2014/main" id="{95323C55-8A51-4590-A6C0-FC81A3666504}"/>
              </a:ext>
            </a:extLst>
          </p:cNvPr>
          <p:cNvGrpSpPr/>
          <p:nvPr/>
        </p:nvGrpSpPr>
        <p:grpSpPr>
          <a:xfrm>
            <a:off x="6439165" y="4260824"/>
            <a:ext cx="2190001" cy="872457"/>
            <a:chOff x="277571" y="3939305"/>
            <a:chExt cx="2190001" cy="872457"/>
          </a:xfrm>
        </p:grpSpPr>
        <p:sp>
          <p:nvSpPr>
            <p:cNvPr id="37" name="文本框 36">
              <a:extLst>
                <a:ext uri="{FF2B5EF4-FFF2-40B4-BE49-F238E27FC236}">
                  <a16:creationId xmlns:a16="http://schemas.microsoft.com/office/drawing/2014/main" id="{6BE8818F-1B39-4A11-861F-96C93D478978}"/>
                </a:ext>
              </a:extLst>
            </p:cNvPr>
            <p:cNvSpPr txBox="1"/>
            <p:nvPr/>
          </p:nvSpPr>
          <p:spPr>
            <a:xfrm>
              <a:off x="277571" y="3939305"/>
              <a:ext cx="1913179" cy="584775"/>
            </a:xfrm>
            <a:prstGeom prst="rect">
              <a:avLst/>
            </a:prstGeom>
            <a:noFill/>
          </p:spPr>
          <p:txBody>
            <a:bodyPr wrap="square" rtlCol="0">
              <a:spAutoFit/>
            </a:bodyPr>
            <a:lstStyle/>
            <a:p>
              <a:r>
                <a:rPr lang="zh-CN" altLang="en-US" sz="3200" dirty="0">
                  <a:solidFill>
                    <a:schemeClr val="bg1"/>
                  </a:solidFill>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消费趋势</a:t>
              </a:r>
            </a:p>
          </p:txBody>
        </p:sp>
        <p:sp>
          <p:nvSpPr>
            <p:cNvPr id="38" name="文本框 37">
              <a:extLst>
                <a:ext uri="{FF2B5EF4-FFF2-40B4-BE49-F238E27FC236}">
                  <a16:creationId xmlns:a16="http://schemas.microsoft.com/office/drawing/2014/main" id="{DB89B6FC-117B-40DF-BFFD-13736019DAD4}"/>
                </a:ext>
              </a:extLst>
            </p:cNvPr>
            <p:cNvSpPr txBox="1"/>
            <p:nvPr/>
          </p:nvSpPr>
          <p:spPr>
            <a:xfrm>
              <a:off x="361910" y="4473208"/>
              <a:ext cx="2105662" cy="338554"/>
            </a:xfrm>
            <a:prstGeom prst="rect">
              <a:avLst/>
            </a:prstGeom>
            <a:noFill/>
          </p:spPr>
          <p:txBody>
            <a:bodyPr wrap="square">
              <a:spAutoFit/>
            </a:bodyPr>
            <a:lstStyle/>
            <a:p>
              <a:r>
                <a:rPr lang="en-US" altLang="zh-CN"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Consumption trend</a:t>
              </a:r>
              <a:endParaRPr lang="zh-CN" alt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组合 32">
            <a:extLst>
              <a:ext uri="{FF2B5EF4-FFF2-40B4-BE49-F238E27FC236}">
                <a16:creationId xmlns:a16="http://schemas.microsoft.com/office/drawing/2014/main" id="{C73914B8-BB41-4726-B727-65957875BC98}"/>
              </a:ext>
            </a:extLst>
          </p:cNvPr>
          <p:cNvGrpSpPr/>
          <p:nvPr/>
        </p:nvGrpSpPr>
        <p:grpSpPr>
          <a:xfrm>
            <a:off x="8292547" y="5738267"/>
            <a:ext cx="651978" cy="229637"/>
            <a:chOff x="1813536" y="5927658"/>
            <a:chExt cx="651978" cy="229637"/>
          </a:xfrm>
        </p:grpSpPr>
        <p:sp>
          <p:nvSpPr>
            <p:cNvPr id="34" name="箭头: V 形 33">
              <a:extLst>
                <a:ext uri="{FF2B5EF4-FFF2-40B4-BE49-F238E27FC236}">
                  <a16:creationId xmlns:a16="http://schemas.microsoft.com/office/drawing/2014/main" id="{38A2AB5E-D04F-445E-BB7F-0EADB6F6B691}"/>
                </a:ext>
              </a:extLst>
            </p:cNvPr>
            <p:cNvSpPr/>
            <p:nvPr/>
          </p:nvSpPr>
          <p:spPr>
            <a:xfrm>
              <a:off x="1813536"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箭头: V 形 34">
              <a:extLst>
                <a:ext uri="{FF2B5EF4-FFF2-40B4-BE49-F238E27FC236}">
                  <a16:creationId xmlns:a16="http://schemas.microsoft.com/office/drawing/2014/main" id="{802535DC-CCF9-480E-83BA-9CF7F5403FEB}"/>
                </a:ext>
              </a:extLst>
            </p:cNvPr>
            <p:cNvSpPr/>
            <p:nvPr/>
          </p:nvSpPr>
          <p:spPr>
            <a:xfrm>
              <a:off x="2023799"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箭头: V 形 35">
              <a:extLst>
                <a:ext uri="{FF2B5EF4-FFF2-40B4-BE49-F238E27FC236}">
                  <a16:creationId xmlns:a16="http://schemas.microsoft.com/office/drawing/2014/main" id="{5EB99AB6-B5FC-4236-B94C-1C47B4DA4AFA}"/>
                </a:ext>
              </a:extLst>
            </p:cNvPr>
            <p:cNvSpPr/>
            <p:nvPr/>
          </p:nvSpPr>
          <p:spPr>
            <a:xfrm>
              <a:off x="2234062"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a:extLst>
              <a:ext uri="{FF2B5EF4-FFF2-40B4-BE49-F238E27FC236}">
                <a16:creationId xmlns:a16="http://schemas.microsoft.com/office/drawing/2014/main" id="{E93768D4-A1F8-424B-864A-286375208AF7}"/>
              </a:ext>
            </a:extLst>
          </p:cNvPr>
          <p:cNvGrpSpPr/>
          <p:nvPr/>
        </p:nvGrpSpPr>
        <p:grpSpPr>
          <a:xfrm>
            <a:off x="9370582" y="1783235"/>
            <a:ext cx="2576725" cy="3695367"/>
            <a:chOff x="9764326" y="1386785"/>
            <a:chExt cx="2576725" cy="3695367"/>
          </a:xfrm>
        </p:grpSpPr>
        <p:sp>
          <p:nvSpPr>
            <p:cNvPr id="52" name="矩形 51">
              <a:extLst>
                <a:ext uri="{FF2B5EF4-FFF2-40B4-BE49-F238E27FC236}">
                  <a16:creationId xmlns:a16="http://schemas.microsoft.com/office/drawing/2014/main" id="{0114E3E6-C83E-4D0C-A21A-3B13EAE449A3}"/>
                </a:ext>
              </a:extLst>
            </p:cNvPr>
            <p:cNvSpPr/>
            <p:nvPr/>
          </p:nvSpPr>
          <p:spPr>
            <a:xfrm>
              <a:off x="10041148" y="1546205"/>
              <a:ext cx="2299903" cy="3535947"/>
            </a:xfrm>
            <a:prstGeom prst="rect">
              <a:avLst/>
            </a:prstGeom>
            <a:solidFill>
              <a:schemeClr val="accent2">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53" name="图片 52">
              <a:extLst>
                <a:ext uri="{FF2B5EF4-FFF2-40B4-BE49-F238E27FC236}">
                  <a16:creationId xmlns:a16="http://schemas.microsoft.com/office/drawing/2014/main" id="{EFBEAA55-171A-417A-96AF-0C7AFDC32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079" y="1409178"/>
              <a:ext cx="2315673" cy="3495904"/>
            </a:xfrm>
            <a:prstGeom prst="rect">
              <a:avLst/>
            </a:prstGeom>
          </p:spPr>
        </p:pic>
        <p:sp>
          <p:nvSpPr>
            <p:cNvPr id="54" name="任意多边形: 形状 53">
              <a:extLst>
                <a:ext uri="{FF2B5EF4-FFF2-40B4-BE49-F238E27FC236}">
                  <a16:creationId xmlns:a16="http://schemas.microsoft.com/office/drawing/2014/main" id="{0BC1796C-A04F-4F08-930E-244804010BF7}"/>
                </a:ext>
              </a:extLst>
            </p:cNvPr>
            <p:cNvSpPr/>
            <p:nvPr/>
          </p:nvSpPr>
          <p:spPr>
            <a:xfrm>
              <a:off x="9764326" y="1386785"/>
              <a:ext cx="2338426" cy="3513554"/>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a:extLst>
              <a:ext uri="{FF2B5EF4-FFF2-40B4-BE49-F238E27FC236}">
                <a16:creationId xmlns:a16="http://schemas.microsoft.com/office/drawing/2014/main" id="{6763907E-2D81-40F0-85B2-5A2085A16EFA}"/>
              </a:ext>
            </a:extLst>
          </p:cNvPr>
          <p:cNvGrpSpPr/>
          <p:nvPr/>
        </p:nvGrpSpPr>
        <p:grpSpPr>
          <a:xfrm>
            <a:off x="9514701" y="4260824"/>
            <a:ext cx="2167247" cy="872457"/>
            <a:chOff x="277571" y="3939305"/>
            <a:chExt cx="2167247" cy="872457"/>
          </a:xfrm>
        </p:grpSpPr>
        <p:sp>
          <p:nvSpPr>
            <p:cNvPr id="50" name="文本框 49">
              <a:extLst>
                <a:ext uri="{FF2B5EF4-FFF2-40B4-BE49-F238E27FC236}">
                  <a16:creationId xmlns:a16="http://schemas.microsoft.com/office/drawing/2014/main" id="{5B0FA290-8D32-4FBE-BBC0-DFBF1D67FBDA}"/>
                </a:ext>
              </a:extLst>
            </p:cNvPr>
            <p:cNvSpPr txBox="1"/>
            <p:nvPr/>
          </p:nvSpPr>
          <p:spPr>
            <a:xfrm>
              <a:off x="277571" y="3939305"/>
              <a:ext cx="1913179" cy="584775"/>
            </a:xfrm>
            <a:prstGeom prst="rect">
              <a:avLst/>
            </a:prstGeom>
            <a:noFill/>
          </p:spPr>
          <p:txBody>
            <a:bodyPr wrap="square" rtlCol="0">
              <a:spAutoFit/>
            </a:bodyPr>
            <a:lstStyle/>
            <a:p>
              <a:r>
                <a:rPr lang="zh-CN" altLang="en-US" sz="3200" dirty="0">
                  <a:solidFill>
                    <a:schemeClr val="bg1"/>
                  </a:solidFill>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发展趋势</a:t>
              </a:r>
            </a:p>
          </p:txBody>
        </p:sp>
        <p:sp>
          <p:nvSpPr>
            <p:cNvPr id="51" name="文本框 50">
              <a:extLst>
                <a:ext uri="{FF2B5EF4-FFF2-40B4-BE49-F238E27FC236}">
                  <a16:creationId xmlns:a16="http://schemas.microsoft.com/office/drawing/2014/main" id="{5E6050F9-5765-485D-9332-2884C5202C02}"/>
                </a:ext>
              </a:extLst>
            </p:cNvPr>
            <p:cNvSpPr txBox="1"/>
            <p:nvPr/>
          </p:nvSpPr>
          <p:spPr>
            <a:xfrm>
              <a:off x="361909" y="4473208"/>
              <a:ext cx="2082909" cy="338554"/>
            </a:xfrm>
            <a:prstGeom prst="rect">
              <a:avLst/>
            </a:prstGeom>
            <a:noFill/>
          </p:spPr>
          <p:txBody>
            <a:bodyPr wrap="square">
              <a:spAutoFit/>
            </a:bodyPr>
            <a:lstStyle/>
            <a:p>
              <a:r>
                <a:rPr lang="en-US" altLang="zh-CN"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Development trend</a:t>
              </a:r>
              <a:endParaRPr lang="zh-CN" altLang="en-US" sz="1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组合 45">
            <a:extLst>
              <a:ext uri="{FF2B5EF4-FFF2-40B4-BE49-F238E27FC236}">
                <a16:creationId xmlns:a16="http://schemas.microsoft.com/office/drawing/2014/main" id="{AA0DFD64-F58C-454F-A95C-33C2E33D80B4}"/>
              </a:ext>
            </a:extLst>
          </p:cNvPr>
          <p:cNvGrpSpPr/>
          <p:nvPr/>
        </p:nvGrpSpPr>
        <p:grpSpPr>
          <a:xfrm>
            <a:off x="11295329" y="5760660"/>
            <a:ext cx="651978" cy="229637"/>
            <a:chOff x="1813536" y="5927658"/>
            <a:chExt cx="651978" cy="229637"/>
          </a:xfrm>
        </p:grpSpPr>
        <p:sp>
          <p:nvSpPr>
            <p:cNvPr id="47" name="箭头: V 形 46">
              <a:extLst>
                <a:ext uri="{FF2B5EF4-FFF2-40B4-BE49-F238E27FC236}">
                  <a16:creationId xmlns:a16="http://schemas.microsoft.com/office/drawing/2014/main" id="{D1514BA0-9946-4E3F-8B09-7591D181272C}"/>
                </a:ext>
              </a:extLst>
            </p:cNvPr>
            <p:cNvSpPr/>
            <p:nvPr/>
          </p:nvSpPr>
          <p:spPr>
            <a:xfrm>
              <a:off x="1813536"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箭头: V 形 47">
              <a:extLst>
                <a:ext uri="{FF2B5EF4-FFF2-40B4-BE49-F238E27FC236}">
                  <a16:creationId xmlns:a16="http://schemas.microsoft.com/office/drawing/2014/main" id="{A5C48EEE-1828-4559-9471-C25FCF4B3227}"/>
                </a:ext>
              </a:extLst>
            </p:cNvPr>
            <p:cNvSpPr/>
            <p:nvPr/>
          </p:nvSpPr>
          <p:spPr>
            <a:xfrm>
              <a:off x="2023799"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箭头: V 形 48">
              <a:extLst>
                <a:ext uri="{FF2B5EF4-FFF2-40B4-BE49-F238E27FC236}">
                  <a16:creationId xmlns:a16="http://schemas.microsoft.com/office/drawing/2014/main" id="{F7F7C938-81DE-4CB7-8C4D-BB59BD19A4D8}"/>
                </a:ext>
              </a:extLst>
            </p:cNvPr>
            <p:cNvSpPr/>
            <p:nvPr/>
          </p:nvSpPr>
          <p:spPr>
            <a:xfrm>
              <a:off x="2234062" y="5927658"/>
              <a:ext cx="231452" cy="229637"/>
            </a:xfrm>
            <a:prstGeom prst="chevron">
              <a:avLst>
                <a:gd name="adj" fmla="val 64206"/>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4192811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E9AFFB-5A3A-4EAD-B883-9C8C9A761CB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5196" b="25196"/>
          <a:stretch/>
        </p:blipFill>
        <p:spPr>
          <a:xfrm>
            <a:off x="5802978" y="0"/>
            <a:ext cx="6389021" cy="4270878"/>
          </a:xfrm>
          <a:prstGeom prst="rect">
            <a:avLst/>
          </a:prstGeom>
        </p:spPr>
      </p:pic>
      <p:sp>
        <p:nvSpPr>
          <p:cNvPr id="2" name="矩形 1">
            <a:extLst>
              <a:ext uri="{FF2B5EF4-FFF2-40B4-BE49-F238E27FC236}">
                <a16:creationId xmlns:a16="http://schemas.microsoft.com/office/drawing/2014/main" id="{52BD2F62-C9B8-4A92-92F2-28249A89B0A6}"/>
              </a:ext>
            </a:extLst>
          </p:cNvPr>
          <p:cNvSpPr/>
          <p:nvPr/>
        </p:nvSpPr>
        <p:spPr>
          <a:xfrm>
            <a:off x="0" y="0"/>
            <a:ext cx="5802979" cy="425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4" name="图片 3">
            <a:extLst>
              <a:ext uri="{FF2B5EF4-FFF2-40B4-BE49-F238E27FC236}">
                <a16:creationId xmlns:a16="http://schemas.microsoft.com/office/drawing/2014/main" id="{9DE22577-5E3D-457F-BA96-B2DA2570A115}"/>
              </a:ext>
            </a:extLst>
          </p:cNvPr>
          <p:cNvPicPr>
            <a:picLocks noChangeAspect="1"/>
          </p:cNvPicPr>
          <p:nvPr/>
        </p:nvPicPr>
        <p:blipFill rotWithShape="1">
          <a:blip r:embed="rId4"/>
          <a:srcRect l="43939" r="18796" b="54980"/>
          <a:stretch>
            <a:fillRect/>
          </a:stretch>
        </p:blipFill>
        <p:spPr>
          <a:xfrm>
            <a:off x="60708" y="-331098"/>
            <a:ext cx="1173981" cy="1352799"/>
          </a:xfrm>
          <a:prstGeom prst="rect">
            <a:avLst/>
          </a:prstGeom>
        </p:spPr>
      </p:pic>
      <p:sp>
        <p:nvSpPr>
          <p:cNvPr id="5" name="Google Shape;261;p43">
            <a:extLst>
              <a:ext uri="{FF2B5EF4-FFF2-40B4-BE49-F238E27FC236}">
                <a16:creationId xmlns:a16="http://schemas.microsoft.com/office/drawing/2014/main" id="{B4604F4D-3681-47D7-B7D7-EDAE7D709BA0}"/>
              </a:ext>
            </a:extLst>
          </p:cNvPr>
          <p:cNvSpPr txBox="1"/>
          <p:nvPr/>
        </p:nvSpPr>
        <p:spPr>
          <a:xfrm>
            <a:off x="334963" y="716951"/>
            <a:ext cx="5367337" cy="3278260"/>
          </a:xfrm>
          <a:prstGeom prst="rect">
            <a:avLst/>
          </a:prstGeom>
          <a:noFill/>
          <a:ln>
            <a:noFill/>
          </a:ln>
        </p:spPr>
        <p:txBody>
          <a:bodyPr spcFirstLastPara="1" wrap="square" lIns="91433" tIns="45700" rIns="91433" bIns="45700" anchor="t" anchorCtr="0">
            <a:noAutofit/>
          </a:bodyPr>
          <a:lstStyle/>
          <a:p>
            <a:pPr marR="0" lvl="0" defTabSz="914400" rtl="0" eaLnBrk="1" fontAlgn="auto" latinLnBrk="0" hangingPunct="1">
              <a:lnSpc>
                <a:spcPct val="150000"/>
              </a:lnSpc>
              <a:spcBef>
                <a:spcPts val="0"/>
              </a:spcBef>
              <a:spcAft>
                <a:spcPts val="0"/>
              </a:spcAft>
              <a:buClrTx/>
              <a:buSzTx/>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宏观经济环境对中国的服装行业</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总体感觉是不利因素居多。例如原辅料成本、劳动力成本、制造成本甚至运输成本都在上涨</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几乎服装产销链条中每个环节的成本都在上涨</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这些不利因素已给行业发展带来巨大的影响。</a:t>
            </a:r>
            <a:endParaRPr kumimoji="0"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endParaRPr>
          </a:p>
        </p:txBody>
      </p:sp>
      <p:sp>
        <p:nvSpPr>
          <p:cNvPr id="8" name="Google Shape;197;p34">
            <a:extLst>
              <a:ext uri="{FF2B5EF4-FFF2-40B4-BE49-F238E27FC236}">
                <a16:creationId xmlns:a16="http://schemas.microsoft.com/office/drawing/2014/main" id="{FD0990EE-D43C-4B51-A0B0-7AAF2CCED41B}"/>
              </a:ext>
            </a:extLst>
          </p:cNvPr>
          <p:cNvSpPr txBox="1"/>
          <p:nvPr/>
        </p:nvSpPr>
        <p:spPr>
          <a:xfrm>
            <a:off x="1331269" y="4646482"/>
            <a:ext cx="1607703" cy="308014"/>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lumMod val="95000"/>
                  </a:schemeClr>
                </a:solidFill>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01</a:t>
            </a:r>
            <a:endParaRPr kumimoji="0" lang="en-GB" sz="20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endParaRPr>
          </a:p>
        </p:txBody>
      </p:sp>
      <p:sp>
        <p:nvSpPr>
          <p:cNvPr id="9" name="Google Shape;198;p34">
            <a:extLst>
              <a:ext uri="{FF2B5EF4-FFF2-40B4-BE49-F238E27FC236}">
                <a16:creationId xmlns:a16="http://schemas.microsoft.com/office/drawing/2014/main" id="{B9D2ED36-B676-48A2-8999-434BFEE1E239}"/>
              </a:ext>
            </a:extLst>
          </p:cNvPr>
          <p:cNvSpPr txBox="1"/>
          <p:nvPr/>
        </p:nvSpPr>
        <p:spPr>
          <a:xfrm>
            <a:off x="1197929" y="5242822"/>
            <a:ext cx="1874384" cy="690967"/>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rPr>
              <a:t>原辅料成本</a:t>
            </a:r>
            <a:endParaRPr kumimoji="0" lang="en-GB" sz="20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黑体UI-韩语" panose="02000000000000000000" pitchFamily="2" charset="-128"/>
              <a:sym typeface="Arial" panose="020B0604020202020204" pitchFamily="34" charset="0"/>
            </a:endParaRPr>
          </a:p>
        </p:txBody>
      </p:sp>
      <p:cxnSp>
        <p:nvCxnSpPr>
          <p:cNvPr id="10" name="Google Shape;199;p34">
            <a:extLst>
              <a:ext uri="{FF2B5EF4-FFF2-40B4-BE49-F238E27FC236}">
                <a16:creationId xmlns:a16="http://schemas.microsoft.com/office/drawing/2014/main" id="{CA47A956-5826-4B9C-BC80-8F458F530FE2}"/>
              </a:ext>
            </a:extLst>
          </p:cNvPr>
          <p:cNvCxnSpPr/>
          <p:nvPr/>
        </p:nvCxnSpPr>
        <p:spPr>
          <a:xfrm>
            <a:off x="1763673" y="5148195"/>
            <a:ext cx="742261" cy="0"/>
          </a:xfrm>
          <a:prstGeom prst="straightConnector1">
            <a:avLst/>
          </a:prstGeom>
          <a:noFill/>
          <a:ln w="19050" cap="flat" cmpd="sng">
            <a:solidFill>
              <a:schemeClr val="bg1"/>
            </a:solidFill>
            <a:prstDash val="solid"/>
            <a:miter lim="800000"/>
            <a:headEnd type="none" w="sm" len="sm"/>
            <a:tailEnd type="none" w="sm" len="sm"/>
          </a:ln>
        </p:spPr>
      </p:cxnSp>
      <p:sp>
        <p:nvSpPr>
          <p:cNvPr id="11" name="矩形 10">
            <a:extLst>
              <a:ext uri="{FF2B5EF4-FFF2-40B4-BE49-F238E27FC236}">
                <a16:creationId xmlns:a16="http://schemas.microsoft.com/office/drawing/2014/main" id="{4B13353C-65A9-4BB7-ACAA-8D59A408F2CF}"/>
              </a:ext>
            </a:extLst>
          </p:cNvPr>
          <p:cNvSpPr/>
          <p:nvPr/>
        </p:nvSpPr>
        <p:spPr>
          <a:xfrm>
            <a:off x="3363824" y="4739449"/>
            <a:ext cx="45719" cy="12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a:extLst>
              <a:ext uri="{FF2B5EF4-FFF2-40B4-BE49-F238E27FC236}">
                <a16:creationId xmlns:a16="http://schemas.microsoft.com/office/drawing/2014/main" id="{B0C18471-921E-40B6-891B-324C9974B724}"/>
              </a:ext>
            </a:extLst>
          </p:cNvPr>
          <p:cNvSpPr/>
          <p:nvPr/>
        </p:nvSpPr>
        <p:spPr>
          <a:xfrm>
            <a:off x="887660" y="4739449"/>
            <a:ext cx="45719" cy="12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Google Shape;197;p34">
            <a:extLst>
              <a:ext uri="{FF2B5EF4-FFF2-40B4-BE49-F238E27FC236}">
                <a16:creationId xmlns:a16="http://schemas.microsoft.com/office/drawing/2014/main" id="{DDE5A9A5-0FE1-4177-945A-6151D92DD2DF}"/>
              </a:ext>
            </a:extLst>
          </p:cNvPr>
          <p:cNvSpPr txBox="1"/>
          <p:nvPr/>
        </p:nvSpPr>
        <p:spPr>
          <a:xfrm>
            <a:off x="3861862" y="4646482"/>
            <a:ext cx="1607703" cy="308014"/>
          </a:xfrm>
          <a:prstGeom prst="rect">
            <a:avLst/>
          </a:prstGeom>
          <a:noFill/>
          <a:ln>
            <a:noFill/>
          </a:ln>
        </p:spPr>
        <p:txBody>
          <a:bodyPr spcFirstLastPara="1" wrap="square" lIns="91433" tIns="45700" rIns="91433" bIns="45700" anchor="t" anchorCtr="0">
            <a:noAutofit/>
          </a:bodyPr>
          <a:lstStyle/>
          <a:p>
            <a:pPr algn="ctr" defTabSz="914400">
              <a:defRPr/>
            </a:pPr>
            <a:r>
              <a:rPr 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02</a:t>
            </a:r>
            <a:endParaRPr lang="en-GB"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Google Shape;198;p34">
            <a:extLst>
              <a:ext uri="{FF2B5EF4-FFF2-40B4-BE49-F238E27FC236}">
                <a16:creationId xmlns:a16="http://schemas.microsoft.com/office/drawing/2014/main" id="{37A698E8-2F96-4753-9907-B1BD79954838}"/>
              </a:ext>
            </a:extLst>
          </p:cNvPr>
          <p:cNvSpPr txBox="1"/>
          <p:nvPr/>
        </p:nvSpPr>
        <p:spPr>
          <a:xfrm>
            <a:off x="3728522" y="5242822"/>
            <a:ext cx="1874384" cy="690967"/>
          </a:xfrm>
          <a:prstGeom prst="rect">
            <a:avLst/>
          </a:prstGeom>
          <a:noFill/>
          <a:ln>
            <a:noFill/>
          </a:ln>
        </p:spPr>
        <p:txBody>
          <a:bodyPr spcFirstLastPara="1" wrap="square" lIns="91433" tIns="45700" rIns="91433" bIns="45700" anchor="t" anchorCtr="0">
            <a:noAutofit/>
          </a:bodyPr>
          <a:lstStyle/>
          <a:p>
            <a:pPr algn="ctr" defTabSz="914400">
              <a:lnSpc>
                <a:spcPct val="150000"/>
              </a:lnSpc>
              <a:defRPr/>
            </a:pPr>
            <a:r>
              <a:rPr lang="zh-CN" alt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劳动力成本</a:t>
            </a:r>
            <a:endParaRPr lang="en-GB"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6" name="Google Shape;199;p34">
            <a:extLst>
              <a:ext uri="{FF2B5EF4-FFF2-40B4-BE49-F238E27FC236}">
                <a16:creationId xmlns:a16="http://schemas.microsoft.com/office/drawing/2014/main" id="{6F78246D-736D-4BC8-8184-FD2CCF7010AE}"/>
              </a:ext>
            </a:extLst>
          </p:cNvPr>
          <p:cNvCxnSpPr/>
          <p:nvPr/>
        </p:nvCxnSpPr>
        <p:spPr>
          <a:xfrm>
            <a:off x="4294266" y="5148195"/>
            <a:ext cx="742261" cy="0"/>
          </a:xfrm>
          <a:prstGeom prst="straightConnector1">
            <a:avLst/>
          </a:prstGeom>
          <a:noFill/>
          <a:ln w="19050" cap="flat" cmpd="sng">
            <a:solidFill>
              <a:schemeClr val="bg1"/>
            </a:solidFill>
            <a:prstDash val="solid"/>
            <a:miter lim="800000"/>
            <a:headEnd type="none" w="sm" len="sm"/>
            <a:tailEnd type="none" w="sm" len="sm"/>
          </a:ln>
        </p:spPr>
      </p:cxnSp>
      <p:sp>
        <p:nvSpPr>
          <p:cNvPr id="17" name="矩形 16">
            <a:extLst>
              <a:ext uri="{FF2B5EF4-FFF2-40B4-BE49-F238E27FC236}">
                <a16:creationId xmlns:a16="http://schemas.microsoft.com/office/drawing/2014/main" id="{4908D623-9ED4-493C-8582-8E541CA482E1}"/>
              </a:ext>
            </a:extLst>
          </p:cNvPr>
          <p:cNvSpPr/>
          <p:nvPr/>
        </p:nvSpPr>
        <p:spPr>
          <a:xfrm>
            <a:off x="5894417" y="4739449"/>
            <a:ext cx="45719" cy="12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Google Shape;197;p34">
            <a:extLst>
              <a:ext uri="{FF2B5EF4-FFF2-40B4-BE49-F238E27FC236}">
                <a16:creationId xmlns:a16="http://schemas.microsoft.com/office/drawing/2014/main" id="{4BA993BF-D157-4E53-8FBC-7F691088F80F}"/>
              </a:ext>
            </a:extLst>
          </p:cNvPr>
          <p:cNvSpPr txBox="1"/>
          <p:nvPr/>
        </p:nvSpPr>
        <p:spPr>
          <a:xfrm>
            <a:off x="6338026" y="4646482"/>
            <a:ext cx="1607703" cy="308014"/>
          </a:xfrm>
          <a:prstGeom prst="rect">
            <a:avLst/>
          </a:prstGeom>
          <a:noFill/>
          <a:ln>
            <a:noFill/>
          </a:ln>
        </p:spPr>
        <p:txBody>
          <a:bodyPr spcFirstLastPara="1" wrap="square" lIns="91433" tIns="45700" rIns="91433" bIns="45700" anchor="t" anchorCtr="0">
            <a:noAutofit/>
          </a:bodyPr>
          <a:lstStyle/>
          <a:p>
            <a:pPr algn="ctr" defTabSz="914400">
              <a:defRPr/>
            </a:pPr>
            <a:r>
              <a:rPr lang="en-US" sz="2000" dirty="0">
                <a:solidFill>
                  <a:prstClr val="white"/>
                </a:solidFill>
                <a:latin typeface="Arial" panose="020B0604020202020204" pitchFamily="34" charset="0"/>
                <a:ea typeface="微软雅黑" panose="020B0503020204020204" pitchFamily="34" charset="-122"/>
                <a:sym typeface="Arial" panose="020B0604020202020204" pitchFamily="34" charset="0"/>
              </a:rPr>
              <a:t>03</a:t>
            </a:r>
            <a:endParaRPr lang="en-GB" sz="20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Google Shape;198;p34">
            <a:extLst>
              <a:ext uri="{FF2B5EF4-FFF2-40B4-BE49-F238E27FC236}">
                <a16:creationId xmlns:a16="http://schemas.microsoft.com/office/drawing/2014/main" id="{A97E223E-0B64-479B-824F-67EB0D6F6E2D}"/>
              </a:ext>
            </a:extLst>
          </p:cNvPr>
          <p:cNvSpPr txBox="1"/>
          <p:nvPr/>
        </p:nvSpPr>
        <p:spPr>
          <a:xfrm>
            <a:off x="6204686" y="5242822"/>
            <a:ext cx="1874384" cy="690967"/>
          </a:xfrm>
          <a:prstGeom prst="rect">
            <a:avLst/>
          </a:prstGeom>
          <a:noFill/>
          <a:ln>
            <a:noFill/>
          </a:ln>
        </p:spPr>
        <p:txBody>
          <a:bodyPr spcFirstLastPara="1" wrap="square" lIns="91433" tIns="45700" rIns="91433" bIns="45700" anchor="t" anchorCtr="0">
            <a:noAutofit/>
          </a:bodyPr>
          <a:lstStyle/>
          <a:p>
            <a:pPr algn="ctr" defTabSz="914400">
              <a:lnSpc>
                <a:spcPct val="150000"/>
              </a:lnSpc>
              <a:defRPr/>
            </a:pPr>
            <a:r>
              <a:rPr lang="zh-CN" alt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制造成本</a:t>
            </a:r>
            <a:endParaRPr lang="en-GB"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1" name="Google Shape;199;p34">
            <a:extLst>
              <a:ext uri="{FF2B5EF4-FFF2-40B4-BE49-F238E27FC236}">
                <a16:creationId xmlns:a16="http://schemas.microsoft.com/office/drawing/2014/main" id="{A3C0CA39-5044-4661-A4C8-2584D40CCB8C}"/>
              </a:ext>
            </a:extLst>
          </p:cNvPr>
          <p:cNvCxnSpPr/>
          <p:nvPr/>
        </p:nvCxnSpPr>
        <p:spPr>
          <a:xfrm>
            <a:off x="6770430" y="5148195"/>
            <a:ext cx="742261" cy="0"/>
          </a:xfrm>
          <a:prstGeom prst="straightConnector1">
            <a:avLst/>
          </a:prstGeom>
          <a:noFill/>
          <a:ln w="19050" cap="flat" cmpd="sng">
            <a:solidFill>
              <a:schemeClr val="bg1"/>
            </a:solidFill>
            <a:prstDash val="solid"/>
            <a:miter lim="800000"/>
            <a:headEnd type="none" w="sm" len="sm"/>
            <a:tailEnd type="none" w="sm" len="sm"/>
          </a:ln>
        </p:spPr>
      </p:cxnSp>
      <p:sp>
        <p:nvSpPr>
          <p:cNvPr id="22" name="矩形 21">
            <a:extLst>
              <a:ext uri="{FF2B5EF4-FFF2-40B4-BE49-F238E27FC236}">
                <a16:creationId xmlns:a16="http://schemas.microsoft.com/office/drawing/2014/main" id="{81F122AC-862E-4711-AD8A-E220E9830333}"/>
              </a:ext>
            </a:extLst>
          </p:cNvPr>
          <p:cNvSpPr/>
          <p:nvPr/>
        </p:nvSpPr>
        <p:spPr>
          <a:xfrm>
            <a:off x="8370581" y="4739449"/>
            <a:ext cx="45719" cy="12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4" name="Google Shape;197;p34">
            <a:extLst>
              <a:ext uri="{FF2B5EF4-FFF2-40B4-BE49-F238E27FC236}">
                <a16:creationId xmlns:a16="http://schemas.microsoft.com/office/drawing/2014/main" id="{760D3394-B79E-4CDB-83CB-FE230D9F68E7}"/>
              </a:ext>
            </a:extLst>
          </p:cNvPr>
          <p:cNvSpPr txBox="1"/>
          <p:nvPr/>
        </p:nvSpPr>
        <p:spPr>
          <a:xfrm>
            <a:off x="8868619" y="4646482"/>
            <a:ext cx="1607703" cy="308014"/>
          </a:xfrm>
          <a:prstGeom prst="rect">
            <a:avLst/>
          </a:prstGeom>
          <a:noFill/>
          <a:ln>
            <a:noFill/>
          </a:ln>
        </p:spPr>
        <p:txBody>
          <a:bodyPr spcFirstLastPara="1" wrap="square" lIns="91433" tIns="45700" rIns="91433" bIns="45700" anchor="t" anchorCtr="0">
            <a:noAutofit/>
          </a:bodyPr>
          <a:lstStyle/>
          <a:p>
            <a:pPr algn="ctr" defTabSz="914400">
              <a:defRPr/>
            </a:pPr>
            <a:r>
              <a:rPr 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04</a:t>
            </a:r>
            <a:endParaRPr lang="en-GB"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Google Shape;198;p34">
            <a:extLst>
              <a:ext uri="{FF2B5EF4-FFF2-40B4-BE49-F238E27FC236}">
                <a16:creationId xmlns:a16="http://schemas.microsoft.com/office/drawing/2014/main" id="{6C967655-D14D-4026-9723-5158DA1AF9BB}"/>
              </a:ext>
            </a:extLst>
          </p:cNvPr>
          <p:cNvSpPr txBox="1"/>
          <p:nvPr/>
        </p:nvSpPr>
        <p:spPr>
          <a:xfrm>
            <a:off x="8735279" y="5242822"/>
            <a:ext cx="1874384" cy="690967"/>
          </a:xfrm>
          <a:prstGeom prst="rect">
            <a:avLst/>
          </a:prstGeom>
          <a:noFill/>
          <a:ln>
            <a:noFill/>
          </a:ln>
        </p:spPr>
        <p:txBody>
          <a:bodyPr spcFirstLastPara="1" wrap="square" lIns="91433" tIns="45700" rIns="91433" bIns="45700" anchor="t" anchorCtr="0">
            <a:noAutofit/>
          </a:bodyPr>
          <a:lstStyle/>
          <a:p>
            <a:pPr algn="ctr" defTabSz="914400">
              <a:lnSpc>
                <a:spcPct val="150000"/>
              </a:lnSpc>
              <a:defRPr/>
            </a:pPr>
            <a:r>
              <a:rPr lang="zh-CN" altLang="en-US"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运输成本</a:t>
            </a:r>
            <a:endParaRPr lang="en-GB" sz="20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6" name="Google Shape;199;p34">
            <a:extLst>
              <a:ext uri="{FF2B5EF4-FFF2-40B4-BE49-F238E27FC236}">
                <a16:creationId xmlns:a16="http://schemas.microsoft.com/office/drawing/2014/main" id="{70BDDFD2-8F18-4803-ACA7-F27089414331}"/>
              </a:ext>
            </a:extLst>
          </p:cNvPr>
          <p:cNvCxnSpPr/>
          <p:nvPr/>
        </p:nvCxnSpPr>
        <p:spPr>
          <a:xfrm>
            <a:off x="9301023" y="5148195"/>
            <a:ext cx="742261" cy="0"/>
          </a:xfrm>
          <a:prstGeom prst="straightConnector1">
            <a:avLst/>
          </a:prstGeom>
          <a:noFill/>
          <a:ln w="19050" cap="flat" cmpd="sng">
            <a:solidFill>
              <a:schemeClr val="bg1"/>
            </a:solidFill>
            <a:prstDash val="solid"/>
            <a:miter lim="800000"/>
            <a:headEnd type="none" w="sm" len="sm"/>
            <a:tailEnd type="none" w="sm" len="sm"/>
          </a:ln>
        </p:spPr>
      </p:cxnSp>
      <p:sp>
        <p:nvSpPr>
          <p:cNvPr id="27" name="矩形 26">
            <a:extLst>
              <a:ext uri="{FF2B5EF4-FFF2-40B4-BE49-F238E27FC236}">
                <a16:creationId xmlns:a16="http://schemas.microsoft.com/office/drawing/2014/main" id="{7CE7DF2A-5C1B-44A2-9F68-ECFFF1D03DA9}"/>
              </a:ext>
            </a:extLst>
          </p:cNvPr>
          <p:cNvSpPr/>
          <p:nvPr/>
        </p:nvSpPr>
        <p:spPr>
          <a:xfrm>
            <a:off x="10901174" y="4739449"/>
            <a:ext cx="45719" cy="128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68664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712B826-F2E8-4D16-8999-646D3F849399}"/>
              </a:ext>
            </a:extLst>
          </p:cNvPr>
          <p:cNvSpPr/>
          <p:nvPr/>
        </p:nvSpPr>
        <p:spPr>
          <a:xfrm>
            <a:off x="274954" y="595083"/>
            <a:ext cx="4017646" cy="552135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0">
            <a:extLst>
              <a:ext uri="{FF2B5EF4-FFF2-40B4-BE49-F238E27FC236}">
                <a16:creationId xmlns:a16="http://schemas.microsoft.com/office/drawing/2014/main" id="{3933FF7B-0BAA-4F97-BC00-CD4084E374A2}"/>
              </a:ext>
            </a:extLst>
          </p:cNvPr>
          <p:cNvSpPr/>
          <p:nvPr/>
        </p:nvSpPr>
        <p:spPr>
          <a:xfrm>
            <a:off x="4971280" y="2497847"/>
            <a:ext cx="3827461" cy="3329758"/>
          </a:xfrm>
          <a:prstGeom prst="rect">
            <a:avLst/>
          </a:prstGeom>
          <a:effectLst/>
        </p:spPr>
        <p:txBody>
          <a:bodyPr vert="horz" wrap="square">
            <a:spAutoFit/>
          </a:bodyPr>
          <a:lstStyle/>
          <a:p>
            <a:pPr algn="l">
              <a:lnSpc>
                <a:spcPct val="150000"/>
              </a:lnSpc>
              <a:spcBef>
                <a:spcPts val="0"/>
              </a:spcBef>
              <a:spcAft>
                <a:spcPts val="0"/>
              </a:spcAft>
            </a:pPr>
            <a:r>
              <a:rPr lang="zh-CN" altLang="en-US" sz="2400" dirty="0">
                <a:solidFill>
                  <a:schemeClr val="bg1">
                    <a:lumMod val="95000"/>
                  </a:schemeClr>
                </a:solidFill>
                <a:latin typeface="Arial" panose="020B0604020202020204" pitchFamily="34" charset="0"/>
                <a:ea typeface="微软雅黑" panose="020B0503020204020204" pitchFamily="34" charset="-122"/>
                <a:cs typeface="思源黑体 Bold" panose="020B0800000000000000" charset="-122"/>
                <a:sym typeface="Arial" panose="020B0604020202020204" pitchFamily="34" charset="0"/>
              </a:rPr>
              <a:t>劳动力成本上升随着物价水平全面上涨</a:t>
            </a:r>
            <a:r>
              <a:rPr lang="en-US" altLang="zh-CN" sz="2400" dirty="0">
                <a:solidFill>
                  <a:schemeClr val="bg1">
                    <a:lumMod val="95000"/>
                  </a:schemeClr>
                </a:solidFill>
                <a:latin typeface="Arial" panose="020B0604020202020204" pitchFamily="34" charset="0"/>
                <a:ea typeface="微软雅黑" panose="020B0503020204020204" pitchFamily="34" charset="-122"/>
                <a:cs typeface="思源黑体 Bold" panose="020B0800000000000000"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cs typeface="思源黑体 Bold" panose="020B0800000000000000" charset="-122"/>
                <a:sym typeface="Arial" panose="020B0604020202020204" pitchFamily="34" charset="0"/>
              </a:rPr>
              <a:t>居民收入中用于食品等初级产品的比例将提高。居民生活水平下降</a:t>
            </a:r>
            <a:r>
              <a:rPr lang="en-US" altLang="zh-CN" sz="2400" dirty="0">
                <a:solidFill>
                  <a:schemeClr val="bg1">
                    <a:lumMod val="95000"/>
                  </a:schemeClr>
                </a:solidFill>
                <a:latin typeface="Arial" panose="020B0604020202020204" pitchFamily="34" charset="0"/>
                <a:ea typeface="微软雅黑" panose="020B0503020204020204" pitchFamily="34" charset="-122"/>
                <a:cs typeface="思源黑体 Bold" panose="020B0800000000000000"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cs typeface="思源黑体 Bold" panose="020B0800000000000000" charset="-122"/>
                <a:sym typeface="Arial" panose="020B0604020202020204" pitchFamily="34" charset="0"/>
              </a:rPr>
              <a:t>给企业带来了劳动力成本上升的压力。</a:t>
            </a:r>
            <a:endParaRPr lang="zh-CN" sz="2400" dirty="0">
              <a:solidFill>
                <a:schemeClr val="bg1">
                  <a:lumMod val="95000"/>
                </a:schemeClr>
              </a:solidFill>
              <a:latin typeface="Arial" panose="020B0604020202020204" pitchFamily="34" charset="0"/>
              <a:ea typeface="微软雅黑" panose="020B0503020204020204" pitchFamily="34" charset="-122"/>
              <a:cs typeface="思源黑体 Bold" panose="020B0800000000000000" charset="-122"/>
              <a:sym typeface="Arial" panose="020B0604020202020204" pitchFamily="34" charset="0"/>
            </a:endParaRPr>
          </a:p>
        </p:txBody>
      </p:sp>
      <p:pic>
        <p:nvPicPr>
          <p:cNvPr id="12" name="图片 11">
            <a:extLst>
              <a:ext uri="{FF2B5EF4-FFF2-40B4-BE49-F238E27FC236}">
                <a16:creationId xmlns:a16="http://schemas.microsoft.com/office/drawing/2014/main" id="{CD68F246-E80B-4F90-B1DC-EC5CE4450662}"/>
              </a:ext>
            </a:extLst>
          </p:cNvPr>
          <p:cNvPicPr>
            <a:picLocks noChangeAspect="1"/>
          </p:cNvPicPr>
          <p:nvPr/>
        </p:nvPicPr>
        <p:blipFill>
          <a:blip r:embed="rId2"/>
          <a:srcRect t="13932"/>
          <a:stretch>
            <a:fillRect/>
          </a:stretch>
        </p:blipFill>
        <p:spPr>
          <a:xfrm>
            <a:off x="523875" y="888047"/>
            <a:ext cx="4198484" cy="5422261"/>
          </a:xfrm>
          <a:prstGeom prst="rect">
            <a:avLst/>
          </a:prstGeom>
        </p:spPr>
      </p:pic>
      <p:sp>
        <p:nvSpPr>
          <p:cNvPr id="13" name="矩形 12">
            <a:extLst>
              <a:ext uri="{FF2B5EF4-FFF2-40B4-BE49-F238E27FC236}">
                <a16:creationId xmlns:a16="http://schemas.microsoft.com/office/drawing/2014/main" id="{399D2E07-CAFA-4AA9-997C-59D5D5AD89E5}"/>
              </a:ext>
            </a:extLst>
          </p:cNvPr>
          <p:cNvSpPr/>
          <p:nvPr/>
        </p:nvSpPr>
        <p:spPr>
          <a:xfrm rot="16200000">
            <a:off x="8572132" y="3141643"/>
            <a:ext cx="3329759" cy="224222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a:extLst>
              <a:ext uri="{FF2B5EF4-FFF2-40B4-BE49-F238E27FC236}">
                <a16:creationId xmlns:a16="http://schemas.microsoft.com/office/drawing/2014/main" id="{48021479-07F7-42C0-B83F-93ACFDECD4F2}"/>
              </a:ext>
            </a:extLst>
          </p:cNvPr>
          <p:cNvSpPr/>
          <p:nvPr/>
        </p:nvSpPr>
        <p:spPr>
          <a:xfrm>
            <a:off x="4971280" y="1922827"/>
            <a:ext cx="6179320" cy="86297"/>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F19E1B0E-E56F-45EC-ABCA-A7D0A2DC7338}"/>
              </a:ext>
            </a:extLst>
          </p:cNvPr>
          <p:cNvSpPr txBox="1"/>
          <p:nvPr/>
        </p:nvSpPr>
        <p:spPr>
          <a:xfrm>
            <a:off x="4818701" y="1030395"/>
            <a:ext cx="7098345"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劳动力成本上升</a:t>
            </a:r>
          </a:p>
        </p:txBody>
      </p:sp>
      <p:sp>
        <p:nvSpPr>
          <p:cNvPr id="17" name="文本框 16">
            <a:extLst>
              <a:ext uri="{FF2B5EF4-FFF2-40B4-BE49-F238E27FC236}">
                <a16:creationId xmlns:a16="http://schemas.microsoft.com/office/drawing/2014/main" id="{748B140F-3BBC-4F0E-AD3F-A3BEE9DCDD52}"/>
              </a:ext>
            </a:extLst>
          </p:cNvPr>
          <p:cNvSpPr txBox="1"/>
          <p:nvPr/>
        </p:nvSpPr>
        <p:spPr>
          <a:xfrm>
            <a:off x="4812311" y="1037986"/>
            <a:ext cx="6963110"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劳动力成本上升</a:t>
            </a:r>
          </a:p>
        </p:txBody>
      </p:sp>
    </p:spTree>
    <p:extLst>
      <p:ext uri="{BB962C8B-B14F-4D97-AF65-F5344CB8AC3E}">
        <p14:creationId xmlns:p14="http://schemas.microsoft.com/office/powerpoint/2010/main" val="1195590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B7C1001-EAC5-4C8A-82A2-B876FBB12C6F}"/>
              </a:ext>
            </a:extLst>
          </p:cNvPr>
          <p:cNvSpPr/>
          <p:nvPr/>
        </p:nvSpPr>
        <p:spPr>
          <a:xfrm>
            <a:off x="6095999" y="3736483"/>
            <a:ext cx="5772466" cy="25952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4"/>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A0B790FD-2531-4B44-8817-D3E7A82627C0}"/>
              </a:ext>
            </a:extLst>
          </p:cNvPr>
          <p:cNvSpPr/>
          <p:nvPr/>
        </p:nvSpPr>
        <p:spPr>
          <a:xfrm>
            <a:off x="482600" y="603249"/>
            <a:ext cx="2988617" cy="5527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4"/>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4" name="Picture 4">
            <a:extLst>
              <a:ext uri="{FF2B5EF4-FFF2-40B4-BE49-F238E27FC236}">
                <a16:creationId xmlns:a16="http://schemas.microsoft.com/office/drawing/2014/main" id="{14CB43E6-DFF9-4A00-A82F-10CE2ABF3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618" y="793113"/>
            <a:ext cx="3692410" cy="5538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a:extLst>
              <a:ext uri="{FF2B5EF4-FFF2-40B4-BE49-F238E27FC236}">
                <a16:creationId xmlns:a16="http://schemas.microsoft.com/office/drawing/2014/main" id="{21D8A3F6-E84F-4C53-8E6A-6074604870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793" b="10216"/>
          <a:stretch/>
        </p:blipFill>
        <p:spPr bwMode="auto">
          <a:xfrm>
            <a:off x="5076188" y="3736483"/>
            <a:ext cx="3481071" cy="259524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C647575A-31A9-484F-9CEB-BB06987AC42F}"/>
              </a:ext>
            </a:extLst>
          </p:cNvPr>
          <p:cNvSpPr txBox="1"/>
          <p:nvPr/>
        </p:nvSpPr>
        <p:spPr>
          <a:xfrm>
            <a:off x="4978401" y="1866805"/>
            <a:ext cx="6908800" cy="1691489"/>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服装不是生活必须的初级商品当通货膨胀时</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对于中低收入的居民来说</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消费必然会更多的集中于初级食品</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而不是服装。</a:t>
            </a:r>
          </a:p>
        </p:txBody>
      </p:sp>
      <p:sp>
        <p:nvSpPr>
          <p:cNvPr id="8" name="文本框 7">
            <a:extLst>
              <a:ext uri="{FF2B5EF4-FFF2-40B4-BE49-F238E27FC236}">
                <a16:creationId xmlns:a16="http://schemas.microsoft.com/office/drawing/2014/main" id="{7682D25D-9557-4BB3-8CFC-D06ED5E2F692}"/>
              </a:ext>
            </a:extLst>
          </p:cNvPr>
          <p:cNvSpPr txBox="1"/>
          <p:nvPr/>
        </p:nvSpPr>
        <p:spPr>
          <a:xfrm>
            <a:off x="4978401" y="717056"/>
            <a:ext cx="5916651"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消费需求减少</a:t>
            </a:r>
          </a:p>
        </p:txBody>
      </p:sp>
      <p:grpSp>
        <p:nvGrpSpPr>
          <p:cNvPr id="9" name="组合 8">
            <a:extLst>
              <a:ext uri="{FF2B5EF4-FFF2-40B4-BE49-F238E27FC236}">
                <a16:creationId xmlns:a16="http://schemas.microsoft.com/office/drawing/2014/main" id="{5DBA59E0-3CC1-4AFD-B20B-59FDCCD63FCF}"/>
              </a:ext>
            </a:extLst>
          </p:cNvPr>
          <p:cNvGrpSpPr/>
          <p:nvPr/>
        </p:nvGrpSpPr>
        <p:grpSpPr>
          <a:xfrm>
            <a:off x="4978401" y="723427"/>
            <a:ext cx="5794731" cy="978729"/>
            <a:chOff x="4676420" y="-42959"/>
            <a:chExt cx="5794731" cy="978729"/>
          </a:xfrm>
        </p:grpSpPr>
        <p:sp>
          <p:nvSpPr>
            <p:cNvPr id="10" name="矩形 9">
              <a:extLst>
                <a:ext uri="{FF2B5EF4-FFF2-40B4-BE49-F238E27FC236}">
                  <a16:creationId xmlns:a16="http://schemas.microsoft.com/office/drawing/2014/main" id="{3905DC91-CAE4-44A7-BFE1-25AF305E3C39}"/>
                </a:ext>
              </a:extLst>
            </p:cNvPr>
            <p:cNvSpPr/>
            <p:nvPr/>
          </p:nvSpPr>
          <p:spPr>
            <a:xfrm>
              <a:off x="4822489" y="838387"/>
              <a:ext cx="5347035" cy="8506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a:extLst>
                <a:ext uri="{FF2B5EF4-FFF2-40B4-BE49-F238E27FC236}">
                  <a16:creationId xmlns:a16="http://schemas.microsoft.com/office/drawing/2014/main" id="{E5E2BB4E-FD37-4980-9568-2E3F5B9450E4}"/>
                </a:ext>
              </a:extLst>
            </p:cNvPr>
            <p:cNvSpPr txBox="1"/>
            <p:nvPr/>
          </p:nvSpPr>
          <p:spPr>
            <a:xfrm>
              <a:off x="4676420" y="-42959"/>
              <a:ext cx="5794731"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消费需求减少</a:t>
              </a:r>
            </a:p>
          </p:txBody>
        </p:sp>
      </p:grpSp>
      <p:sp>
        <p:nvSpPr>
          <p:cNvPr id="12" name="文本框 11">
            <a:extLst>
              <a:ext uri="{FF2B5EF4-FFF2-40B4-BE49-F238E27FC236}">
                <a16:creationId xmlns:a16="http://schemas.microsoft.com/office/drawing/2014/main" id="{317C9C2F-53BF-4A5C-B2CA-2E5FC2C76214}"/>
              </a:ext>
            </a:extLst>
          </p:cNvPr>
          <p:cNvSpPr txBox="1"/>
          <p:nvPr/>
        </p:nvSpPr>
        <p:spPr>
          <a:xfrm>
            <a:off x="8557259" y="3923224"/>
            <a:ext cx="3311206" cy="2245487"/>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消费者收入的减少再加上对经济前景的不乐观预期</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消费者无疑会减少对服装消费的支出。</a:t>
            </a:r>
          </a:p>
        </p:txBody>
      </p:sp>
    </p:spTree>
    <p:extLst>
      <p:ext uri="{BB962C8B-B14F-4D97-AF65-F5344CB8AC3E}">
        <p14:creationId xmlns:p14="http://schemas.microsoft.com/office/powerpoint/2010/main" val="461745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984C5FC-ADA2-416C-86E7-E3FDED0D8330}"/>
              </a:ext>
            </a:extLst>
          </p:cNvPr>
          <p:cNvSpPr/>
          <p:nvPr/>
        </p:nvSpPr>
        <p:spPr>
          <a:xfrm>
            <a:off x="3276600" y="2120900"/>
            <a:ext cx="8253095" cy="42000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cxnSp>
        <p:nvCxnSpPr>
          <p:cNvPr id="6" name="直接连接符 5">
            <a:extLst>
              <a:ext uri="{FF2B5EF4-FFF2-40B4-BE49-F238E27FC236}">
                <a16:creationId xmlns:a16="http://schemas.microsoft.com/office/drawing/2014/main" id="{4F2428D4-BE31-4EA0-BC07-9F18047CEC0B}"/>
              </a:ext>
            </a:extLst>
          </p:cNvPr>
          <p:cNvCxnSpPr/>
          <p:nvPr/>
        </p:nvCxnSpPr>
        <p:spPr>
          <a:xfrm rot="16200000" flipH="1">
            <a:off x="523875" y="207328"/>
            <a:ext cx="0" cy="3117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79D2F89-1772-47C2-8F32-3D27B379CF8F}"/>
              </a:ext>
            </a:extLst>
          </p:cNvPr>
          <p:cNvCxnSpPr/>
          <p:nvPr/>
        </p:nvCxnSpPr>
        <p:spPr>
          <a:xfrm rot="16200000" flipH="1">
            <a:off x="455364" y="360294"/>
            <a:ext cx="0" cy="1747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564EED38-1D51-4834-BA0A-130A48D79B10}"/>
              </a:ext>
            </a:extLst>
          </p:cNvPr>
          <p:cNvCxnSpPr/>
          <p:nvPr/>
        </p:nvCxnSpPr>
        <p:spPr>
          <a:xfrm rot="16200000" flipH="1">
            <a:off x="455364" y="444749"/>
            <a:ext cx="0" cy="1747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B099ABAE-EDCA-4E46-BEB1-85900B3A0786}"/>
              </a:ext>
            </a:extLst>
          </p:cNvPr>
          <p:cNvSpPr/>
          <p:nvPr/>
        </p:nvSpPr>
        <p:spPr>
          <a:xfrm>
            <a:off x="4759119" y="1632842"/>
            <a:ext cx="4598988" cy="106519"/>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a:extLst>
              <a:ext uri="{FF2B5EF4-FFF2-40B4-BE49-F238E27FC236}">
                <a16:creationId xmlns:a16="http://schemas.microsoft.com/office/drawing/2014/main" id="{E15E09EE-7B95-4AFC-B27D-C63376DB67ED}"/>
              </a:ext>
            </a:extLst>
          </p:cNvPr>
          <p:cNvSpPr txBox="1"/>
          <p:nvPr/>
        </p:nvSpPr>
        <p:spPr>
          <a:xfrm>
            <a:off x="4645931" y="787096"/>
            <a:ext cx="5040948"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政策的影响</a:t>
            </a:r>
          </a:p>
        </p:txBody>
      </p:sp>
      <p:sp>
        <p:nvSpPr>
          <p:cNvPr id="12" name="文本框 11">
            <a:extLst>
              <a:ext uri="{FF2B5EF4-FFF2-40B4-BE49-F238E27FC236}">
                <a16:creationId xmlns:a16="http://schemas.microsoft.com/office/drawing/2014/main" id="{EF70DFE4-B041-46F8-8502-397AF6E8926F}"/>
              </a:ext>
            </a:extLst>
          </p:cNvPr>
          <p:cNvSpPr txBox="1"/>
          <p:nvPr/>
        </p:nvSpPr>
        <p:spPr>
          <a:xfrm>
            <a:off x="4645931" y="787096"/>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政策的影响</a:t>
            </a:r>
          </a:p>
        </p:txBody>
      </p:sp>
      <p:sp>
        <p:nvSpPr>
          <p:cNvPr id="14" name="矩形 13">
            <a:extLst>
              <a:ext uri="{FF2B5EF4-FFF2-40B4-BE49-F238E27FC236}">
                <a16:creationId xmlns:a16="http://schemas.microsoft.com/office/drawing/2014/main" id="{BAC283F9-244B-4F42-8F0B-C69ECA9462F0}"/>
              </a:ext>
            </a:extLst>
          </p:cNvPr>
          <p:cNvSpPr/>
          <p:nvPr/>
        </p:nvSpPr>
        <p:spPr>
          <a:xfrm>
            <a:off x="4645931" y="2848835"/>
            <a:ext cx="3146425" cy="3329940"/>
          </a:xfrm>
          <a:prstGeom prst="rect">
            <a:avLst/>
          </a:prstGeom>
          <a:effectLst/>
        </p:spPr>
        <p:txBody>
          <a:bodyPr vert="horz"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新的劳动合同法的实施</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规范了企业在雇拥工资保险、补偿等各方面的行为</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保护了劳动者的利益</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但也带来劳动力成本的上升。</a:t>
            </a:r>
            <a:endParaRPr kumimoji="0"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p:txBody>
      </p:sp>
      <p:sp>
        <p:nvSpPr>
          <p:cNvPr id="15" name="文本框 14">
            <a:extLst>
              <a:ext uri="{FF2B5EF4-FFF2-40B4-BE49-F238E27FC236}">
                <a16:creationId xmlns:a16="http://schemas.microsoft.com/office/drawing/2014/main" id="{82D2942B-5923-4D53-8B7F-64D0B5DC503D}"/>
              </a:ext>
            </a:extLst>
          </p:cNvPr>
          <p:cNvSpPr txBox="1"/>
          <p:nvPr/>
        </p:nvSpPr>
        <p:spPr>
          <a:xfrm>
            <a:off x="4645931" y="2250665"/>
            <a:ext cx="1132205" cy="58483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4">
                    <a:lumMod val="20000"/>
                    <a:lumOff val="80000"/>
                    <a:alpha val="52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01.</a:t>
            </a:r>
          </a:p>
        </p:txBody>
      </p:sp>
      <p:pic>
        <p:nvPicPr>
          <p:cNvPr id="16" name="图片 15" descr="pexels-photo-4066041">
            <a:extLst>
              <a:ext uri="{FF2B5EF4-FFF2-40B4-BE49-F238E27FC236}">
                <a16:creationId xmlns:a16="http://schemas.microsoft.com/office/drawing/2014/main" id="{6B6EACA2-998E-4901-AEAA-CF24149A7946}"/>
              </a:ext>
            </a:extLst>
          </p:cNvPr>
          <p:cNvPicPr>
            <a:picLocks noChangeAspect="1"/>
          </p:cNvPicPr>
          <p:nvPr/>
        </p:nvPicPr>
        <p:blipFill>
          <a:blip r:embed="rId2"/>
          <a:stretch>
            <a:fillRect/>
          </a:stretch>
        </p:blipFill>
        <p:spPr>
          <a:xfrm>
            <a:off x="542747" y="657756"/>
            <a:ext cx="3775254" cy="5663175"/>
          </a:xfrm>
          <a:prstGeom prst="rect">
            <a:avLst/>
          </a:prstGeom>
        </p:spPr>
      </p:pic>
      <p:sp>
        <p:nvSpPr>
          <p:cNvPr id="18" name="矩形 17">
            <a:extLst>
              <a:ext uri="{FF2B5EF4-FFF2-40B4-BE49-F238E27FC236}">
                <a16:creationId xmlns:a16="http://schemas.microsoft.com/office/drawing/2014/main" id="{D010C49A-3D3F-4177-9537-1FF3D8479D41}"/>
              </a:ext>
            </a:extLst>
          </p:cNvPr>
          <p:cNvSpPr/>
          <p:nvPr/>
        </p:nvSpPr>
        <p:spPr>
          <a:xfrm>
            <a:off x="8021636" y="2847658"/>
            <a:ext cx="3146425" cy="3907480"/>
          </a:xfrm>
          <a:prstGeom prst="rect">
            <a:avLst/>
          </a:prstGeom>
          <a:effectLst/>
        </p:spPr>
        <p:txBody>
          <a:bodyPr vert="horz"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新劳动法实施后</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企业增加支出的工资、福利和相关费用将使服装企业的用工成本提高</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20-40%,</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企业认为不</a:t>
            </a:r>
            <a:endPar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堪。</a:t>
            </a:r>
            <a:endParaRPr kumimoji="0"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p:txBody>
      </p:sp>
      <p:sp>
        <p:nvSpPr>
          <p:cNvPr id="19" name="文本框 18">
            <a:extLst>
              <a:ext uri="{FF2B5EF4-FFF2-40B4-BE49-F238E27FC236}">
                <a16:creationId xmlns:a16="http://schemas.microsoft.com/office/drawing/2014/main" id="{2057845A-39B8-44A8-88C5-CF6F5A3C582E}"/>
              </a:ext>
            </a:extLst>
          </p:cNvPr>
          <p:cNvSpPr txBox="1"/>
          <p:nvPr/>
        </p:nvSpPr>
        <p:spPr>
          <a:xfrm>
            <a:off x="8021636" y="2249488"/>
            <a:ext cx="1132205" cy="58483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4">
                    <a:lumMod val="20000"/>
                    <a:lumOff val="80000"/>
                    <a:alpha val="52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02.</a:t>
            </a:r>
          </a:p>
        </p:txBody>
      </p:sp>
      <p:sp>
        <p:nvSpPr>
          <p:cNvPr id="20" name="矩形 19">
            <a:extLst>
              <a:ext uri="{FF2B5EF4-FFF2-40B4-BE49-F238E27FC236}">
                <a16:creationId xmlns:a16="http://schemas.microsoft.com/office/drawing/2014/main" id="{A4A40F51-473D-49BB-BFC6-D1C30BC21E73}"/>
              </a:ext>
            </a:extLst>
          </p:cNvPr>
          <p:cNvSpPr/>
          <p:nvPr/>
        </p:nvSpPr>
        <p:spPr>
          <a:xfrm>
            <a:off x="11529695" y="2120900"/>
            <a:ext cx="152400" cy="4200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327203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A3303F8-C1DE-4476-91A0-110F30C74472}"/>
              </a:ext>
            </a:extLst>
          </p:cNvPr>
          <p:cNvSpPr/>
          <p:nvPr/>
        </p:nvSpPr>
        <p:spPr>
          <a:xfrm>
            <a:off x="1038860" y="1912400"/>
            <a:ext cx="7907020" cy="392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î$ľíḑè">
            <a:extLst>
              <a:ext uri="{FF2B5EF4-FFF2-40B4-BE49-F238E27FC236}">
                <a16:creationId xmlns:a16="http://schemas.microsoft.com/office/drawing/2014/main" id="{69381AC1-43F5-465A-A830-C44E9A544A18}"/>
              </a:ext>
            </a:extLst>
          </p:cNvPr>
          <p:cNvSpPr/>
          <p:nvPr/>
        </p:nvSpPr>
        <p:spPr>
          <a:xfrm>
            <a:off x="1408587" y="2420436"/>
            <a:ext cx="576562" cy="577044"/>
          </a:xfrm>
          <a:prstGeom prst="ellipse">
            <a:avLst/>
          </a:prstGeom>
          <a:solidFill>
            <a:schemeClr val="accent5"/>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10000"/>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p>
        </p:txBody>
      </p:sp>
      <p:sp>
        <p:nvSpPr>
          <p:cNvPr id="7" name="íŝḷïḓê">
            <a:extLst>
              <a:ext uri="{FF2B5EF4-FFF2-40B4-BE49-F238E27FC236}">
                <a16:creationId xmlns:a16="http://schemas.microsoft.com/office/drawing/2014/main" id="{F78E490F-B4DE-4182-AC08-1B0D06956510}"/>
              </a:ext>
            </a:extLst>
          </p:cNvPr>
          <p:cNvSpPr txBox="1"/>
          <p:nvPr/>
        </p:nvSpPr>
        <p:spPr>
          <a:xfrm flipH="1">
            <a:off x="2115356" y="2569102"/>
            <a:ext cx="3896509" cy="436871"/>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从引厂进店到承包经营。</a:t>
            </a:r>
          </a:p>
        </p:txBody>
      </p:sp>
      <p:sp>
        <p:nvSpPr>
          <p:cNvPr id="8" name="ïSļíďê">
            <a:extLst>
              <a:ext uri="{FF2B5EF4-FFF2-40B4-BE49-F238E27FC236}">
                <a16:creationId xmlns:a16="http://schemas.microsoft.com/office/drawing/2014/main" id="{739726F7-3806-41A1-8C06-3A9221ED8EB5}"/>
              </a:ext>
            </a:extLst>
          </p:cNvPr>
          <p:cNvSpPr txBox="1"/>
          <p:nvPr/>
        </p:nvSpPr>
        <p:spPr>
          <a:xfrm flipH="1">
            <a:off x="2115359" y="2309463"/>
            <a:ext cx="3896509" cy="362118"/>
          </a:xfrm>
          <a:prstGeom prst="rect">
            <a:avLst/>
          </a:prstGeom>
          <a:noFill/>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000" b="1"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第一步</a:t>
            </a:r>
          </a:p>
        </p:txBody>
      </p:sp>
      <p:cxnSp>
        <p:nvCxnSpPr>
          <p:cNvPr id="6" name="î$ḷïḍe">
            <a:extLst>
              <a:ext uri="{FF2B5EF4-FFF2-40B4-BE49-F238E27FC236}">
                <a16:creationId xmlns:a16="http://schemas.microsoft.com/office/drawing/2014/main" id="{2937683B-2762-4E77-9067-D8F23050FC37}"/>
              </a:ext>
            </a:extLst>
          </p:cNvPr>
          <p:cNvCxnSpPr/>
          <p:nvPr/>
        </p:nvCxnSpPr>
        <p:spPr>
          <a:xfrm>
            <a:off x="2214381" y="3110579"/>
            <a:ext cx="3797484"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0" name="î$ľíḑè">
            <a:extLst>
              <a:ext uri="{FF2B5EF4-FFF2-40B4-BE49-F238E27FC236}">
                <a16:creationId xmlns:a16="http://schemas.microsoft.com/office/drawing/2014/main" id="{403B6790-41F4-419B-BBBF-96AE351D7332}"/>
              </a:ext>
            </a:extLst>
          </p:cNvPr>
          <p:cNvSpPr/>
          <p:nvPr/>
        </p:nvSpPr>
        <p:spPr>
          <a:xfrm>
            <a:off x="1408587" y="3641785"/>
            <a:ext cx="576562" cy="577044"/>
          </a:xfrm>
          <a:prstGeom prst="ellipse">
            <a:avLst/>
          </a:prstGeom>
          <a:solidFill>
            <a:schemeClr val="accent5"/>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10000"/>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p>
        </p:txBody>
      </p:sp>
      <p:sp>
        <p:nvSpPr>
          <p:cNvPr id="13" name="íŝḷïḓê">
            <a:extLst>
              <a:ext uri="{FF2B5EF4-FFF2-40B4-BE49-F238E27FC236}">
                <a16:creationId xmlns:a16="http://schemas.microsoft.com/office/drawing/2014/main" id="{ACDFDBA0-47BA-46E1-84D6-5F94D31A3CAC}"/>
              </a:ext>
            </a:extLst>
          </p:cNvPr>
          <p:cNvSpPr txBox="1"/>
          <p:nvPr/>
        </p:nvSpPr>
        <p:spPr>
          <a:xfrm flipH="1">
            <a:off x="2115356" y="3790451"/>
            <a:ext cx="3896509" cy="436871"/>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从引厂进店到承包经营。</a:t>
            </a:r>
          </a:p>
        </p:txBody>
      </p:sp>
      <p:sp>
        <p:nvSpPr>
          <p:cNvPr id="14" name="ïSļíďê">
            <a:extLst>
              <a:ext uri="{FF2B5EF4-FFF2-40B4-BE49-F238E27FC236}">
                <a16:creationId xmlns:a16="http://schemas.microsoft.com/office/drawing/2014/main" id="{EF13C9BD-06A8-439D-9111-7B5BB0C14A40}"/>
              </a:ext>
            </a:extLst>
          </p:cNvPr>
          <p:cNvSpPr txBox="1"/>
          <p:nvPr/>
        </p:nvSpPr>
        <p:spPr>
          <a:xfrm flipH="1">
            <a:off x="2115359" y="3530812"/>
            <a:ext cx="3896509" cy="362118"/>
          </a:xfrm>
          <a:prstGeom prst="rect">
            <a:avLst/>
          </a:prstGeom>
          <a:noFill/>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000" b="1"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第二步</a:t>
            </a:r>
          </a:p>
        </p:txBody>
      </p:sp>
      <p:cxnSp>
        <p:nvCxnSpPr>
          <p:cNvPr id="12" name="î$ḷïḍe">
            <a:extLst>
              <a:ext uri="{FF2B5EF4-FFF2-40B4-BE49-F238E27FC236}">
                <a16:creationId xmlns:a16="http://schemas.microsoft.com/office/drawing/2014/main" id="{34A786C7-D234-407C-A337-E74A364CBA58}"/>
              </a:ext>
            </a:extLst>
          </p:cNvPr>
          <p:cNvCxnSpPr/>
          <p:nvPr/>
        </p:nvCxnSpPr>
        <p:spPr>
          <a:xfrm>
            <a:off x="2214381" y="4331928"/>
            <a:ext cx="3797484"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6" name="î$ľíḑè">
            <a:extLst>
              <a:ext uri="{FF2B5EF4-FFF2-40B4-BE49-F238E27FC236}">
                <a16:creationId xmlns:a16="http://schemas.microsoft.com/office/drawing/2014/main" id="{D131632C-734A-4970-9F71-D1409A4F2B29}"/>
              </a:ext>
            </a:extLst>
          </p:cNvPr>
          <p:cNvSpPr/>
          <p:nvPr/>
        </p:nvSpPr>
        <p:spPr>
          <a:xfrm>
            <a:off x="1408587" y="4863134"/>
            <a:ext cx="576562" cy="577044"/>
          </a:xfrm>
          <a:prstGeom prst="ellipse">
            <a:avLst/>
          </a:prstGeom>
          <a:solidFill>
            <a:schemeClr val="accent5"/>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10000"/>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p>
        </p:txBody>
      </p:sp>
      <p:sp>
        <p:nvSpPr>
          <p:cNvPr id="19" name="íŝḷïḓê">
            <a:extLst>
              <a:ext uri="{FF2B5EF4-FFF2-40B4-BE49-F238E27FC236}">
                <a16:creationId xmlns:a16="http://schemas.microsoft.com/office/drawing/2014/main" id="{ED871A8B-7883-4E09-9166-05B2251E0848}"/>
              </a:ext>
            </a:extLst>
          </p:cNvPr>
          <p:cNvSpPr txBox="1"/>
          <p:nvPr/>
        </p:nvSpPr>
        <p:spPr>
          <a:xfrm flipH="1">
            <a:off x="2115356" y="5011800"/>
            <a:ext cx="3896509" cy="436871"/>
          </a:xfrm>
          <a:prstGeom prst="rect">
            <a:avLst/>
          </a:prstGeom>
          <a:noFill/>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从特许加盟“到“直销连锁。</a:t>
            </a:r>
          </a:p>
        </p:txBody>
      </p:sp>
      <p:sp>
        <p:nvSpPr>
          <p:cNvPr id="20" name="ïSļíďê">
            <a:extLst>
              <a:ext uri="{FF2B5EF4-FFF2-40B4-BE49-F238E27FC236}">
                <a16:creationId xmlns:a16="http://schemas.microsoft.com/office/drawing/2014/main" id="{0CF64709-895D-40BA-BABD-A510B85225A6}"/>
              </a:ext>
            </a:extLst>
          </p:cNvPr>
          <p:cNvSpPr txBox="1"/>
          <p:nvPr/>
        </p:nvSpPr>
        <p:spPr>
          <a:xfrm flipH="1">
            <a:off x="2115359" y="4752161"/>
            <a:ext cx="3896509" cy="362118"/>
          </a:xfrm>
          <a:prstGeom prst="rect">
            <a:avLst/>
          </a:prstGeom>
          <a:noFill/>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000" b="1"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第三步</a:t>
            </a:r>
          </a:p>
        </p:txBody>
      </p:sp>
      <p:cxnSp>
        <p:nvCxnSpPr>
          <p:cNvPr id="18" name="î$ḷïḍe">
            <a:extLst>
              <a:ext uri="{FF2B5EF4-FFF2-40B4-BE49-F238E27FC236}">
                <a16:creationId xmlns:a16="http://schemas.microsoft.com/office/drawing/2014/main" id="{0B2185B1-9F28-4B2B-BF0D-9BE8991B8323}"/>
              </a:ext>
            </a:extLst>
          </p:cNvPr>
          <p:cNvCxnSpPr/>
          <p:nvPr/>
        </p:nvCxnSpPr>
        <p:spPr>
          <a:xfrm>
            <a:off x="2214381" y="5553277"/>
            <a:ext cx="3797484"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808A04DD-C428-4A7A-83DB-A54FD17B652B}"/>
              </a:ext>
            </a:extLst>
          </p:cNvPr>
          <p:cNvSpPr/>
          <p:nvPr/>
        </p:nvSpPr>
        <p:spPr>
          <a:xfrm>
            <a:off x="1507331" y="1617418"/>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918D95A1-A149-41ED-8E11-B29A23819686}"/>
              </a:ext>
            </a:extLst>
          </p:cNvPr>
          <p:cNvSpPr txBox="1"/>
          <p:nvPr/>
        </p:nvSpPr>
        <p:spPr>
          <a:xfrm>
            <a:off x="1408587" y="772948"/>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
        <p:nvSpPr>
          <p:cNvPr id="24" name="文本框 23">
            <a:extLst>
              <a:ext uri="{FF2B5EF4-FFF2-40B4-BE49-F238E27FC236}">
                <a16:creationId xmlns:a16="http://schemas.microsoft.com/office/drawing/2014/main" id="{C637B3BD-761E-46F3-9A73-3222C422CDF3}"/>
              </a:ext>
            </a:extLst>
          </p:cNvPr>
          <p:cNvSpPr txBox="1"/>
          <p:nvPr/>
        </p:nvSpPr>
        <p:spPr>
          <a:xfrm>
            <a:off x="1408587" y="772947"/>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pic>
        <p:nvPicPr>
          <p:cNvPr id="25" name="Picture 40" descr="å¥³äººå¨æ¤ç©éè¿çç§ç">
            <a:extLst>
              <a:ext uri="{FF2B5EF4-FFF2-40B4-BE49-F238E27FC236}">
                <a16:creationId xmlns:a16="http://schemas.microsoft.com/office/drawing/2014/main" id="{A2C52DF5-EC33-410F-BB03-2FEF6F3E3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051" y="506618"/>
            <a:ext cx="3896509" cy="584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63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02EAD80-4157-4449-A97F-2337FC756D54}"/>
              </a:ext>
            </a:extLst>
          </p:cNvPr>
          <p:cNvSpPr/>
          <p:nvPr/>
        </p:nvSpPr>
        <p:spPr>
          <a:xfrm>
            <a:off x="740077" y="198810"/>
            <a:ext cx="4338867" cy="6487988"/>
          </a:xfrm>
          <a:prstGeom prst="rect">
            <a:avLst/>
          </a:prstGeom>
          <a:solidFill>
            <a:schemeClr val="accent2">
              <a:alpha val="5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F5162018-F6EF-4C2F-B77A-3ADA33FBCDDB}"/>
              </a:ext>
            </a:extLst>
          </p:cNvPr>
          <p:cNvSpPr/>
          <p:nvPr/>
        </p:nvSpPr>
        <p:spPr>
          <a:xfrm>
            <a:off x="0" y="2615248"/>
            <a:ext cx="12273280" cy="2278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0F5C28D0-EDC2-489D-92E0-A057E526437A}"/>
              </a:ext>
            </a:extLst>
          </p:cNvPr>
          <p:cNvSpPr/>
          <p:nvPr/>
        </p:nvSpPr>
        <p:spPr>
          <a:xfrm>
            <a:off x="11688128" y="-293687"/>
            <a:ext cx="132398"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a:extLst>
              <a:ext uri="{FF2B5EF4-FFF2-40B4-BE49-F238E27FC236}">
                <a16:creationId xmlns:a16="http://schemas.microsoft.com/office/drawing/2014/main" id="{C98C3D4B-FA88-410B-A740-17EC62B16263}"/>
              </a:ext>
            </a:extLst>
          </p:cNvPr>
          <p:cNvSpPr>
            <a:spLocks noChangeAspect="1"/>
          </p:cNvSpPr>
          <p:nvPr/>
        </p:nvSpPr>
        <p:spPr>
          <a:xfrm>
            <a:off x="306109" y="486243"/>
            <a:ext cx="4471265" cy="6032460"/>
          </a:xfrm>
          <a:prstGeom prst="rect">
            <a:avLst/>
          </a:prstGeom>
          <a:blipFill dpi="0" rotWithShape="1">
            <a:blip r:embed="rId2"/>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形状 5">
            <a:extLst>
              <a:ext uri="{FF2B5EF4-FFF2-40B4-BE49-F238E27FC236}">
                <a16:creationId xmlns:a16="http://schemas.microsoft.com/office/drawing/2014/main" id="{852C4081-3B23-4055-A258-8CB904BE619A}"/>
              </a:ext>
            </a:extLst>
          </p:cNvPr>
          <p:cNvSpPr/>
          <p:nvPr/>
        </p:nvSpPr>
        <p:spPr>
          <a:xfrm>
            <a:off x="306109" y="486243"/>
            <a:ext cx="4471265" cy="6032459"/>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4E9D958D-AD49-47D8-A779-9FDD19786DF9}"/>
              </a:ext>
            </a:extLst>
          </p:cNvPr>
          <p:cNvSpPr txBox="1"/>
          <p:nvPr/>
        </p:nvSpPr>
        <p:spPr>
          <a:xfrm>
            <a:off x="5985151" y="2616438"/>
            <a:ext cx="60392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9600" b="1" i="0" u="none" strike="noStrike" kern="1200" cap="none" spc="0" normalizeH="0" baseline="0" noProof="0" dirty="0">
                <a:ln>
                  <a:noFill/>
                </a:ln>
                <a:solidFill>
                  <a:schemeClr val="accent2"/>
                </a:solidFill>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发展趋势</a:t>
            </a:r>
          </a:p>
        </p:txBody>
      </p:sp>
      <p:sp>
        <p:nvSpPr>
          <p:cNvPr id="8" name="文本框 7">
            <a:extLst>
              <a:ext uri="{FF2B5EF4-FFF2-40B4-BE49-F238E27FC236}">
                <a16:creationId xmlns:a16="http://schemas.microsoft.com/office/drawing/2014/main" id="{310EAAE4-CB99-4EFC-9ABA-3F5620B376C9}"/>
              </a:ext>
            </a:extLst>
          </p:cNvPr>
          <p:cNvSpPr txBox="1"/>
          <p:nvPr/>
        </p:nvSpPr>
        <p:spPr>
          <a:xfrm>
            <a:off x="6161580" y="4062988"/>
            <a:ext cx="5658946"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微软雅黑" panose="020B0503020204020204" pitchFamily="34" charset="-122"/>
                <a:sym typeface="Arial" panose="020B0604020202020204" pitchFamily="34" charset="0"/>
              </a:rPr>
              <a:t>Development trend</a:t>
            </a:r>
          </a:p>
        </p:txBody>
      </p:sp>
      <p:sp>
        <p:nvSpPr>
          <p:cNvPr id="14" name="椭圆 13">
            <a:extLst>
              <a:ext uri="{FF2B5EF4-FFF2-40B4-BE49-F238E27FC236}">
                <a16:creationId xmlns:a16="http://schemas.microsoft.com/office/drawing/2014/main" id="{E8FD2D43-D703-4084-8319-C743BA4FFC12}"/>
              </a:ext>
            </a:extLst>
          </p:cNvPr>
          <p:cNvSpPr/>
          <p:nvPr/>
        </p:nvSpPr>
        <p:spPr>
          <a:xfrm>
            <a:off x="2139786" y="3226505"/>
            <a:ext cx="804545" cy="804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a:extLst>
              <a:ext uri="{FF2B5EF4-FFF2-40B4-BE49-F238E27FC236}">
                <a16:creationId xmlns:a16="http://schemas.microsoft.com/office/drawing/2014/main" id="{9E8537A5-DB0E-4971-9232-C25F9F907856}"/>
              </a:ext>
            </a:extLst>
          </p:cNvPr>
          <p:cNvSpPr/>
          <p:nvPr/>
        </p:nvSpPr>
        <p:spPr>
          <a:xfrm>
            <a:off x="2471256" y="3506540"/>
            <a:ext cx="212090" cy="244475"/>
          </a:xfrm>
          <a:custGeom>
            <a:avLst/>
            <a:gdLst>
              <a:gd name="connsiteX0" fmla="*/ 1905000 w 1905000"/>
              <a:gd name="connsiteY0" fmla="*/ 1099852 h 2199704"/>
              <a:gd name="connsiteX1" fmla="*/ 0 w 1905000"/>
              <a:gd name="connsiteY1" fmla="*/ 2199704 h 2199704"/>
              <a:gd name="connsiteX2" fmla="*/ 0 w 1905000"/>
              <a:gd name="connsiteY2" fmla="*/ 0 h 2199704"/>
              <a:gd name="connsiteX3" fmla="*/ 1905000 w 1905000"/>
              <a:gd name="connsiteY3" fmla="*/ 1099852 h 2199704"/>
            </a:gdLst>
            <a:ahLst/>
            <a:cxnLst>
              <a:cxn ang="0">
                <a:pos x="connsiteX0" y="connsiteY0"/>
              </a:cxn>
              <a:cxn ang="0">
                <a:pos x="connsiteX1" y="connsiteY1"/>
              </a:cxn>
              <a:cxn ang="0">
                <a:pos x="connsiteX2" y="connsiteY2"/>
              </a:cxn>
              <a:cxn ang="0">
                <a:pos x="connsiteX3" y="connsiteY3"/>
              </a:cxn>
            </a:cxnLst>
            <a:rect l="l" t="t" r="r" b="b"/>
            <a:pathLst>
              <a:path w="1905000" h="2199704">
                <a:moveTo>
                  <a:pt x="1905000" y="1099852"/>
                </a:moveTo>
                <a:lnTo>
                  <a:pt x="0" y="2199704"/>
                </a:lnTo>
                <a:lnTo>
                  <a:pt x="0" y="0"/>
                </a:lnTo>
                <a:lnTo>
                  <a:pt x="1905000" y="1099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419F1AD7-E74C-4429-9A9C-D7BDD7CDA0F7}"/>
              </a:ext>
            </a:extLst>
          </p:cNvPr>
          <p:cNvSpPr txBox="1"/>
          <p:nvPr/>
        </p:nvSpPr>
        <p:spPr>
          <a:xfrm>
            <a:off x="6161580" y="1598990"/>
            <a:ext cx="502906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0">
                  <a:solidFill>
                    <a:schemeClr val="bg1"/>
                  </a:solidFill>
                </a:ln>
                <a:no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PART </a:t>
            </a:r>
            <a:r>
              <a:rPr lang="en-US" altLang="zh-CN" sz="6000" b="1" dirty="0">
                <a:ln w="0">
                  <a:solidFill>
                    <a:schemeClr val="bg1"/>
                  </a:solidFill>
                </a:ln>
                <a:no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FOUR</a:t>
            </a:r>
            <a:endParaRPr kumimoji="0" lang="zh-CN" altLang="en-US" sz="6000" b="1" i="0" u="none" strike="noStrike" kern="1200" cap="none" spc="0" normalizeH="0" baseline="0" noProof="0" dirty="0">
              <a:ln w="0">
                <a:solidFill>
                  <a:schemeClr val="bg1"/>
                </a:solidFill>
              </a:ln>
              <a:no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endParaRPr>
          </a:p>
        </p:txBody>
      </p:sp>
      <p:sp>
        <p:nvSpPr>
          <p:cNvPr id="18" name="矩形: 圆角 39">
            <a:extLst>
              <a:ext uri="{FF2B5EF4-FFF2-40B4-BE49-F238E27FC236}">
                <a16:creationId xmlns:a16="http://schemas.microsoft.com/office/drawing/2014/main" id="{4A1A6C59-841A-4F62-9F0D-D05D21CF7189}"/>
              </a:ext>
            </a:extLst>
          </p:cNvPr>
          <p:cNvSpPr/>
          <p:nvPr/>
        </p:nvSpPr>
        <p:spPr>
          <a:xfrm>
            <a:off x="9205498" y="5191057"/>
            <a:ext cx="1538702" cy="433705"/>
          </a:xfrm>
          <a:prstGeom prst="round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a:extLst>
              <a:ext uri="{FF2B5EF4-FFF2-40B4-BE49-F238E27FC236}">
                <a16:creationId xmlns:a16="http://schemas.microsoft.com/office/drawing/2014/main" id="{6C9C1622-EAD1-4990-9D86-68D9A52F4372}"/>
              </a:ext>
            </a:extLst>
          </p:cNvPr>
          <p:cNvSpPr txBox="1"/>
          <p:nvPr/>
        </p:nvSpPr>
        <p:spPr>
          <a:xfrm>
            <a:off x="9320034" y="5300188"/>
            <a:ext cx="915315" cy="215444"/>
          </a:xfrm>
          <a:prstGeom prst="rect">
            <a:avLst/>
          </a:prstGeom>
          <a:noFill/>
        </p:spPr>
        <p:txBody>
          <a:bodyPr wrap="none" lIns="0" tIns="0" rIns="0" bIns="0" rtlCol="0">
            <a:spAutoFit/>
          </a:bodyPr>
          <a:lstStyle/>
          <a:p>
            <a:r>
              <a:rPr lang="en-US" altLang="zh-CN" sz="1400" dirty="0">
                <a:solidFill>
                  <a:schemeClr val="bg1"/>
                </a:solidFill>
                <a:latin typeface="Arial" panose="020B0604020202020204" pitchFamily="34" charset="0"/>
                <a:ea typeface="微软雅黑" panose="020B0503020204020204" pitchFamily="34" charset="-122"/>
                <a:cs typeface="OPPOSans R" panose="00020600040101010101" pitchFamily="18" charset="-122"/>
                <a:sym typeface="Arial" panose="020B0604020202020204" pitchFamily="34" charset="0"/>
              </a:rPr>
              <a:t>Get Started</a:t>
            </a:r>
          </a:p>
        </p:txBody>
      </p:sp>
      <p:cxnSp>
        <p:nvCxnSpPr>
          <p:cNvPr id="20" name="直接连接符 19">
            <a:extLst>
              <a:ext uri="{FF2B5EF4-FFF2-40B4-BE49-F238E27FC236}">
                <a16:creationId xmlns:a16="http://schemas.microsoft.com/office/drawing/2014/main" id="{3147EB2E-EB17-4454-A5A5-3B7B5A5B659C}"/>
              </a:ext>
            </a:extLst>
          </p:cNvPr>
          <p:cNvCxnSpPr/>
          <p:nvPr/>
        </p:nvCxnSpPr>
        <p:spPr>
          <a:xfrm>
            <a:off x="10424680" y="5407910"/>
            <a:ext cx="177654" cy="0"/>
          </a:xfrm>
          <a:prstGeom prst="line">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011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更多与光设计作品请访问：https://www.docer.com/works?userid=1214122538_2">
            <a:extLst>
              <a:ext uri="{FF2B5EF4-FFF2-40B4-BE49-F238E27FC236}">
                <a16:creationId xmlns:a16="http://schemas.microsoft.com/office/drawing/2014/main" id="{84FB925D-931D-474C-BBBA-4C54719982F4}"/>
              </a:ext>
            </a:extLst>
          </p:cNvPr>
          <p:cNvSpPr/>
          <p:nvPr/>
        </p:nvSpPr>
        <p:spPr>
          <a:xfrm>
            <a:off x="-1" y="5115235"/>
            <a:ext cx="3011811" cy="3111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更多与光设计作品请访问：https://www.docer.com/works?userid=1214122538_3">
            <a:extLst>
              <a:ext uri="{FF2B5EF4-FFF2-40B4-BE49-F238E27FC236}">
                <a16:creationId xmlns:a16="http://schemas.microsoft.com/office/drawing/2014/main" id="{3705A858-B17E-41A7-82DB-B3EF844EFBB9}"/>
              </a:ext>
            </a:extLst>
          </p:cNvPr>
          <p:cNvSpPr/>
          <p:nvPr/>
        </p:nvSpPr>
        <p:spPr>
          <a:xfrm>
            <a:off x="5734584" y="5602226"/>
            <a:ext cx="3016991" cy="3240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a:extLst>
              <a:ext uri="{FF2B5EF4-FFF2-40B4-BE49-F238E27FC236}">
                <a16:creationId xmlns:a16="http://schemas.microsoft.com/office/drawing/2014/main" id="{5C434881-8674-4B24-A9F1-82D5CEC53F52}"/>
              </a:ext>
            </a:extLst>
          </p:cNvPr>
          <p:cNvSpPr txBox="1"/>
          <p:nvPr/>
        </p:nvSpPr>
        <p:spPr>
          <a:xfrm>
            <a:off x="3153154" y="2267126"/>
            <a:ext cx="4237166" cy="2775760"/>
          </a:xfrm>
          <a:prstGeom prst="rect">
            <a:avLst/>
          </a:prstGeom>
          <a:noFill/>
        </p:spPr>
        <p:txBody>
          <a:bodyPr wrap="square">
            <a:spAutoFit/>
          </a:bodyPr>
          <a:lstStyle/>
          <a:p>
            <a:pPr>
              <a:lnSpc>
                <a:spcPct val="150000"/>
              </a:lnSpc>
            </a:pP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1997</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年未网络用户数量为</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60</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万</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,1999</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年中上升到</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400</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多万</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2000</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年已有超过</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10000</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个网站和</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29000</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个以</a:t>
            </a:r>
            <a:r>
              <a:rPr lang="en-US" altLang="zh-CN" sz="2400" dirty="0" err="1">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cn</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结尾注册的域名</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其中</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77%</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为商业域名。</a:t>
            </a:r>
          </a:p>
        </p:txBody>
      </p:sp>
      <p:pic>
        <p:nvPicPr>
          <p:cNvPr id="5" name="Picture 20" descr="ç¨æ å¶è¦ççå¥³äººçç§ç">
            <a:extLst>
              <a:ext uri="{FF2B5EF4-FFF2-40B4-BE49-F238E27FC236}">
                <a16:creationId xmlns:a16="http://schemas.microsoft.com/office/drawing/2014/main" id="{2BDFF080-77B5-47D6-9390-5F4A5C7C0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799" y="557051"/>
            <a:ext cx="3834450" cy="575167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1E2BC3DF-4571-40F8-BE88-1A8ED46A973F}"/>
              </a:ext>
            </a:extLst>
          </p:cNvPr>
          <p:cNvSpPr/>
          <p:nvPr/>
        </p:nvSpPr>
        <p:spPr>
          <a:xfrm>
            <a:off x="0" y="1615866"/>
            <a:ext cx="3011811" cy="3499369"/>
          </a:xfrm>
          <a:prstGeom prst="rect">
            <a:avLst/>
          </a:prstGeom>
          <a:blipFill dpi="0" rotWithShape="1">
            <a:blip r:embed="rId3"/>
            <a:srcRect/>
            <a:stretch>
              <a:fillRect b="-1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a:extLst>
              <a:ext uri="{FF2B5EF4-FFF2-40B4-BE49-F238E27FC236}">
                <a16:creationId xmlns:a16="http://schemas.microsoft.com/office/drawing/2014/main" id="{EB52059B-FF1F-43BF-B4B5-75996489D706}"/>
              </a:ext>
            </a:extLst>
          </p:cNvPr>
          <p:cNvSpPr/>
          <p:nvPr/>
        </p:nvSpPr>
        <p:spPr>
          <a:xfrm>
            <a:off x="3251898" y="1971069"/>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a:extLst>
              <a:ext uri="{FF2B5EF4-FFF2-40B4-BE49-F238E27FC236}">
                <a16:creationId xmlns:a16="http://schemas.microsoft.com/office/drawing/2014/main" id="{DAE590BC-FEC9-4E7F-94B4-4C46332708AC}"/>
              </a:ext>
            </a:extLst>
          </p:cNvPr>
          <p:cNvSpPr txBox="1"/>
          <p:nvPr/>
        </p:nvSpPr>
        <p:spPr>
          <a:xfrm>
            <a:off x="3153154" y="1126599"/>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
        <p:nvSpPr>
          <p:cNvPr id="10" name="文本框 9">
            <a:extLst>
              <a:ext uri="{FF2B5EF4-FFF2-40B4-BE49-F238E27FC236}">
                <a16:creationId xmlns:a16="http://schemas.microsoft.com/office/drawing/2014/main" id="{A6FD99EA-B71C-4DFC-8CB2-493A7E057253}"/>
              </a:ext>
            </a:extLst>
          </p:cNvPr>
          <p:cNvSpPr txBox="1"/>
          <p:nvPr/>
        </p:nvSpPr>
        <p:spPr>
          <a:xfrm>
            <a:off x="3153154" y="1126598"/>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产品细分</a:t>
            </a:r>
          </a:p>
        </p:txBody>
      </p:sp>
    </p:spTree>
    <p:extLst>
      <p:ext uri="{BB962C8B-B14F-4D97-AF65-F5344CB8AC3E}">
        <p14:creationId xmlns:p14="http://schemas.microsoft.com/office/powerpoint/2010/main" val="3095694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6C5F861-B2A1-4AC2-8B25-C04424E5D5E5}"/>
              </a:ext>
            </a:extLst>
          </p:cNvPr>
          <p:cNvSpPr/>
          <p:nvPr/>
        </p:nvSpPr>
        <p:spPr>
          <a:xfrm>
            <a:off x="3967480" y="760730"/>
            <a:ext cx="7745095" cy="54971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a:extLst>
              <a:ext uri="{FF2B5EF4-FFF2-40B4-BE49-F238E27FC236}">
                <a16:creationId xmlns:a16="http://schemas.microsoft.com/office/drawing/2014/main" id="{8C39BDB1-F6B5-4666-B75C-473A5B15039C}"/>
              </a:ext>
            </a:extLst>
          </p:cNvPr>
          <p:cNvSpPr txBox="1"/>
          <p:nvPr/>
        </p:nvSpPr>
        <p:spPr>
          <a:xfrm>
            <a:off x="6816090" y="2499408"/>
            <a:ext cx="4712175" cy="3344570"/>
          </a:xfrm>
          <a:prstGeom prst="rect">
            <a:avLst/>
          </a:prstGeom>
          <a:noFill/>
        </p:spPr>
        <p:txBody>
          <a:bodyPr wrap="square">
            <a:spAutoFit/>
          </a:bodyPr>
          <a:lstStyle/>
          <a:p>
            <a:pPr algn="dist">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生产走出去</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主要是以规避贸易摩擦、降低生产成本为目的</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主要目标国是东亚、东南亚国家</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也有一些企业为了承接小批量、快速反应的欧美订单在欧盟附近及南</a:t>
            </a:r>
            <a:endPar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美等地区。</a:t>
            </a:r>
          </a:p>
        </p:txBody>
      </p:sp>
      <p:pic>
        <p:nvPicPr>
          <p:cNvPr id="4" name="Picture 22" descr="ç²çº¢è²çè±è¡¬è¡«ï¼éè±çå¥³äºº">
            <a:extLst>
              <a:ext uri="{FF2B5EF4-FFF2-40B4-BE49-F238E27FC236}">
                <a16:creationId xmlns:a16="http://schemas.microsoft.com/office/drawing/2014/main" id="{6503388E-5D6C-4AFD-97E7-F88214ABB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18" y="760730"/>
            <a:ext cx="3665007" cy="5497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å¥³äººç©¿çé»è²çè¡£æï¼èººå¨å¹²èä¸">
            <a:extLst>
              <a:ext uri="{FF2B5EF4-FFF2-40B4-BE49-F238E27FC236}">
                <a16:creationId xmlns:a16="http://schemas.microsoft.com/office/drawing/2014/main" id="{BCFD3E74-2EAA-475D-9F44-C6CFE1070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311" y="2656267"/>
            <a:ext cx="2192292" cy="318771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A1768D8B-CD76-4EB4-A7A6-C762C471E6E3}"/>
              </a:ext>
            </a:extLst>
          </p:cNvPr>
          <p:cNvSpPr/>
          <p:nvPr/>
        </p:nvSpPr>
        <p:spPr>
          <a:xfrm>
            <a:off x="6929278" y="2182762"/>
            <a:ext cx="4598988" cy="106519"/>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BFC85749-139D-4AD2-A09D-FA3871578E6D}"/>
              </a:ext>
            </a:extLst>
          </p:cNvPr>
          <p:cNvSpPr txBox="1"/>
          <p:nvPr/>
        </p:nvSpPr>
        <p:spPr>
          <a:xfrm>
            <a:off x="6816090" y="1337016"/>
            <a:ext cx="5040948"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生产走出去</a:t>
            </a:r>
          </a:p>
        </p:txBody>
      </p:sp>
      <p:sp>
        <p:nvSpPr>
          <p:cNvPr id="9" name="文本框 8">
            <a:extLst>
              <a:ext uri="{FF2B5EF4-FFF2-40B4-BE49-F238E27FC236}">
                <a16:creationId xmlns:a16="http://schemas.microsoft.com/office/drawing/2014/main" id="{38FEF70F-393F-4329-AEBA-9A1BE8C9DF83}"/>
              </a:ext>
            </a:extLst>
          </p:cNvPr>
          <p:cNvSpPr txBox="1"/>
          <p:nvPr/>
        </p:nvSpPr>
        <p:spPr>
          <a:xfrm>
            <a:off x="6816090" y="1337016"/>
            <a:ext cx="4825363"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生产走出去</a:t>
            </a:r>
          </a:p>
        </p:txBody>
      </p:sp>
    </p:spTree>
    <p:extLst>
      <p:ext uri="{BB962C8B-B14F-4D97-AF65-F5344CB8AC3E}">
        <p14:creationId xmlns:p14="http://schemas.microsoft.com/office/powerpoint/2010/main" val="1628268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37762CD-B6E8-4EE0-8AAC-946FC2032299}"/>
              </a:ext>
            </a:extLst>
          </p:cNvPr>
          <p:cNvSpPr/>
          <p:nvPr/>
        </p:nvSpPr>
        <p:spPr>
          <a:xfrm>
            <a:off x="4457246" y="1842233"/>
            <a:ext cx="7061653" cy="2523778"/>
          </a:xfrm>
          <a:prstGeom prst="rect">
            <a:avLst/>
          </a:prstGeom>
          <a:blipFill>
            <a:blip r:embed="rId2"/>
            <a:stretch>
              <a:fillRect t="-42658" r="-1127" b="-34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4" descr="å¥³äººç©¿ççº¢è²çè±å¤´é¥°">
            <a:extLst>
              <a:ext uri="{FF2B5EF4-FFF2-40B4-BE49-F238E27FC236}">
                <a16:creationId xmlns:a16="http://schemas.microsoft.com/office/drawing/2014/main" id="{F40E749F-5A48-455C-915A-76DF5CDEA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549275"/>
            <a:ext cx="3931148" cy="578622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47CB8423-27F6-4619-99C5-D58BFC4A9BB9}"/>
              </a:ext>
            </a:extLst>
          </p:cNvPr>
          <p:cNvSpPr txBox="1"/>
          <p:nvPr/>
        </p:nvSpPr>
        <p:spPr>
          <a:xfrm>
            <a:off x="4457247" y="4366011"/>
            <a:ext cx="7061652" cy="1682577"/>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我国已经有一批企业实现在东亚、东南亚地区中东地区国家、澳、新、俄等国的品牌专卖销售。期待在欧美等服装发达市场打开销路的成功案例。</a:t>
            </a:r>
          </a:p>
        </p:txBody>
      </p:sp>
      <p:sp>
        <p:nvSpPr>
          <p:cNvPr id="6" name="矩形 5">
            <a:extLst>
              <a:ext uri="{FF2B5EF4-FFF2-40B4-BE49-F238E27FC236}">
                <a16:creationId xmlns:a16="http://schemas.microsoft.com/office/drawing/2014/main" id="{CED07DFF-656A-49B5-8F81-9C22C172BFDC}"/>
              </a:ext>
            </a:extLst>
          </p:cNvPr>
          <p:cNvSpPr/>
          <p:nvPr/>
        </p:nvSpPr>
        <p:spPr>
          <a:xfrm>
            <a:off x="4570435" y="1552373"/>
            <a:ext cx="4598988" cy="106519"/>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D48DA6F5-8E33-44C8-A8DD-07235FDBD207}"/>
              </a:ext>
            </a:extLst>
          </p:cNvPr>
          <p:cNvSpPr txBox="1"/>
          <p:nvPr/>
        </p:nvSpPr>
        <p:spPr>
          <a:xfrm>
            <a:off x="4457247" y="706627"/>
            <a:ext cx="5040948"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品牌走出去</a:t>
            </a:r>
          </a:p>
        </p:txBody>
      </p:sp>
      <p:sp>
        <p:nvSpPr>
          <p:cNvPr id="8" name="文本框 7">
            <a:extLst>
              <a:ext uri="{FF2B5EF4-FFF2-40B4-BE49-F238E27FC236}">
                <a16:creationId xmlns:a16="http://schemas.microsoft.com/office/drawing/2014/main" id="{FE995262-C87C-4B6B-A78B-E8A5F4C680F4}"/>
              </a:ext>
            </a:extLst>
          </p:cNvPr>
          <p:cNvSpPr txBox="1"/>
          <p:nvPr/>
        </p:nvSpPr>
        <p:spPr>
          <a:xfrm>
            <a:off x="4457247" y="706627"/>
            <a:ext cx="5040948"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品牌走出去</a:t>
            </a:r>
          </a:p>
        </p:txBody>
      </p:sp>
    </p:spTree>
    <p:extLst>
      <p:ext uri="{BB962C8B-B14F-4D97-AF65-F5344CB8AC3E}">
        <p14:creationId xmlns:p14="http://schemas.microsoft.com/office/powerpoint/2010/main" val="1769462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更多与光设计作品请访问：https://www.docer.com/works?userid=1214122538_2">
            <a:extLst>
              <a:ext uri="{FF2B5EF4-FFF2-40B4-BE49-F238E27FC236}">
                <a16:creationId xmlns:a16="http://schemas.microsoft.com/office/drawing/2014/main" id="{085123C8-3108-4267-A813-6DF3358AD849}"/>
              </a:ext>
            </a:extLst>
          </p:cNvPr>
          <p:cNvSpPr/>
          <p:nvPr/>
        </p:nvSpPr>
        <p:spPr>
          <a:xfrm>
            <a:off x="939909" y="1"/>
            <a:ext cx="2147248" cy="39442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a:extLst>
              <a:ext uri="{FF2B5EF4-FFF2-40B4-BE49-F238E27FC236}">
                <a16:creationId xmlns:a16="http://schemas.microsoft.com/office/drawing/2014/main" id="{44E2E1C7-C66A-4EAF-BEE3-94F93B8A73C3}"/>
              </a:ext>
            </a:extLst>
          </p:cNvPr>
          <p:cNvSpPr txBox="1"/>
          <p:nvPr/>
        </p:nvSpPr>
        <p:spPr>
          <a:xfrm>
            <a:off x="6404264" y="2271919"/>
            <a:ext cx="4495228" cy="3344570"/>
          </a:xfrm>
          <a:prstGeom prst="rect">
            <a:avLst/>
          </a:prstGeom>
          <a:noFill/>
        </p:spPr>
        <p:txBody>
          <a:bodyPr wrap="square">
            <a:spAutoFit/>
          </a:bodyPr>
          <a:lstStyle/>
          <a:p>
            <a:pPr>
              <a:lnSpc>
                <a:spcPct val="150000"/>
              </a:lnSpc>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采购走出去”是中国服装产业的新成长点。“采购走出去”是以跨国采购集团的形式</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一只手承接国际市场订单手控制订单流向和产品出口</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成为国际流通环节中的一环。</a:t>
            </a:r>
          </a:p>
        </p:txBody>
      </p:sp>
      <p:sp>
        <p:nvSpPr>
          <p:cNvPr id="5" name="矩形 4">
            <a:extLst>
              <a:ext uri="{FF2B5EF4-FFF2-40B4-BE49-F238E27FC236}">
                <a16:creationId xmlns:a16="http://schemas.microsoft.com/office/drawing/2014/main" id="{59C597FD-8FD6-4E0D-BAD4-4DFB8D0C9868}"/>
              </a:ext>
            </a:extLst>
          </p:cNvPr>
          <p:cNvSpPr/>
          <p:nvPr/>
        </p:nvSpPr>
        <p:spPr>
          <a:xfrm>
            <a:off x="6404264" y="1915319"/>
            <a:ext cx="4521320" cy="13298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文本框 5">
            <a:extLst>
              <a:ext uri="{FF2B5EF4-FFF2-40B4-BE49-F238E27FC236}">
                <a16:creationId xmlns:a16="http://schemas.microsoft.com/office/drawing/2014/main" id="{8391ACF5-4F72-441A-B101-BA8AF13D0724}"/>
              </a:ext>
            </a:extLst>
          </p:cNvPr>
          <p:cNvSpPr txBox="1"/>
          <p:nvPr/>
        </p:nvSpPr>
        <p:spPr>
          <a:xfrm>
            <a:off x="6282703" y="1069573"/>
            <a:ext cx="4808911"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采购走出去</a:t>
            </a:r>
          </a:p>
        </p:txBody>
      </p:sp>
      <p:sp>
        <p:nvSpPr>
          <p:cNvPr id="7" name="文本框 6">
            <a:extLst>
              <a:ext uri="{FF2B5EF4-FFF2-40B4-BE49-F238E27FC236}">
                <a16:creationId xmlns:a16="http://schemas.microsoft.com/office/drawing/2014/main" id="{BFBC01AF-3948-438D-8069-3834EEC82B4B}"/>
              </a:ext>
            </a:extLst>
          </p:cNvPr>
          <p:cNvSpPr txBox="1"/>
          <p:nvPr/>
        </p:nvSpPr>
        <p:spPr>
          <a:xfrm>
            <a:off x="6282703" y="1069573"/>
            <a:ext cx="4808911"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采购走出去</a:t>
            </a:r>
          </a:p>
        </p:txBody>
      </p:sp>
      <p:pic>
        <p:nvPicPr>
          <p:cNvPr id="8" name="Picture 38" descr="å¥³äººæ´çå¤ªé³å¸½çç§ç">
            <a:extLst>
              <a:ext uri="{FF2B5EF4-FFF2-40B4-BE49-F238E27FC236}">
                <a16:creationId xmlns:a16="http://schemas.microsoft.com/office/drawing/2014/main" id="{0F220BE2-97C4-418D-822C-F1AF99C92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508" y="532308"/>
            <a:ext cx="4634704" cy="579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96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B7E713D-8362-4492-B0A3-D6F5231350E6}"/>
              </a:ext>
            </a:extLst>
          </p:cNvPr>
          <p:cNvSpPr>
            <a:spLocks noChangeAspect="1"/>
          </p:cNvSpPr>
          <p:nvPr/>
        </p:nvSpPr>
        <p:spPr>
          <a:xfrm>
            <a:off x="306109" y="486243"/>
            <a:ext cx="4471265" cy="6032460"/>
          </a:xfrm>
          <a:prstGeom prst="rect">
            <a:avLst/>
          </a:prstGeom>
          <a:blipFill dpi="0" rotWithShape="1">
            <a:blip r:embed="rId2"/>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任意多边形: 形状 5">
            <a:extLst>
              <a:ext uri="{FF2B5EF4-FFF2-40B4-BE49-F238E27FC236}">
                <a16:creationId xmlns:a16="http://schemas.microsoft.com/office/drawing/2014/main" id="{FA39AE5A-0CE8-40A1-AFDD-5E56EFB552F6}"/>
              </a:ext>
            </a:extLst>
          </p:cNvPr>
          <p:cNvSpPr/>
          <p:nvPr/>
        </p:nvSpPr>
        <p:spPr>
          <a:xfrm>
            <a:off x="306109" y="486243"/>
            <a:ext cx="4471265" cy="6032459"/>
          </a:xfrm>
          <a:custGeom>
            <a:avLst/>
            <a:gdLst>
              <a:gd name="connsiteX0" fmla="*/ 0 w 2735404"/>
              <a:gd name="connsiteY0" fmla="*/ 0 h 4116781"/>
              <a:gd name="connsiteX1" fmla="*/ 2544115 w 2735404"/>
              <a:gd name="connsiteY1" fmla="*/ 0 h 4116781"/>
              <a:gd name="connsiteX2" fmla="*/ 2544115 w 2735404"/>
              <a:gd name="connsiteY2" fmla="*/ 156114 h 4116781"/>
              <a:gd name="connsiteX3" fmla="*/ 2735404 w 2735404"/>
              <a:gd name="connsiteY3" fmla="*/ 156114 h 4116781"/>
              <a:gd name="connsiteX4" fmla="*/ 2735404 w 2735404"/>
              <a:gd name="connsiteY4" fmla="*/ 3977517 h 4116781"/>
              <a:gd name="connsiteX5" fmla="*/ 2544115 w 2735404"/>
              <a:gd name="connsiteY5" fmla="*/ 3977517 h 4116781"/>
              <a:gd name="connsiteX6" fmla="*/ 2544115 w 2735404"/>
              <a:gd name="connsiteY6" fmla="*/ 4116781 h 4116781"/>
              <a:gd name="connsiteX7" fmla="*/ 0 w 2735404"/>
              <a:gd name="connsiteY7" fmla="*/ 4116781 h 4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5404" h="4116781">
                <a:moveTo>
                  <a:pt x="0" y="0"/>
                </a:moveTo>
                <a:lnTo>
                  <a:pt x="2544115" y="0"/>
                </a:lnTo>
                <a:lnTo>
                  <a:pt x="2544115" y="156114"/>
                </a:lnTo>
                <a:lnTo>
                  <a:pt x="2735404" y="156114"/>
                </a:lnTo>
                <a:lnTo>
                  <a:pt x="2735404" y="3977517"/>
                </a:lnTo>
                <a:lnTo>
                  <a:pt x="2544115" y="3977517"/>
                </a:lnTo>
                <a:lnTo>
                  <a:pt x="2544115" y="4116781"/>
                </a:lnTo>
                <a:lnTo>
                  <a:pt x="0" y="4116781"/>
                </a:lnTo>
                <a:close/>
              </a:path>
            </a:pathLst>
          </a:cu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7E62DAA1-D665-4701-8476-819EC81E3B1E}"/>
              </a:ext>
            </a:extLst>
          </p:cNvPr>
          <p:cNvSpPr txBox="1"/>
          <p:nvPr/>
        </p:nvSpPr>
        <p:spPr>
          <a:xfrm>
            <a:off x="5985151" y="2616438"/>
            <a:ext cx="6039209" cy="1569660"/>
          </a:xfrm>
          <a:prstGeom prst="rect">
            <a:avLst/>
          </a:prstGeom>
          <a:noFill/>
        </p:spPr>
        <p:txBody>
          <a:bodyPr wrap="square" rtlCol="0">
            <a:spAutoFit/>
          </a:bodyPr>
          <a:lstStyle/>
          <a:p>
            <a:r>
              <a:rPr lang="zh-CN" altLang="en-US" sz="9600" b="1" dirty="0">
                <a:solidFill>
                  <a:schemeClr val="accent2"/>
                </a:solidFill>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市场分析</a:t>
            </a:r>
          </a:p>
        </p:txBody>
      </p:sp>
      <p:sp>
        <p:nvSpPr>
          <p:cNvPr id="8" name="文本框 7">
            <a:extLst>
              <a:ext uri="{FF2B5EF4-FFF2-40B4-BE49-F238E27FC236}">
                <a16:creationId xmlns:a16="http://schemas.microsoft.com/office/drawing/2014/main" id="{B8450D01-C165-439C-B711-BDCD75E44FE8}"/>
              </a:ext>
            </a:extLst>
          </p:cNvPr>
          <p:cNvSpPr txBox="1"/>
          <p:nvPr/>
        </p:nvSpPr>
        <p:spPr>
          <a:xfrm>
            <a:off x="6161580" y="4062988"/>
            <a:ext cx="4852634" cy="830997"/>
          </a:xfrm>
          <a:prstGeom prst="rect">
            <a:avLst/>
          </a:prstGeom>
          <a:noFill/>
        </p:spPr>
        <p:txBody>
          <a:bodyPr wrap="square">
            <a:spAutoFit/>
          </a:bodyPr>
          <a:lstStyle/>
          <a:p>
            <a:r>
              <a:rPr lang="en-US" altLang="zh-CN" sz="4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market analysis</a:t>
            </a:r>
            <a:endParaRPr lang="zh-CN" altLang="en-US" sz="4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13">
            <a:extLst>
              <a:ext uri="{FF2B5EF4-FFF2-40B4-BE49-F238E27FC236}">
                <a16:creationId xmlns:a16="http://schemas.microsoft.com/office/drawing/2014/main" id="{B51D6A9A-F968-4FC9-B3B3-05410DFC8CF7}"/>
              </a:ext>
            </a:extLst>
          </p:cNvPr>
          <p:cNvSpPr/>
          <p:nvPr/>
        </p:nvSpPr>
        <p:spPr>
          <a:xfrm>
            <a:off x="2139786" y="3226505"/>
            <a:ext cx="804545" cy="804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a:extLst>
              <a:ext uri="{FF2B5EF4-FFF2-40B4-BE49-F238E27FC236}">
                <a16:creationId xmlns:a16="http://schemas.microsoft.com/office/drawing/2014/main" id="{3CE6D542-5B75-4D70-A7F4-065D40C65E2A}"/>
              </a:ext>
            </a:extLst>
          </p:cNvPr>
          <p:cNvSpPr/>
          <p:nvPr/>
        </p:nvSpPr>
        <p:spPr>
          <a:xfrm>
            <a:off x="2471256" y="3506540"/>
            <a:ext cx="212090" cy="244475"/>
          </a:xfrm>
          <a:custGeom>
            <a:avLst/>
            <a:gdLst>
              <a:gd name="connsiteX0" fmla="*/ 1905000 w 1905000"/>
              <a:gd name="connsiteY0" fmla="*/ 1099852 h 2199704"/>
              <a:gd name="connsiteX1" fmla="*/ 0 w 1905000"/>
              <a:gd name="connsiteY1" fmla="*/ 2199704 h 2199704"/>
              <a:gd name="connsiteX2" fmla="*/ 0 w 1905000"/>
              <a:gd name="connsiteY2" fmla="*/ 0 h 2199704"/>
              <a:gd name="connsiteX3" fmla="*/ 1905000 w 1905000"/>
              <a:gd name="connsiteY3" fmla="*/ 1099852 h 2199704"/>
            </a:gdLst>
            <a:ahLst/>
            <a:cxnLst>
              <a:cxn ang="0">
                <a:pos x="connsiteX0" y="connsiteY0"/>
              </a:cxn>
              <a:cxn ang="0">
                <a:pos x="connsiteX1" y="connsiteY1"/>
              </a:cxn>
              <a:cxn ang="0">
                <a:pos x="connsiteX2" y="connsiteY2"/>
              </a:cxn>
              <a:cxn ang="0">
                <a:pos x="connsiteX3" y="connsiteY3"/>
              </a:cxn>
            </a:cxnLst>
            <a:rect l="l" t="t" r="r" b="b"/>
            <a:pathLst>
              <a:path w="1905000" h="2199704">
                <a:moveTo>
                  <a:pt x="1905000" y="1099852"/>
                </a:moveTo>
                <a:lnTo>
                  <a:pt x="0" y="2199704"/>
                </a:lnTo>
                <a:lnTo>
                  <a:pt x="0" y="0"/>
                </a:lnTo>
                <a:lnTo>
                  <a:pt x="1905000" y="10998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488EF1D0-BD1E-4C93-9D6A-40214322293B}"/>
              </a:ext>
            </a:extLst>
          </p:cNvPr>
          <p:cNvSpPr txBox="1"/>
          <p:nvPr/>
        </p:nvSpPr>
        <p:spPr>
          <a:xfrm>
            <a:off x="6161580" y="1598990"/>
            <a:ext cx="5029063" cy="1015663"/>
          </a:xfrm>
          <a:prstGeom prst="rect">
            <a:avLst/>
          </a:prstGeom>
          <a:noFill/>
        </p:spPr>
        <p:txBody>
          <a:bodyPr wrap="square" rtlCol="0">
            <a:spAutoFit/>
          </a:bodyPr>
          <a:lstStyle/>
          <a:p>
            <a:r>
              <a:rPr lang="en-US" altLang="zh-CN" sz="6000" b="1" dirty="0">
                <a:ln w="0">
                  <a:solidFill>
                    <a:schemeClr val="bg1"/>
                  </a:solidFill>
                </a:ln>
                <a:no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rPr>
              <a:t>PART ONE</a:t>
            </a:r>
            <a:endParaRPr lang="zh-CN" altLang="en-US" sz="6000" b="1" dirty="0">
              <a:ln w="0">
                <a:solidFill>
                  <a:schemeClr val="bg1"/>
                </a:solidFill>
              </a:ln>
              <a:no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思源宋体 CN SemiBold" panose="02020600000000000000" charset="-122"/>
              <a:sym typeface="Arial" panose="020B0604020202020204" pitchFamily="34" charset="0"/>
            </a:endParaRPr>
          </a:p>
        </p:txBody>
      </p:sp>
    </p:spTree>
    <p:extLst>
      <p:ext uri="{BB962C8B-B14F-4D97-AF65-F5344CB8AC3E}">
        <p14:creationId xmlns:p14="http://schemas.microsoft.com/office/powerpoint/2010/main" val="3320158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形状 25">
            <a:extLst>
              <a:ext uri="{FF2B5EF4-FFF2-40B4-BE49-F238E27FC236}">
                <a16:creationId xmlns:a16="http://schemas.microsoft.com/office/drawing/2014/main" id="{3C61F92F-5E19-42B4-959A-B566DB502DCC}"/>
              </a:ext>
            </a:extLst>
          </p:cNvPr>
          <p:cNvSpPr/>
          <p:nvPr/>
        </p:nvSpPr>
        <p:spPr>
          <a:xfrm flipH="1" flipV="1">
            <a:off x="11116987" y="6059335"/>
            <a:ext cx="1075013" cy="848013"/>
          </a:xfrm>
          <a:custGeom>
            <a:avLst/>
            <a:gdLst>
              <a:gd name="connsiteX0" fmla="*/ 0 w 1075013"/>
              <a:gd name="connsiteY0" fmla="*/ 0 h 848013"/>
              <a:gd name="connsiteX1" fmla="*/ 1064354 w 1075013"/>
              <a:gd name="connsiteY1" fmla="*/ 0 h 848013"/>
              <a:gd name="connsiteX2" fmla="*/ 1075013 w 1075013"/>
              <a:gd name="connsiteY2" fmla="*/ 105740 h 848013"/>
              <a:gd name="connsiteX3" fmla="*/ 332740 w 1075013"/>
              <a:gd name="connsiteY3" fmla="*/ 848013 h 848013"/>
              <a:gd name="connsiteX4" fmla="*/ 43814 w 1075013"/>
              <a:gd name="connsiteY4" fmla="*/ 789682 h 848013"/>
              <a:gd name="connsiteX5" fmla="*/ 0 w 1075013"/>
              <a:gd name="connsiteY5" fmla="*/ 765900 h 8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013" h="848013">
                <a:moveTo>
                  <a:pt x="0" y="0"/>
                </a:moveTo>
                <a:lnTo>
                  <a:pt x="1064354" y="0"/>
                </a:lnTo>
                <a:lnTo>
                  <a:pt x="1075013" y="105740"/>
                </a:lnTo>
                <a:cubicBezTo>
                  <a:pt x="1075013" y="515686"/>
                  <a:pt x="742686" y="848013"/>
                  <a:pt x="332740" y="848013"/>
                </a:cubicBezTo>
                <a:cubicBezTo>
                  <a:pt x="230254" y="848013"/>
                  <a:pt x="132618" y="827243"/>
                  <a:pt x="43814" y="789682"/>
                </a:cubicBezTo>
                <a:lnTo>
                  <a:pt x="0" y="76590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39750"/>
            <a:endParaRPr lang="zh-CN" altLang="en-US" sz="106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21278C13-919F-4E30-8192-E68B6CC86E85}"/>
              </a:ext>
            </a:extLst>
          </p:cNvPr>
          <p:cNvSpPr/>
          <p:nvPr/>
        </p:nvSpPr>
        <p:spPr>
          <a:xfrm flipH="1">
            <a:off x="2908613" y="0"/>
            <a:ext cx="9283385" cy="6907348"/>
          </a:xfrm>
          <a:prstGeom prst="rect">
            <a:avLst/>
          </a:prstGeom>
          <a:blipFill rotWithShape="1">
            <a:blip r:embed="rId2">
              <a:alphaModFix amt="6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形状 3">
            <a:extLst>
              <a:ext uri="{FF2B5EF4-FFF2-40B4-BE49-F238E27FC236}">
                <a16:creationId xmlns:a16="http://schemas.microsoft.com/office/drawing/2014/main" id="{4B96BCF1-A053-43F7-8F76-430F0A94935D}"/>
              </a:ext>
            </a:extLst>
          </p:cNvPr>
          <p:cNvSpPr/>
          <p:nvPr/>
        </p:nvSpPr>
        <p:spPr>
          <a:xfrm flipH="1">
            <a:off x="-44928" y="-7623"/>
            <a:ext cx="5621019" cy="6320790"/>
          </a:xfrm>
          <a:custGeom>
            <a:avLst/>
            <a:gdLst>
              <a:gd name="connsiteX0" fmla="*/ 712529 w 5621019"/>
              <a:gd name="connsiteY0" fmla="*/ 0 h 6320790"/>
              <a:gd name="connsiteX1" fmla="*/ 5621019 w 5621019"/>
              <a:gd name="connsiteY1" fmla="*/ 0 h 6320790"/>
              <a:gd name="connsiteX2" fmla="*/ 5621019 w 5621019"/>
              <a:gd name="connsiteY2" fmla="*/ 6002550 h 6320790"/>
              <a:gd name="connsiteX3" fmla="*/ 5618544 w 5621019"/>
              <a:gd name="connsiteY3" fmla="*/ 6003667 h 6320790"/>
              <a:gd name="connsiteX4" fmla="*/ 4044314 w 5621019"/>
              <a:gd name="connsiteY4" fmla="*/ 6320790 h 6320790"/>
              <a:gd name="connsiteX5" fmla="*/ 0 w 5621019"/>
              <a:gd name="connsiteY5" fmla="*/ 2285365 h 6320790"/>
              <a:gd name="connsiteX6" fmla="*/ 690705 w 5621019"/>
              <a:gd name="connsiteY6" fmla="*/ 29121 h 632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1019" h="6320790">
                <a:moveTo>
                  <a:pt x="712529" y="0"/>
                </a:moveTo>
                <a:lnTo>
                  <a:pt x="5621019" y="0"/>
                </a:lnTo>
                <a:lnTo>
                  <a:pt x="5621019" y="6002550"/>
                </a:lnTo>
                <a:lnTo>
                  <a:pt x="5618544" y="6003667"/>
                </a:lnTo>
                <a:cubicBezTo>
                  <a:pt x="5134689" y="6207870"/>
                  <a:pt x="4602717" y="6320790"/>
                  <a:pt x="4044314" y="6320790"/>
                </a:cubicBezTo>
                <a:cubicBezTo>
                  <a:pt x="1810701" y="6320790"/>
                  <a:pt x="0" y="4514069"/>
                  <a:pt x="0" y="2285365"/>
                </a:cubicBezTo>
                <a:cubicBezTo>
                  <a:pt x="0" y="1449601"/>
                  <a:pt x="254629" y="673179"/>
                  <a:pt x="690705" y="29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a:extLst>
              <a:ext uri="{FF2B5EF4-FFF2-40B4-BE49-F238E27FC236}">
                <a16:creationId xmlns:a16="http://schemas.microsoft.com/office/drawing/2014/main" id="{3E0D56B4-DDB7-48B4-9456-A50B5A9AE635}"/>
              </a:ext>
            </a:extLst>
          </p:cNvPr>
          <p:cNvGrpSpPr/>
          <p:nvPr/>
        </p:nvGrpSpPr>
        <p:grpSpPr>
          <a:xfrm>
            <a:off x="5750172" y="2285940"/>
            <a:ext cx="6367240" cy="1698709"/>
            <a:chOff x="273324" y="1611828"/>
            <a:chExt cx="6367240" cy="1698709"/>
          </a:xfrm>
        </p:grpSpPr>
        <p:sp>
          <p:nvSpPr>
            <p:cNvPr id="6" name="文本框 5">
              <a:extLst>
                <a:ext uri="{FF2B5EF4-FFF2-40B4-BE49-F238E27FC236}">
                  <a16:creationId xmlns:a16="http://schemas.microsoft.com/office/drawing/2014/main" id="{B0EDF18A-517B-4FEB-9423-699D69B0B968}"/>
                </a:ext>
              </a:extLst>
            </p:cNvPr>
            <p:cNvSpPr txBox="1"/>
            <p:nvPr/>
          </p:nvSpPr>
          <p:spPr>
            <a:xfrm>
              <a:off x="293104" y="1617766"/>
              <a:ext cx="634746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谢谢观看</a:t>
              </a:r>
              <a:endParaRPr kumimoji="0" lang="zh-CN" altLang="en-US" sz="10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0FE968EC-6829-4988-AF16-6352BC224705}"/>
                </a:ext>
              </a:extLst>
            </p:cNvPr>
            <p:cNvSpPr txBox="1"/>
            <p:nvPr/>
          </p:nvSpPr>
          <p:spPr>
            <a:xfrm>
              <a:off x="273324" y="1611828"/>
              <a:ext cx="634746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400" dirty="0">
                  <a:ln w="3175">
                    <a:solidFill>
                      <a:schemeClr val="bg1">
                        <a:lumMod val="95000"/>
                        <a:alpha val="30000"/>
                      </a:schemeClr>
                    </a:solidFill>
                  </a:ln>
                  <a:noFill/>
                  <a:latin typeface="Arial" panose="020B0604020202020204" pitchFamily="34" charset="0"/>
                  <a:ea typeface="微软雅黑" panose="020B0503020204020204" pitchFamily="34" charset="-122"/>
                  <a:sym typeface="Arial" panose="020B0604020202020204" pitchFamily="34" charset="0"/>
                </a:rPr>
                <a:t>谢谢观看</a:t>
              </a:r>
              <a:endParaRPr kumimoji="0" lang="zh-CN" altLang="en-US" sz="10400" b="0" i="0" u="none" strike="noStrike" kern="1200" cap="none" spc="0" normalizeH="0" baseline="0" noProof="0" dirty="0">
                <a:ln w="3175">
                  <a:solidFill>
                    <a:schemeClr val="bg1">
                      <a:lumMod val="95000"/>
                      <a:alpha val="30000"/>
                    </a:schemeClr>
                  </a:solidFill>
                </a:ln>
                <a:no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a:extLst>
              <a:ext uri="{FF2B5EF4-FFF2-40B4-BE49-F238E27FC236}">
                <a16:creationId xmlns:a16="http://schemas.microsoft.com/office/drawing/2014/main" id="{79B875A8-7CE8-43C6-B9EC-4C4277FB41BF}"/>
              </a:ext>
            </a:extLst>
          </p:cNvPr>
          <p:cNvGrpSpPr/>
          <p:nvPr/>
        </p:nvGrpSpPr>
        <p:grpSpPr>
          <a:xfrm>
            <a:off x="11564733" y="330103"/>
            <a:ext cx="320040" cy="76200"/>
            <a:chOff x="8280400" y="-1752600"/>
            <a:chExt cx="914400" cy="228600"/>
          </a:xfrm>
        </p:grpSpPr>
        <p:sp>
          <p:nvSpPr>
            <p:cNvPr id="10" name="椭圆 9">
              <a:extLst>
                <a:ext uri="{FF2B5EF4-FFF2-40B4-BE49-F238E27FC236}">
                  <a16:creationId xmlns:a16="http://schemas.microsoft.com/office/drawing/2014/main" id="{99F28016-AF33-4350-9BD2-735FBD64AB3F}"/>
                </a:ext>
              </a:extLst>
            </p:cNvPr>
            <p:cNvSpPr/>
            <p:nvPr/>
          </p:nvSpPr>
          <p:spPr>
            <a:xfrm>
              <a:off x="8280400" y="-1752600"/>
              <a:ext cx="228600" cy="228600"/>
            </a:xfrm>
            <a:prstGeom prst="ellipse">
              <a:avLst/>
            </a:prstGeom>
            <a:solidFill>
              <a:srgbClr val="B7E7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a:extLst>
                <a:ext uri="{FF2B5EF4-FFF2-40B4-BE49-F238E27FC236}">
                  <a16:creationId xmlns:a16="http://schemas.microsoft.com/office/drawing/2014/main" id="{89F9D5A3-A4FB-4A08-99F1-759D605A6670}"/>
                </a:ext>
              </a:extLst>
            </p:cNvPr>
            <p:cNvSpPr/>
            <p:nvPr/>
          </p:nvSpPr>
          <p:spPr>
            <a:xfrm>
              <a:off x="8623300" y="-1752600"/>
              <a:ext cx="228600" cy="228600"/>
            </a:xfrm>
            <a:prstGeom prst="ellipse">
              <a:avLst/>
            </a:prstGeom>
            <a:solidFill>
              <a:srgbClr val="B7E7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椭圆 11">
              <a:extLst>
                <a:ext uri="{FF2B5EF4-FFF2-40B4-BE49-F238E27FC236}">
                  <a16:creationId xmlns:a16="http://schemas.microsoft.com/office/drawing/2014/main" id="{4ED05EA4-DEA1-4790-BD56-1583A228BE1D}"/>
                </a:ext>
              </a:extLst>
            </p:cNvPr>
            <p:cNvSpPr/>
            <p:nvPr/>
          </p:nvSpPr>
          <p:spPr>
            <a:xfrm>
              <a:off x="8966200" y="-1752600"/>
              <a:ext cx="228600" cy="228600"/>
            </a:xfrm>
            <a:prstGeom prst="ellipse">
              <a:avLst/>
            </a:prstGeom>
            <a:solidFill>
              <a:srgbClr val="B7E7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9750"/>
              <a:endParaRPr lang="zh-CN" altLang="en-US" sz="106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文本框 13">
            <a:extLst>
              <a:ext uri="{FF2B5EF4-FFF2-40B4-BE49-F238E27FC236}">
                <a16:creationId xmlns:a16="http://schemas.microsoft.com/office/drawing/2014/main" id="{04C4B0DD-9B48-4CAD-9DF4-EC240E2C508F}"/>
              </a:ext>
            </a:extLst>
          </p:cNvPr>
          <p:cNvSpPr txBox="1"/>
          <p:nvPr/>
        </p:nvSpPr>
        <p:spPr>
          <a:xfrm>
            <a:off x="4315329" y="5304728"/>
            <a:ext cx="9561830" cy="1200329"/>
          </a:xfrm>
          <a:prstGeom prst="rect">
            <a:avLst/>
          </a:prstGeom>
          <a:noFill/>
        </p:spPr>
        <p:txBody>
          <a:bodyPr wrap="square">
            <a:spAutoFit/>
          </a:bodyPr>
          <a:lstStyle/>
          <a:p>
            <a:r>
              <a:rPr lang="en-US" altLang="zh-CN" sz="7200" b="1" dirty="0">
                <a:ln w="3175">
                  <a:solidFill>
                    <a:prstClr val="white">
                      <a:alpha val="6000"/>
                    </a:prstClr>
                  </a:solidFill>
                </a:ln>
                <a:noFill/>
                <a:latin typeface="Arial" panose="020B0604020202020204" pitchFamily="34" charset="0"/>
                <a:ea typeface="微软雅黑" panose="020B0503020204020204" pitchFamily="34" charset="-122"/>
                <a:sym typeface="Arial" panose="020B0604020202020204" pitchFamily="34" charset="0"/>
              </a:rPr>
              <a:t>Fashion clothing</a:t>
            </a:r>
            <a:endParaRPr lang="zh-CN" altLang="en-US" sz="7200" b="1" dirty="0">
              <a:ln w="3175">
                <a:solidFill>
                  <a:prstClr val="white">
                    <a:alpha val="6000"/>
                  </a:prstClr>
                </a:solidFill>
              </a:ln>
              <a:noFill/>
              <a:latin typeface="Arial" panose="020B0604020202020204" pitchFamily="34" charset="0"/>
              <a:ea typeface="微软雅黑" panose="020B0503020204020204" pitchFamily="34" charset="-122"/>
              <a:sym typeface="Arial" panose="020B0604020202020204" pitchFamily="34" charset="0"/>
            </a:endParaRPr>
          </a:p>
        </p:txBody>
      </p:sp>
      <p:sp>
        <p:nvSpPr>
          <p:cNvPr id="15" name="圆: 空心 29">
            <a:extLst>
              <a:ext uri="{FF2B5EF4-FFF2-40B4-BE49-F238E27FC236}">
                <a16:creationId xmlns:a16="http://schemas.microsoft.com/office/drawing/2014/main" id="{A6AB4FD3-94E4-4201-B924-67B60FA82952}"/>
              </a:ext>
            </a:extLst>
          </p:cNvPr>
          <p:cNvSpPr/>
          <p:nvPr/>
        </p:nvSpPr>
        <p:spPr>
          <a:xfrm>
            <a:off x="6638918" y="1069648"/>
            <a:ext cx="4569968" cy="4569968"/>
          </a:xfrm>
          <a:prstGeom prst="donut">
            <a:avLst>
              <a:gd name="adj" fmla="val 17218"/>
            </a:avLst>
          </a:prstGeom>
          <a:gradFill>
            <a:gsLst>
              <a:gs pos="0">
                <a:schemeClr val="bg1">
                  <a:alpha val="3000"/>
                </a:schemeClr>
              </a:gs>
              <a:gs pos="100000">
                <a:srgbClr val="204D3B">
                  <a:alpha val="3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6" name="组合 15">
            <a:extLst>
              <a:ext uri="{FF2B5EF4-FFF2-40B4-BE49-F238E27FC236}">
                <a16:creationId xmlns:a16="http://schemas.microsoft.com/office/drawing/2014/main" id="{10667F0D-61BD-4DF7-84F6-CE3EB6CC08A0}"/>
              </a:ext>
            </a:extLst>
          </p:cNvPr>
          <p:cNvGrpSpPr/>
          <p:nvPr/>
        </p:nvGrpSpPr>
        <p:grpSpPr>
          <a:xfrm>
            <a:off x="6401142" y="4087625"/>
            <a:ext cx="1480820" cy="433705"/>
            <a:chOff x="1616710" y="4605020"/>
            <a:chExt cx="1480820" cy="433705"/>
          </a:xfrm>
        </p:grpSpPr>
        <p:sp>
          <p:nvSpPr>
            <p:cNvPr id="17" name="矩形: 圆角 39">
              <a:extLst>
                <a:ext uri="{FF2B5EF4-FFF2-40B4-BE49-F238E27FC236}">
                  <a16:creationId xmlns:a16="http://schemas.microsoft.com/office/drawing/2014/main" id="{5A2F54D3-3BDF-4087-B9D2-BF25EF67BC3C}"/>
                </a:ext>
              </a:extLst>
            </p:cNvPr>
            <p:cNvSpPr/>
            <p:nvPr/>
          </p:nvSpPr>
          <p:spPr>
            <a:xfrm>
              <a:off x="1616710" y="4605020"/>
              <a:ext cx="1480820" cy="433705"/>
            </a:xfrm>
            <a:prstGeom prst="roundRect">
              <a:avLst/>
            </a:prstGeom>
            <a:no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84B53E21-E871-4D2A-A65C-A3312B99487F}"/>
                </a:ext>
              </a:extLst>
            </p:cNvPr>
            <p:cNvSpPr txBox="1"/>
            <p:nvPr/>
          </p:nvSpPr>
          <p:spPr>
            <a:xfrm>
              <a:off x="1778172" y="4729348"/>
              <a:ext cx="812511" cy="215444"/>
            </a:xfrm>
            <a:prstGeom prst="rect">
              <a:avLst/>
            </a:prstGeom>
            <a:noFill/>
          </p:spPr>
          <p:txBody>
            <a:bodyPr wrap="square" lIns="0" tIns="0" rIns="0" bIns="0" rtlCol="0">
              <a:spAutoFit/>
            </a:bodyPr>
            <a:lstStyle/>
            <a:p>
              <a:pPr algn="dist"/>
              <a:r>
                <a:rPr lang="en-US" altLang="zh-CN" sz="1400" dirty="0">
                  <a:solidFill>
                    <a:schemeClr val="bg1"/>
                  </a:solidFill>
                  <a:latin typeface="Arial" panose="020B0604020202020204" pitchFamily="34" charset="0"/>
                  <a:ea typeface="微软雅黑" panose="020B0503020204020204" pitchFamily="34" charset="-122"/>
                  <a:cs typeface="OPPOSans R" panose="00020600040101010101" pitchFamily="18" charset="-122"/>
                  <a:sym typeface="Arial" panose="020B0604020202020204" pitchFamily="34" charset="0"/>
                </a:rPr>
                <a:t>THANKS</a:t>
              </a:r>
            </a:p>
          </p:txBody>
        </p:sp>
        <p:cxnSp>
          <p:nvCxnSpPr>
            <p:cNvPr id="19" name="直接连接符 18">
              <a:extLst>
                <a:ext uri="{FF2B5EF4-FFF2-40B4-BE49-F238E27FC236}">
                  <a16:creationId xmlns:a16="http://schemas.microsoft.com/office/drawing/2014/main" id="{BA20D388-705E-466D-8EC2-0B2E9F16085F}"/>
                </a:ext>
              </a:extLst>
            </p:cNvPr>
            <p:cNvCxnSpPr/>
            <p:nvPr/>
          </p:nvCxnSpPr>
          <p:spPr>
            <a:xfrm>
              <a:off x="2721356" y="4813987"/>
              <a:ext cx="177654" cy="0"/>
            </a:xfrm>
            <a:prstGeom prst="line">
              <a:avLst/>
            </a:prstGeom>
            <a:ln>
              <a:solidFill>
                <a:schemeClr val="bg1"/>
              </a:solidFill>
              <a:headEnd type="none"/>
              <a:tailEnd type="arrow"/>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9E3FFE5E-F681-4412-93C3-E0DCD3FCA3D9}"/>
              </a:ext>
            </a:extLst>
          </p:cNvPr>
          <p:cNvGrpSpPr/>
          <p:nvPr/>
        </p:nvGrpSpPr>
        <p:grpSpPr>
          <a:xfrm>
            <a:off x="6401142" y="2083099"/>
            <a:ext cx="3490998" cy="307777"/>
            <a:chOff x="796586" y="1873885"/>
            <a:chExt cx="3490998" cy="307777"/>
          </a:xfrm>
        </p:grpSpPr>
        <p:sp>
          <p:nvSpPr>
            <p:cNvPr id="21" name="文本框 20">
              <a:extLst>
                <a:ext uri="{FF2B5EF4-FFF2-40B4-BE49-F238E27FC236}">
                  <a16:creationId xmlns:a16="http://schemas.microsoft.com/office/drawing/2014/main" id="{BDC2FFF4-7AB4-4015-8283-A1B7388CEBDE}"/>
                </a:ext>
              </a:extLst>
            </p:cNvPr>
            <p:cNvSpPr txBox="1"/>
            <p:nvPr/>
          </p:nvSpPr>
          <p:spPr>
            <a:xfrm>
              <a:off x="796586" y="1873885"/>
              <a:ext cx="2695102" cy="307777"/>
            </a:xfrm>
            <a:prstGeom prst="rect">
              <a:avLst/>
            </a:prstGeom>
            <a:noFill/>
          </p:spPr>
          <p:txBody>
            <a:bodyPr wrap="square" lIns="0" tIns="0" rIns="0" bIns="0" rtlCol="0">
              <a:spAutoFit/>
            </a:bodyPr>
            <a:lstStyle/>
            <a:p>
              <a:r>
                <a:rPr lang="en-US" altLang="zh-CN" sz="2000" dirty="0">
                  <a:solidFill>
                    <a:schemeClr val="bg1">
                      <a:alpha val="70000"/>
                    </a:schemeClr>
                  </a:solidFill>
                  <a:latin typeface="Arial" panose="020B0604020202020204" pitchFamily="34" charset="0"/>
                  <a:ea typeface="微软雅黑" panose="020B0503020204020204" pitchFamily="34" charset="-122"/>
                  <a:cs typeface="OPPOSans R" panose="00020600040101010101" pitchFamily="18" charset="-122"/>
                  <a:sym typeface="Arial" panose="020B0604020202020204" pitchFamily="34" charset="0"/>
                </a:rPr>
                <a:t>Fashion clothing</a:t>
              </a:r>
            </a:p>
          </p:txBody>
        </p:sp>
        <p:cxnSp>
          <p:nvCxnSpPr>
            <p:cNvPr id="22" name="直接连接符 21">
              <a:extLst>
                <a:ext uri="{FF2B5EF4-FFF2-40B4-BE49-F238E27FC236}">
                  <a16:creationId xmlns:a16="http://schemas.microsoft.com/office/drawing/2014/main" id="{7BE7FF2A-8D7F-4BF3-AA1D-E36D089D34A0}"/>
                </a:ext>
              </a:extLst>
            </p:cNvPr>
            <p:cNvCxnSpPr/>
            <p:nvPr/>
          </p:nvCxnSpPr>
          <p:spPr>
            <a:xfrm>
              <a:off x="3119184" y="2073302"/>
              <a:ext cx="1168400" cy="0"/>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sp>
        <p:nvSpPr>
          <p:cNvPr id="23" name="椭圆 22">
            <a:extLst>
              <a:ext uri="{FF2B5EF4-FFF2-40B4-BE49-F238E27FC236}">
                <a16:creationId xmlns:a16="http://schemas.microsoft.com/office/drawing/2014/main" id="{EEE8C6AF-67B4-4C89-B4F5-7C239CFABACA}"/>
              </a:ext>
            </a:extLst>
          </p:cNvPr>
          <p:cNvSpPr/>
          <p:nvPr/>
        </p:nvSpPr>
        <p:spPr>
          <a:xfrm>
            <a:off x="11382967" y="3814246"/>
            <a:ext cx="164465" cy="1644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24" name="图片 23">
            <a:extLst>
              <a:ext uri="{FF2B5EF4-FFF2-40B4-BE49-F238E27FC236}">
                <a16:creationId xmlns:a16="http://schemas.microsoft.com/office/drawing/2014/main" id="{FB35CDDD-7A9E-4981-B3FF-A688EDD3F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7337" y="-543573"/>
            <a:ext cx="5403787" cy="9706533"/>
          </a:xfrm>
          <a:prstGeom prst="rect">
            <a:avLst/>
          </a:prstGeom>
        </p:spPr>
      </p:pic>
    </p:spTree>
    <p:extLst>
      <p:ext uri="{BB962C8B-B14F-4D97-AF65-F5344CB8AC3E}">
        <p14:creationId xmlns:p14="http://schemas.microsoft.com/office/powerpoint/2010/main" val="778766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范静雯</a:t>
            </a:r>
            <a:endParaRPr kumimoji="1" lang="en-US" altLang="zh-CN" dirty="0"/>
          </a:p>
        </p:txBody>
      </p:sp>
    </p:spTree>
    <p:extLst>
      <p:ext uri="{BB962C8B-B14F-4D97-AF65-F5344CB8AC3E}">
        <p14:creationId xmlns:p14="http://schemas.microsoft.com/office/powerpoint/2010/main" val="317903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99BCCCA-E676-4ED5-94DA-96BDADF01EFC}"/>
              </a:ext>
            </a:extLst>
          </p:cNvPr>
          <p:cNvSpPr/>
          <p:nvPr/>
        </p:nvSpPr>
        <p:spPr>
          <a:xfrm>
            <a:off x="975360" y="0"/>
            <a:ext cx="11216005" cy="6858000"/>
          </a:xfrm>
          <a:prstGeom prst="rect">
            <a:avLst/>
          </a:prstGeom>
          <a:solidFill>
            <a:schemeClr val="accent1">
              <a:alpha val="8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3" name="直接箭头连接符 2">
            <a:extLst>
              <a:ext uri="{FF2B5EF4-FFF2-40B4-BE49-F238E27FC236}">
                <a16:creationId xmlns:a16="http://schemas.microsoft.com/office/drawing/2014/main" id="{4D1092E5-E221-4815-939B-678760369B42}"/>
              </a:ext>
            </a:extLst>
          </p:cNvPr>
          <p:cNvCxnSpPr/>
          <p:nvPr/>
        </p:nvCxnSpPr>
        <p:spPr>
          <a:xfrm>
            <a:off x="362585" y="6293485"/>
            <a:ext cx="1225550" cy="0"/>
          </a:xfrm>
          <a:prstGeom prst="straightConnector1">
            <a:avLst/>
          </a:prstGeom>
          <a:ln w="158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CC334012-A52C-45FC-88B5-8CC1FBE92D04}"/>
              </a:ext>
            </a:extLst>
          </p:cNvPr>
          <p:cNvSpPr/>
          <p:nvPr/>
        </p:nvSpPr>
        <p:spPr>
          <a:xfrm>
            <a:off x="1094105" y="2399213"/>
            <a:ext cx="4434840" cy="3329758"/>
          </a:xfrm>
          <a:prstGeom prst="rect">
            <a:avLst/>
          </a:prstGeom>
          <a:effectLst/>
        </p:spPr>
        <p:txBody>
          <a:bodyPr vert="horz" wrap="square">
            <a:spAutoFit/>
          </a:bodyPr>
          <a:lstStyle/>
          <a:p>
            <a:pPr algn="l">
              <a:lnSpc>
                <a:spcPct val="150000"/>
              </a:lnSpc>
              <a:spcBef>
                <a:spcPts val="0"/>
              </a:spcBef>
              <a:spcAft>
                <a:spcPts val="0"/>
              </a:spcAft>
            </a:pPr>
            <a:r>
              <a:rPr lang="zh-CN" altLang="en-US" sz="2400" dirty="0">
                <a:solidFill>
                  <a:schemeClr val="bg1">
                    <a:lumMod val="95000"/>
                  </a:schemeClr>
                </a:solidFill>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衣、食、住、行是人类生活的四大元素。人们把“衣”放在首位</a:t>
            </a:r>
            <a:r>
              <a:rPr lang="en-US" altLang="zh-CN" sz="2400" dirty="0">
                <a:solidFill>
                  <a:schemeClr val="bg1">
                    <a:lumMod val="95000"/>
                  </a:schemeClr>
                </a:solidFill>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可见衣服对于我们的重要性。中国人口十四亿</a:t>
            </a:r>
            <a:r>
              <a:rPr lang="en-US" altLang="zh-CN" sz="2400" dirty="0">
                <a:solidFill>
                  <a:schemeClr val="bg1">
                    <a:lumMod val="95000"/>
                  </a:schemeClr>
                </a:solidFill>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庞大的人口基数本身就组成了一个庞大的服装消费市场。</a:t>
            </a:r>
            <a:endParaRPr sz="2400" dirty="0">
              <a:solidFill>
                <a:schemeClr val="bg1">
                  <a:lumMod val="95000"/>
                </a:schemeClr>
              </a:solidFill>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p:txBody>
      </p:sp>
      <p:sp>
        <p:nvSpPr>
          <p:cNvPr id="6" name="矩形 5">
            <a:extLst>
              <a:ext uri="{FF2B5EF4-FFF2-40B4-BE49-F238E27FC236}">
                <a16:creationId xmlns:a16="http://schemas.microsoft.com/office/drawing/2014/main" id="{E3883E0E-6633-4E76-8838-ADFF861B69D5}"/>
              </a:ext>
            </a:extLst>
          </p:cNvPr>
          <p:cNvSpPr/>
          <p:nvPr/>
        </p:nvSpPr>
        <p:spPr>
          <a:xfrm>
            <a:off x="1246824" y="1956598"/>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8C9F9573-4651-486F-83F8-43887F8A1E86}"/>
              </a:ext>
            </a:extLst>
          </p:cNvPr>
          <p:cNvSpPr txBox="1"/>
          <p:nvPr/>
        </p:nvSpPr>
        <p:spPr>
          <a:xfrm>
            <a:off x="982980" y="1125046"/>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市场分析</a:t>
            </a:r>
          </a:p>
        </p:txBody>
      </p:sp>
      <p:sp>
        <p:nvSpPr>
          <p:cNvPr id="9" name="文本框 8">
            <a:extLst>
              <a:ext uri="{FF2B5EF4-FFF2-40B4-BE49-F238E27FC236}">
                <a16:creationId xmlns:a16="http://schemas.microsoft.com/office/drawing/2014/main" id="{81AFED31-3032-40AA-A32F-5AE8EFF0A912}"/>
              </a:ext>
            </a:extLst>
          </p:cNvPr>
          <p:cNvSpPr txBox="1"/>
          <p:nvPr/>
        </p:nvSpPr>
        <p:spPr>
          <a:xfrm>
            <a:off x="975360" y="1125046"/>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市场分析</a:t>
            </a:r>
          </a:p>
        </p:txBody>
      </p:sp>
      <p:pic>
        <p:nvPicPr>
          <p:cNvPr id="10" name="图片 9">
            <a:extLst>
              <a:ext uri="{FF2B5EF4-FFF2-40B4-BE49-F238E27FC236}">
                <a16:creationId xmlns:a16="http://schemas.microsoft.com/office/drawing/2014/main" id="{3C345080-8AA9-47FB-AA97-8E7181D6C2F0}"/>
              </a:ext>
            </a:extLst>
          </p:cNvPr>
          <p:cNvPicPr>
            <a:picLocks noChangeAspect="1"/>
          </p:cNvPicPr>
          <p:nvPr/>
        </p:nvPicPr>
        <p:blipFill rotWithShape="1">
          <a:blip r:embed="rId2"/>
          <a:srcRect r="10768"/>
          <a:stretch/>
        </p:blipFill>
        <p:spPr>
          <a:xfrm>
            <a:off x="6141720" y="0"/>
            <a:ext cx="6039309" cy="6858000"/>
          </a:xfrm>
          <a:prstGeom prst="rect">
            <a:avLst/>
          </a:prstGeom>
        </p:spPr>
      </p:pic>
    </p:spTree>
    <p:extLst>
      <p:ext uri="{BB962C8B-B14F-4D97-AF65-F5344CB8AC3E}">
        <p14:creationId xmlns:p14="http://schemas.microsoft.com/office/powerpoint/2010/main" val="171501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单圆角矩形 6">
            <a:extLst>
              <a:ext uri="{FF2B5EF4-FFF2-40B4-BE49-F238E27FC236}">
                <a16:creationId xmlns:a16="http://schemas.microsoft.com/office/drawing/2014/main" id="{E1B32776-E017-4C79-A9FB-897E5824A2AE}"/>
              </a:ext>
            </a:extLst>
          </p:cNvPr>
          <p:cNvSpPr/>
          <p:nvPr/>
        </p:nvSpPr>
        <p:spPr>
          <a:xfrm flipH="1">
            <a:off x="1203957" y="2926081"/>
            <a:ext cx="10987405" cy="3309620"/>
          </a:xfrm>
          <a:prstGeom prst="snipRoundRect">
            <a:avLst>
              <a:gd name="adj1" fmla="val 0"/>
              <a:gd name="adj2"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Subtitle 2">
            <a:extLst>
              <a:ext uri="{FF2B5EF4-FFF2-40B4-BE49-F238E27FC236}">
                <a16:creationId xmlns:a16="http://schemas.microsoft.com/office/drawing/2014/main" id="{0CEC72D6-7FF9-41E0-ACBC-9D612CCFCE9E}"/>
              </a:ext>
            </a:extLst>
          </p:cNvPr>
          <p:cNvSpPr txBox="1"/>
          <p:nvPr/>
        </p:nvSpPr>
        <p:spPr>
          <a:xfrm>
            <a:off x="1855470" y="3127692"/>
            <a:ext cx="3795395" cy="2793235"/>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ct val="150000"/>
              </a:lnSpc>
            </a:pPr>
            <a:r>
              <a:rPr lang="zh-CN" altLang="en-US" dirty="0">
                <a:solidFill>
                  <a:schemeClr val="bg1">
                    <a:lumMod val="95000"/>
                  </a:schemeClr>
                </a:solidFill>
                <a:latin typeface="Arial" panose="020B0604020202020204" pitchFamily="34" charset="0"/>
                <a:ea typeface="微软雅黑" panose="020B0503020204020204" pitchFamily="34" charset="-122"/>
                <a:cs typeface="Source Sans Pro" panose="020B0503030403020204" charset="0"/>
                <a:sym typeface="Arial" panose="020B0604020202020204" pitchFamily="34" charset="0"/>
              </a:rPr>
              <a:t>中国市场将进入精品消费时代</a:t>
            </a:r>
            <a:r>
              <a:rPr lang="en-US" altLang="zh-CN" dirty="0">
                <a:solidFill>
                  <a:schemeClr val="bg1">
                    <a:lumMod val="95000"/>
                  </a:schemeClr>
                </a:solidFill>
                <a:latin typeface="Arial" panose="020B0604020202020204" pitchFamily="34" charset="0"/>
                <a:ea typeface="微软雅黑" panose="020B0503020204020204" pitchFamily="34" charset="-122"/>
                <a:cs typeface="Source Sans Pro" panose="020B0503030403020204" charset="0"/>
                <a:sym typeface="Arial" panose="020B0604020202020204" pitchFamily="34" charset="0"/>
              </a:rPr>
              <a:t>,</a:t>
            </a:r>
            <a:r>
              <a:rPr lang="zh-CN" altLang="en-US" dirty="0">
                <a:solidFill>
                  <a:schemeClr val="bg1">
                    <a:lumMod val="95000"/>
                  </a:schemeClr>
                </a:solidFill>
                <a:latin typeface="Arial" panose="020B0604020202020204" pitchFamily="34" charset="0"/>
                <a:ea typeface="微软雅黑" panose="020B0503020204020204" pitchFamily="34" charset="-122"/>
                <a:cs typeface="Source Sans Pro" panose="020B0503030403020204" charset="0"/>
                <a:sym typeface="Arial" panose="020B0604020202020204" pitchFamily="34" charset="0"/>
              </a:rPr>
              <a:t>服装消费将不再仅仅为了满足其最基本的生存需求</a:t>
            </a:r>
            <a:r>
              <a:rPr lang="en-US" altLang="zh-CN" dirty="0">
                <a:solidFill>
                  <a:schemeClr val="bg1">
                    <a:lumMod val="95000"/>
                  </a:schemeClr>
                </a:solidFill>
                <a:latin typeface="Arial" panose="020B0604020202020204" pitchFamily="34" charset="0"/>
                <a:ea typeface="微软雅黑" panose="020B0503020204020204" pitchFamily="34" charset="-122"/>
                <a:cs typeface="Source Sans Pro" panose="020B0503030403020204" charset="0"/>
                <a:sym typeface="Arial" panose="020B0604020202020204" pitchFamily="34" charset="0"/>
              </a:rPr>
              <a:t>,</a:t>
            </a:r>
            <a:r>
              <a:rPr lang="zh-CN" altLang="en-US" dirty="0">
                <a:solidFill>
                  <a:schemeClr val="bg1">
                    <a:lumMod val="95000"/>
                  </a:schemeClr>
                </a:solidFill>
                <a:latin typeface="Arial" panose="020B0604020202020204" pitchFamily="34" charset="0"/>
                <a:ea typeface="微软雅黑" panose="020B0503020204020204" pitchFamily="34" charset="-122"/>
                <a:cs typeface="Source Sans Pro" panose="020B0503030403020204" charset="0"/>
                <a:sym typeface="Arial" panose="020B0604020202020204" pitchFamily="34" charset="0"/>
              </a:rPr>
              <a:t>将向更高的心理需求、自我满足需求跃进。</a:t>
            </a:r>
            <a:endParaRPr lang="en-US" altLang="zh-CN" dirty="0">
              <a:solidFill>
                <a:schemeClr val="bg1">
                  <a:lumMod val="95000"/>
                </a:schemeClr>
              </a:solidFill>
              <a:latin typeface="Arial" panose="020B0604020202020204" pitchFamily="34" charset="0"/>
              <a:ea typeface="微软雅黑" panose="020B0503020204020204" pitchFamily="34" charset="-122"/>
              <a:cs typeface="Source Sans Pro" panose="020B0503030403020204" charset="0"/>
              <a:sym typeface="Arial" panose="020B0604020202020204" pitchFamily="34" charset="0"/>
            </a:endParaRPr>
          </a:p>
        </p:txBody>
      </p:sp>
      <p:sp>
        <p:nvSpPr>
          <p:cNvPr id="5" name="矩形 4">
            <a:extLst>
              <a:ext uri="{FF2B5EF4-FFF2-40B4-BE49-F238E27FC236}">
                <a16:creationId xmlns:a16="http://schemas.microsoft.com/office/drawing/2014/main" id="{CAF48CDF-746F-413C-8CEE-67BFB80F292D}"/>
              </a:ext>
            </a:extLst>
          </p:cNvPr>
          <p:cNvSpPr/>
          <p:nvPr/>
        </p:nvSpPr>
        <p:spPr>
          <a:xfrm>
            <a:off x="1740219" y="1998206"/>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C0311449-2947-486F-B247-7ADE9247FD10}"/>
              </a:ext>
            </a:extLst>
          </p:cNvPr>
          <p:cNvSpPr txBox="1"/>
          <p:nvPr/>
        </p:nvSpPr>
        <p:spPr>
          <a:xfrm>
            <a:off x="1476375" y="1166654"/>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市场分析</a:t>
            </a:r>
          </a:p>
        </p:txBody>
      </p:sp>
      <p:sp>
        <p:nvSpPr>
          <p:cNvPr id="8" name="文本框 7">
            <a:extLst>
              <a:ext uri="{FF2B5EF4-FFF2-40B4-BE49-F238E27FC236}">
                <a16:creationId xmlns:a16="http://schemas.microsoft.com/office/drawing/2014/main" id="{B31AC97A-0DA9-4F8E-B7A4-FA66B6358FEF}"/>
              </a:ext>
            </a:extLst>
          </p:cNvPr>
          <p:cNvSpPr txBox="1"/>
          <p:nvPr/>
        </p:nvSpPr>
        <p:spPr>
          <a:xfrm>
            <a:off x="1468755" y="1166654"/>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市场分析</a:t>
            </a:r>
          </a:p>
        </p:txBody>
      </p:sp>
      <p:sp>
        <p:nvSpPr>
          <p:cNvPr id="10" name="矩形 9">
            <a:extLst>
              <a:ext uri="{FF2B5EF4-FFF2-40B4-BE49-F238E27FC236}">
                <a16:creationId xmlns:a16="http://schemas.microsoft.com/office/drawing/2014/main" id="{62A0D8C3-8D7E-4F90-854E-87328A2EEB08}"/>
              </a:ext>
            </a:extLst>
          </p:cNvPr>
          <p:cNvSpPr/>
          <p:nvPr/>
        </p:nvSpPr>
        <p:spPr>
          <a:xfrm>
            <a:off x="11626209" y="2926081"/>
            <a:ext cx="553720" cy="330962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2" name="图片 11" descr="pexels-photo-2076478">
            <a:extLst>
              <a:ext uri="{FF2B5EF4-FFF2-40B4-BE49-F238E27FC236}">
                <a16:creationId xmlns:a16="http://schemas.microsoft.com/office/drawing/2014/main" id="{E5794C97-AE35-4882-890C-44029C282216}"/>
              </a:ext>
            </a:extLst>
          </p:cNvPr>
          <p:cNvPicPr>
            <a:picLocks noChangeAspect="1"/>
          </p:cNvPicPr>
          <p:nvPr/>
        </p:nvPicPr>
        <p:blipFill rotWithShape="1">
          <a:blip r:embed="rId2"/>
          <a:srcRect l="8871" t="12502" r="1464"/>
          <a:stretch/>
        </p:blipFill>
        <p:spPr>
          <a:xfrm>
            <a:off x="5775960" y="0"/>
            <a:ext cx="4685225" cy="6278880"/>
          </a:xfrm>
          <a:prstGeom prst="rect">
            <a:avLst/>
          </a:prstGeom>
        </p:spPr>
      </p:pic>
    </p:spTree>
    <p:extLst>
      <p:ext uri="{BB962C8B-B14F-4D97-AF65-F5344CB8AC3E}">
        <p14:creationId xmlns:p14="http://schemas.microsoft.com/office/powerpoint/2010/main" val="393253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36D9BA5-8A61-415D-9305-3219C955E3AF}"/>
              </a:ext>
            </a:extLst>
          </p:cNvPr>
          <p:cNvSpPr/>
          <p:nvPr/>
        </p:nvSpPr>
        <p:spPr>
          <a:xfrm>
            <a:off x="0" y="1806701"/>
            <a:ext cx="12273280" cy="4075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986DD495-A786-4F1B-AF72-05E4FAD28741}"/>
              </a:ext>
            </a:extLst>
          </p:cNvPr>
          <p:cNvSpPr/>
          <p:nvPr/>
        </p:nvSpPr>
        <p:spPr>
          <a:xfrm>
            <a:off x="0" y="5690833"/>
            <a:ext cx="12273280" cy="11671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027F354A-0530-4E86-BEAE-D6AE1C335F1B}"/>
              </a:ext>
            </a:extLst>
          </p:cNvPr>
          <p:cNvSpPr/>
          <p:nvPr/>
        </p:nvSpPr>
        <p:spPr>
          <a:xfrm>
            <a:off x="211425" y="274984"/>
            <a:ext cx="4652777" cy="6249642"/>
          </a:xfrm>
          <a:prstGeom prst="rect">
            <a:avLst/>
          </a:prstGeom>
          <a:solidFill>
            <a:srgbClr val="F3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a:extLst>
              <a:ext uri="{FF2B5EF4-FFF2-40B4-BE49-F238E27FC236}">
                <a16:creationId xmlns:a16="http://schemas.microsoft.com/office/drawing/2014/main" id="{2C7ACB8D-61AB-4B01-8A85-24058696C9F6}"/>
              </a:ext>
            </a:extLst>
          </p:cNvPr>
          <p:cNvSpPr/>
          <p:nvPr/>
        </p:nvSpPr>
        <p:spPr>
          <a:xfrm>
            <a:off x="5646369" y="1315047"/>
            <a:ext cx="3448685" cy="7604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9D1A2F8E-8D9A-41FC-902B-91144526FCA5}"/>
              </a:ext>
            </a:extLst>
          </p:cNvPr>
          <p:cNvSpPr txBox="1"/>
          <p:nvPr/>
        </p:nvSpPr>
        <p:spPr>
          <a:xfrm>
            <a:off x="5382525" y="483495"/>
            <a:ext cx="45459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市场分析</a:t>
            </a:r>
          </a:p>
        </p:txBody>
      </p:sp>
      <p:sp>
        <p:nvSpPr>
          <p:cNvPr id="9" name="文本框 8">
            <a:extLst>
              <a:ext uri="{FF2B5EF4-FFF2-40B4-BE49-F238E27FC236}">
                <a16:creationId xmlns:a16="http://schemas.microsoft.com/office/drawing/2014/main" id="{77298990-9892-47AD-91D0-CFC4380F4CAB}"/>
              </a:ext>
            </a:extLst>
          </p:cNvPr>
          <p:cNvSpPr txBox="1"/>
          <p:nvPr/>
        </p:nvSpPr>
        <p:spPr>
          <a:xfrm>
            <a:off x="5374905" y="483495"/>
            <a:ext cx="4825365" cy="978535"/>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市场分析</a:t>
            </a:r>
          </a:p>
        </p:txBody>
      </p:sp>
      <p:pic>
        <p:nvPicPr>
          <p:cNvPr id="10" name="图片 9">
            <a:extLst>
              <a:ext uri="{FF2B5EF4-FFF2-40B4-BE49-F238E27FC236}">
                <a16:creationId xmlns:a16="http://schemas.microsoft.com/office/drawing/2014/main" id="{F0054099-2A6E-4C0E-A7D5-4CB1CC26D4B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1" r="101"/>
          <a:stretch/>
        </p:blipFill>
        <p:spPr>
          <a:xfrm>
            <a:off x="352212" y="483495"/>
            <a:ext cx="4341032" cy="5861522"/>
          </a:xfrm>
          <a:prstGeom prst="rect">
            <a:avLst/>
          </a:prstGeom>
        </p:spPr>
      </p:pic>
      <p:sp>
        <p:nvSpPr>
          <p:cNvPr id="11" name="椭圆 10">
            <a:extLst>
              <a:ext uri="{FF2B5EF4-FFF2-40B4-BE49-F238E27FC236}">
                <a16:creationId xmlns:a16="http://schemas.microsoft.com/office/drawing/2014/main" id="{AEB3A693-7118-4595-924E-0FDC5264219D}"/>
              </a:ext>
            </a:extLst>
          </p:cNvPr>
          <p:cNvSpPr/>
          <p:nvPr/>
        </p:nvSpPr>
        <p:spPr>
          <a:xfrm>
            <a:off x="5121182" y="2397282"/>
            <a:ext cx="695439" cy="695439"/>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4"/>
                </a:solidFill>
                <a:latin typeface="Arial" panose="020B0604020202020204" pitchFamily="34" charset="0"/>
                <a:ea typeface="微软雅黑" panose="020B0503020204020204" pitchFamily="34" charset="-122"/>
                <a:sym typeface="Arial" panose="020B0604020202020204" pitchFamily="34" charset="0"/>
              </a:rPr>
              <a:t>1</a:t>
            </a:r>
            <a:endParaRPr lang="zh-CN" altLang="en-US" sz="2400" dirty="0">
              <a:solidFill>
                <a:schemeClr val="accent4"/>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a:extLst>
              <a:ext uri="{FF2B5EF4-FFF2-40B4-BE49-F238E27FC236}">
                <a16:creationId xmlns:a16="http://schemas.microsoft.com/office/drawing/2014/main" id="{3D8F07F6-ED18-4664-8BB5-E0BBF4746D2C}"/>
              </a:ext>
            </a:extLst>
          </p:cNvPr>
          <p:cNvSpPr txBox="1"/>
          <p:nvPr/>
        </p:nvSpPr>
        <p:spPr>
          <a:xfrm>
            <a:off x="5871732" y="2111138"/>
            <a:ext cx="4113407" cy="523220"/>
          </a:xfrm>
          <a:prstGeom prst="rect">
            <a:avLst/>
          </a:prstGeom>
          <a:noFill/>
        </p:spPr>
        <p:txBody>
          <a:bodyPr wrap="square" rtlCol="0">
            <a:spAutoFit/>
          </a:bodyPr>
          <a:lstStyle/>
          <a:p>
            <a:r>
              <a:rPr lang="zh-CN" altLang="en-US" sz="28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服装市场需求多样化</a:t>
            </a:r>
            <a:endParaRPr lang="zh-CN" altLang="en-US" sz="2800" dirty="0">
              <a:solidFill>
                <a:srgbClr val="8B1F2C"/>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C3C985F6-30AC-407C-9208-DEBF5EE070F5}"/>
              </a:ext>
            </a:extLst>
          </p:cNvPr>
          <p:cNvSpPr txBox="1"/>
          <p:nvPr/>
        </p:nvSpPr>
        <p:spPr>
          <a:xfrm>
            <a:off x="5871732" y="2665911"/>
            <a:ext cx="5697772" cy="876202"/>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人们对面料的性能和质量更加挑剔，品牌、款式、色彩受到重视，对功能的要求更高。</a:t>
            </a:r>
          </a:p>
        </p:txBody>
      </p:sp>
      <p:sp>
        <p:nvSpPr>
          <p:cNvPr id="15" name="椭圆 14">
            <a:extLst>
              <a:ext uri="{FF2B5EF4-FFF2-40B4-BE49-F238E27FC236}">
                <a16:creationId xmlns:a16="http://schemas.microsoft.com/office/drawing/2014/main" id="{9C7303EB-0B39-4DCC-B741-F4A59D6E4BD7}"/>
              </a:ext>
            </a:extLst>
          </p:cNvPr>
          <p:cNvSpPr/>
          <p:nvPr/>
        </p:nvSpPr>
        <p:spPr>
          <a:xfrm>
            <a:off x="5121182" y="4364581"/>
            <a:ext cx="695439" cy="695439"/>
          </a:xfrm>
          <a:prstGeom prst="ellips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4"/>
                </a:solidFill>
                <a:latin typeface="Arial" panose="020B0604020202020204" pitchFamily="34" charset="0"/>
                <a:ea typeface="微软雅黑" panose="020B0503020204020204" pitchFamily="34" charset="-122"/>
                <a:sym typeface="Arial" panose="020B0604020202020204" pitchFamily="34" charset="0"/>
              </a:rPr>
              <a:t>2</a:t>
            </a:r>
            <a:endParaRPr lang="zh-CN" altLang="en-US" sz="2400" dirty="0">
              <a:solidFill>
                <a:schemeClr val="accent4"/>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a:extLst>
              <a:ext uri="{FF2B5EF4-FFF2-40B4-BE49-F238E27FC236}">
                <a16:creationId xmlns:a16="http://schemas.microsoft.com/office/drawing/2014/main" id="{4E8596B1-B785-45D6-8D8C-6D7FD726EA76}"/>
              </a:ext>
            </a:extLst>
          </p:cNvPr>
          <p:cNvSpPr txBox="1"/>
          <p:nvPr/>
        </p:nvSpPr>
        <p:spPr>
          <a:xfrm>
            <a:off x="5871732" y="4078437"/>
            <a:ext cx="5697772" cy="523220"/>
          </a:xfrm>
          <a:prstGeom prst="rect">
            <a:avLst/>
          </a:prstGeom>
          <a:noFill/>
        </p:spPr>
        <p:txBody>
          <a:bodyPr wrap="square" rtlCol="0">
            <a:spAutoFit/>
          </a:bodyPr>
          <a:lstStyle/>
          <a:p>
            <a:r>
              <a:rPr lang="zh-CN" altLang="en-US" sz="28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服装市场机遇与挑战并存</a:t>
            </a:r>
            <a:endParaRPr lang="zh-CN" altLang="en-US" sz="2800" dirty="0">
              <a:solidFill>
                <a:srgbClr val="8B1F2C"/>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67B13592-F818-41CB-BA85-677A2FED1FD7}"/>
              </a:ext>
            </a:extLst>
          </p:cNvPr>
          <p:cNvSpPr txBox="1"/>
          <p:nvPr/>
        </p:nvSpPr>
        <p:spPr>
          <a:xfrm>
            <a:off x="5871732" y="4633210"/>
            <a:ext cx="5968056" cy="876202"/>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走出去战略</a:t>
            </a:r>
            <a:r>
              <a:rPr lang="en-US" altLang="zh-CN"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将奏响我国服装市场的序曲，如何深度挖掘客户的价值也是服装市场的一大挑战。</a:t>
            </a:r>
          </a:p>
        </p:txBody>
      </p:sp>
    </p:spTree>
    <p:extLst>
      <p:ext uri="{BB962C8B-B14F-4D97-AF65-F5344CB8AC3E}">
        <p14:creationId xmlns:p14="http://schemas.microsoft.com/office/powerpoint/2010/main" val="123937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9181ED4-3826-492C-98A3-D7B22EF5DBD6}"/>
              </a:ext>
            </a:extLst>
          </p:cNvPr>
          <p:cNvSpPr/>
          <p:nvPr/>
        </p:nvSpPr>
        <p:spPr>
          <a:xfrm>
            <a:off x="908685" y="5838189"/>
            <a:ext cx="5347336" cy="4686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4"/>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C0B489A4-599E-4D5D-B73E-19FA5114BCDF}"/>
              </a:ext>
            </a:extLst>
          </p:cNvPr>
          <p:cNvSpPr/>
          <p:nvPr/>
        </p:nvSpPr>
        <p:spPr>
          <a:xfrm>
            <a:off x="908685" y="2131247"/>
            <a:ext cx="5416232" cy="3329758"/>
          </a:xfrm>
          <a:prstGeom prst="rect">
            <a:avLst/>
          </a:prstGeom>
          <a:effectLst/>
        </p:spPr>
        <p:txBody>
          <a:bodyPr vert="horz" wrap="square">
            <a:spAutoFit/>
          </a:bodyPr>
          <a:lstStyle/>
          <a:p>
            <a:pPr lvl="0" defTabSz="914400">
              <a:lnSpc>
                <a:spcPct val="150000"/>
              </a:lnSpc>
              <a:defRPr/>
            </a:pP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女装市场一直是服装市场的大头</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其一直引领着时尚和潮流</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是时尚、个性的代表。时尚和潮流</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是时尚、个性的代表。女性购买服装的频率和金额是所有服装消费群体中最多的</a:t>
            </a:r>
            <a:r>
              <a:rPr kumimoji="0" lang="en-US" altLang="zh-CN"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a:t>
            </a:r>
            <a:r>
              <a:rPr kumimoji="0" lang="zh-CN" altLang="en-US"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rPr>
              <a:t>有得女装者得天下一说。</a:t>
            </a:r>
            <a:endParaRPr kumimoji="0" sz="2400" b="0"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Bahnschrift SemiLight" panose="020B0502040204020203" charset="0"/>
              <a:sym typeface="Arial" panose="020B0604020202020204" pitchFamily="34" charset="0"/>
            </a:endParaRPr>
          </a:p>
        </p:txBody>
      </p:sp>
      <p:sp>
        <p:nvSpPr>
          <p:cNvPr id="5" name="AutoShape 16">
            <a:extLst>
              <a:ext uri="{FF2B5EF4-FFF2-40B4-BE49-F238E27FC236}">
                <a16:creationId xmlns:a16="http://schemas.microsoft.com/office/drawing/2014/main" id="{643E249A-898F-46D6-B0D4-28FB7B28008E}"/>
              </a:ext>
            </a:extLst>
          </p:cNvPr>
          <p:cNvSpPr/>
          <p:nvPr/>
        </p:nvSpPr>
        <p:spPr bwMode="auto">
          <a:xfrm>
            <a:off x="4261480" y="6098101"/>
            <a:ext cx="22821" cy="231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AutoShape 17">
            <a:extLst>
              <a:ext uri="{FF2B5EF4-FFF2-40B4-BE49-F238E27FC236}">
                <a16:creationId xmlns:a16="http://schemas.microsoft.com/office/drawing/2014/main" id="{3AFE6F01-F8CA-4B7E-8A87-84A68E73F970}"/>
              </a:ext>
            </a:extLst>
          </p:cNvPr>
          <p:cNvSpPr/>
          <p:nvPr/>
        </p:nvSpPr>
        <p:spPr bwMode="auto">
          <a:xfrm>
            <a:off x="4169884" y="6000749"/>
            <a:ext cx="182880" cy="17780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 name="AutoShape 18">
            <a:extLst>
              <a:ext uri="{FF2B5EF4-FFF2-40B4-BE49-F238E27FC236}">
                <a16:creationId xmlns:a16="http://schemas.microsoft.com/office/drawing/2014/main" id="{BFD29FEF-22D3-452D-B9E1-635D4CAE19CE}"/>
              </a:ext>
            </a:extLst>
          </p:cNvPr>
          <p:cNvSpPr/>
          <p:nvPr/>
        </p:nvSpPr>
        <p:spPr bwMode="auto">
          <a:xfrm>
            <a:off x="3191824" y="6000749"/>
            <a:ext cx="182880"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 name="AutoShape 19">
            <a:extLst>
              <a:ext uri="{FF2B5EF4-FFF2-40B4-BE49-F238E27FC236}">
                <a16:creationId xmlns:a16="http://schemas.microsoft.com/office/drawing/2014/main" id="{86AE362E-A0D6-4CA8-AA5C-3AFBD63C5537}"/>
              </a:ext>
            </a:extLst>
          </p:cNvPr>
          <p:cNvSpPr/>
          <p:nvPr/>
        </p:nvSpPr>
        <p:spPr bwMode="auto">
          <a:xfrm>
            <a:off x="3231475" y="6069704"/>
            <a:ext cx="23467" cy="178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AutoShape 20">
            <a:extLst>
              <a:ext uri="{FF2B5EF4-FFF2-40B4-BE49-F238E27FC236}">
                <a16:creationId xmlns:a16="http://schemas.microsoft.com/office/drawing/2014/main" id="{7B465ADB-2475-446F-9BD3-1667ECCF0BD2}"/>
              </a:ext>
            </a:extLst>
          </p:cNvPr>
          <p:cNvSpPr/>
          <p:nvPr/>
        </p:nvSpPr>
        <p:spPr bwMode="auto">
          <a:xfrm>
            <a:off x="3231475" y="6098908"/>
            <a:ext cx="23467" cy="17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AutoShape 21">
            <a:extLst>
              <a:ext uri="{FF2B5EF4-FFF2-40B4-BE49-F238E27FC236}">
                <a16:creationId xmlns:a16="http://schemas.microsoft.com/office/drawing/2014/main" id="{2B385895-EE65-4094-BC75-7FD364D9380E}"/>
              </a:ext>
            </a:extLst>
          </p:cNvPr>
          <p:cNvSpPr/>
          <p:nvPr/>
        </p:nvSpPr>
        <p:spPr bwMode="auto">
          <a:xfrm>
            <a:off x="3231475" y="6127301"/>
            <a:ext cx="23467" cy="17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 name="AutoShape 22">
            <a:extLst>
              <a:ext uri="{FF2B5EF4-FFF2-40B4-BE49-F238E27FC236}">
                <a16:creationId xmlns:a16="http://schemas.microsoft.com/office/drawing/2014/main" id="{2CAEFEDF-9A24-4EAD-B695-E0AE2A5CF2CE}"/>
              </a:ext>
            </a:extLst>
          </p:cNvPr>
          <p:cNvSpPr/>
          <p:nvPr/>
        </p:nvSpPr>
        <p:spPr bwMode="auto">
          <a:xfrm>
            <a:off x="3271935" y="6127301"/>
            <a:ext cx="22658" cy="17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AutoShape 23">
            <a:extLst>
              <a:ext uri="{FF2B5EF4-FFF2-40B4-BE49-F238E27FC236}">
                <a16:creationId xmlns:a16="http://schemas.microsoft.com/office/drawing/2014/main" id="{1F6D92F1-837D-4F6C-AC02-F38895CAE40D}"/>
              </a:ext>
            </a:extLst>
          </p:cNvPr>
          <p:cNvSpPr/>
          <p:nvPr/>
        </p:nvSpPr>
        <p:spPr bwMode="auto">
          <a:xfrm>
            <a:off x="3271935" y="6098908"/>
            <a:ext cx="22658" cy="17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24">
            <a:extLst>
              <a:ext uri="{FF2B5EF4-FFF2-40B4-BE49-F238E27FC236}">
                <a16:creationId xmlns:a16="http://schemas.microsoft.com/office/drawing/2014/main" id="{6BCE5492-A70E-477F-9F26-E2706B774D30}"/>
              </a:ext>
            </a:extLst>
          </p:cNvPr>
          <p:cNvSpPr/>
          <p:nvPr/>
        </p:nvSpPr>
        <p:spPr bwMode="auto">
          <a:xfrm>
            <a:off x="3271935" y="6069704"/>
            <a:ext cx="22658" cy="178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AutoShape 25">
            <a:extLst>
              <a:ext uri="{FF2B5EF4-FFF2-40B4-BE49-F238E27FC236}">
                <a16:creationId xmlns:a16="http://schemas.microsoft.com/office/drawing/2014/main" id="{3B773F8B-DF33-4204-97C7-1C0169CCC78F}"/>
              </a:ext>
            </a:extLst>
          </p:cNvPr>
          <p:cNvSpPr/>
          <p:nvPr/>
        </p:nvSpPr>
        <p:spPr bwMode="auto">
          <a:xfrm>
            <a:off x="3312396" y="6127301"/>
            <a:ext cx="22658" cy="17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26">
            <a:extLst>
              <a:ext uri="{FF2B5EF4-FFF2-40B4-BE49-F238E27FC236}">
                <a16:creationId xmlns:a16="http://schemas.microsoft.com/office/drawing/2014/main" id="{C345028A-A969-4E82-BFE4-9C8AF2A179A6}"/>
              </a:ext>
            </a:extLst>
          </p:cNvPr>
          <p:cNvSpPr/>
          <p:nvPr/>
        </p:nvSpPr>
        <p:spPr bwMode="auto">
          <a:xfrm>
            <a:off x="3312396" y="6098908"/>
            <a:ext cx="22658" cy="17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AutoShape 27">
            <a:extLst>
              <a:ext uri="{FF2B5EF4-FFF2-40B4-BE49-F238E27FC236}">
                <a16:creationId xmlns:a16="http://schemas.microsoft.com/office/drawing/2014/main" id="{42B3A89B-3654-49F5-A008-8F6969B77088}"/>
              </a:ext>
            </a:extLst>
          </p:cNvPr>
          <p:cNvSpPr/>
          <p:nvPr/>
        </p:nvSpPr>
        <p:spPr bwMode="auto">
          <a:xfrm>
            <a:off x="3312396" y="6069704"/>
            <a:ext cx="22658" cy="178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100">
            <a:extLst>
              <a:ext uri="{FF2B5EF4-FFF2-40B4-BE49-F238E27FC236}">
                <a16:creationId xmlns:a16="http://schemas.microsoft.com/office/drawing/2014/main" id="{C4741889-30AE-4C05-A24B-CB89E9864C82}"/>
              </a:ext>
            </a:extLst>
          </p:cNvPr>
          <p:cNvSpPr/>
          <p:nvPr/>
        </p:nvSpPr>
        <p:spPr bwMode="auto">
          <a:xfrm>
            <a:off x="2236625" y="6000749"/>
            <a:ext cx="160020" cy="183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bg1"/>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19" name="图片 18" descr="pexels-photo-2784879">
            <a:extLst>
              <a:ext uri="{FF2B5EF4-FFF2-40B4-BE49-F238E27FC236}">
                <a16:creationId xmlns:a16="http://schemas.microsoft.com/office/drawing/2014/main" id="{60475D36-7458-421C-8441-865754FD992C}"/>
              </a:ext>
            </a:extLst>
          </p:cNvPr>
          <p:cNvPicPr>
            <a:picLocks noChangeAspect="1"/>
          </p:cNvPicPr>
          <p:nvPr/>
        </p:nvPicPr>
        <p:blipFill>
          <a:blip r:embed="rId2"/>
          <a:stretch>
            <a:fillRect/>
          </a:stretch>
        </p:blipFill>
        <p:spPr>
          <a:xfrm>
            <a:off x="7116444" y="709930"/>
            <a:ext cx="4478656" cy="5598320"/>
          </a:xfrm>
          <a:prstGeom prst="rect">
            <a:avLst/>
          </a:prstGeom>
        </p:spPr>
      </p:pic>
      <p:sp>
        <p:nvSpPr>
          <p:cNvPr id="21" name="矩形 20">
            <a:extLst>
              <a:ext uri="{FF2B5EF4-FFF2-40B4-BE49-F238E27FC236}">
                <a16:creationId xmlns:a16="http://schemas.microsoft.com/office/drawing/2014/main" id="{65997455-D384-4709-8736-F0E14214906C}"/>
              </a:ext>
            </a:extLst>
          </p:cNvPr>
          <p:cNvSpPr/>
          <p:nvPr/>
        </p:nvSpPr>
        <p:spPr>
          <a:xfrm>
            <a:off x="958057" y="1780292"/>
            <a:ext cx="5248592" cy="8509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F7C9347A-831A-40A6-A014-1FF171258729}"/>
              </a:ext>
            </a:extLst>
          </p:cNvPr>
          <p:cNvSpPr txBox="1"/>
          <p:nvPr/>
        </p:nvSpPr>
        <p:spPr>
          <a:xfrm>
            <a:off x="784821" y="920750"/>
            <a:ext cx="6005833"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女装市场分析</a:t>
            </a:r>
          </a:p>
        </p:txBody>
      </p:sp>
      <p:sp>
        <p:nvSpPr>
          <p:cNvPr id="23" name="文本框 22">
            <a:extLst>
              <a:ext uri="{FF2B5EF4-FFF2-40B4-BE49-F238E27FC236}">
                <a16:creationId xmlns:a16="http://schemas.microsoft.com/office/drawing/2014/main" id="{F8E5EC77-2FF5-448E-9CB2-1ED188EEFC03}"/>
              </a:ext>
            </a:extLst>
          </p:cNvPr>
          <p:cNvSpPr txBox="1"/>
          <p:nvPr/>
        </p:nvSpPr>
        <p:spPr>
          <a:xfrm>
            <a:off x="784821" y="931532"/>
            <a:ext cx="5834677"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女装市场分析</a:t>
            </a:r>
          </a:p>
        </p:txBody>
      </p:sp>
    </p:spTree>
    <p:extLst>
      <p:ext uri="{BB962C8B-B14F-4D97-AF65-F5344CB8AC3E}">
        <p14:creationId xmlns:p14="http://schemas.microsoft.com/office/powerpoint/2010/main" val="72320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3049F89-26A6-4B64-AE76-34A1DA5E0460}"/>
              </a:ext>
            </a:extLst>
          </p:cNvPr>
          <p:cNvSpPr/>
          <p:nvPr/>
        </p:nvSpPr>
        <p:spPr>
          <a:xfrm>
            <a:off x="9765799" y="2698036"/>
            <a:ext cx="2426201" cy="15887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30">
            <a:extLst>
              <a:ext uri="{FF2B5EF4-FFF2-40B4-BE49-F238E27FC236}">
                <a16:creationId xmlns:a16="http://schemas.microsoft.com/office/drawing/2014/main" id="{3D40509D-983E-4ECC-8418-C52A2B339AC0}"/>
              </a:ext>
            </a:extLst>
          </p:cNvPr>
          <p:cNvSpPr/>
          <p:nvPr/>
        </p:nvSpPr>
        <p:spPr>
          <a:xfrm>
            <a:off x="478750" y="2383604"/>
            <a:ext cx="5248591" cy="3883755"/>
          </a:xfrm>
          <a:prstGeom prst="rect">
            <a:avLst/>
          </a:prstGeom>
          <a:effectLst/>
        </p:spPr>
        <p:txBody>
          <a:bodyPr vert="horz" wrap="square">
            <a:spAutoFit/>
          </a:bodyPr>
          <a:lstStyle/>
          <a:p>
            <a:pPr marR="0" indent="0" defTabSz="914400" fontAlgn="auto">
              <a:lnSpc>
                <a:spcPct val="150000"/>
              </a:lnSpc>
              <a:spcBef>
                <a:spcPts val="0"/>
              </a:spcBef>
              <a:spcAft>
                <a:spcPts val="0"/>
              </a:spcAft>
              <a:buClrTx/>
              <a:buSzTx/>
              <a:buFontTx/>
              <a:buNone/>
              <a:tabLst/>
              <a:defRPr/>
            </a:pP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中国男性人口数量为</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65355</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万人</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占总人口的</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51.63%</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比女性的比例略高</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 中国的男装消费者构成了一个容量不容忽视的市场。我国男装业的发展已具有相当的基础</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男装企业拥有现代化生产设备</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产品市场定位相对明确</a:t>
            </a:r>
            <a:r>
              <a:rPr lang="en-US" altLang="zh-CN"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质量比较稳定。</a:t>
            </a:r>
            <a:endParaRPr sz="2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 name="Group 15">
            <a:extLst>
              <a:ext uri="{FF2B5EF4-FFF2-40B4-BE49-F238E27FC236}">
                <a16:creationId xmlns:a16="http://schemas.microsoft.com/office/drawing/2014/main" id="{2585438F-6564-43A3-ADBF-C99E922FD73E}"/>
              </a:ext>
            </a:extLst>
          </p:cNvPr>
          <p:cNvGrpSpPr/>
          <p:nvPr/>
        </p:nvGrpSpPr>
        <p:grpSpPr>
          <a:xfrm>
            <a:off x="5191334" y="5857613"/>
            <a:ext cx="272843" cy="265264"/>
            <a:chOff x="8216107" y="4449763"/>
            <a:chExt cx="464344" cy="450850"/>
          </a:xfrm>
          <a:solidFill>
            <a:schemeClr val="accent5"/>
          </a:solidFill>
        </p:grpSpPr>
        <p:sp>
          <p:nvSpPr>
            <p:cNvPr id="46" name="AutoShape 16">
              <a:extLst>
                <a:ext uri="{FF2B5EF4-FFF2-40B4-BE49-F238E27FC236}">
                  <a16:creationId xmlns:a16="http://schemas.microsoft.com/office/drawing/2014/main" id="{22A7E052-3C5D-4946-8495-C820F9B334D6}"/>
                </a:ext>
              </a:extLst>
            </p:cNvPr>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7" name="AutoShape 17">
              <a:extLst>
                <a:ext uri="{FF2B5EF4-FFF2-40B4-BE49-F238E27FC236}">
                  <a16:creationId xmlns:a16="http://schemas.microsoft.com/office/drawing/2014/main" id="{0D163CEB-0FA3-47F9-BEA2-C37AB8FDBC6B}"/>
                </a:ext>
              </a:extLst>
            </p:cNvPr>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组合 33">
            <a:extLst>
              <a:ext uri="{FF2B5EF4-FFF2-40B4-BE49-F238E27FC236}">
                <a16:creationId xmlns:a16="http://schemas.microsoft.com/office/drawing/2014/main" id="{B38B340A-151F-41E9-8925-22CBF67DD2FB}"/>
              </a:ext>
            </a:extLst>
          </p:cNvPr>
          <p:cNvGrpSpPr/>
          <p:nvPr/>
        </p:nvGrpSpPr>
        <p:grpSpPr>
          <a:xfrm>
            <a:off x="4368541" y="5857613"/>
            <a:ext cx="272843" cy="274738"/>
            <a:chOff x="5394325" y="3578225"/>
            <a:chExt cx="358775" cy="360363"/>
          </a:xfrm>
          <a:solidFill>
            <a:schemeClr val="accent5"/>
          </a:solidFill>
        </p:grpSpPr>
        <p:sp>
          <p:nvSpPr>
            <p:cNvPr id="36" name="AutoShape 18">
              <a:extLst>
                <a:ext uri="{FF2B5EF4-FFF2-40B4-BE49-F238E27FC236}">
                  <a16:creationId xmlns:a16="http://schemas.microsoft.com/office/drawing/2014/main" id="{B83349EE-1E9B-4F6A-88B8-0C11C6680D84}"/>
                </a:ext>
              </a:extLst>
            </p:cNvPr>
            <p:cNvSpPr/>
            <p:nvPr/>
          </p:nvSpPr>
          <p:spPr bwMode="auto">
            <a:xfrm>
              <a:off x="5394325" y="3578225"/>
              <a:ext cx="358775" cy="3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7" name="AutoShape 19">
              <a:extLst>
                <a:ext uri="{FF2B5EF4-FFF2-40B4-BE49-F238E27FC236}">
                  <a16:creationId xmlns:a16="http://schemas.microsoft.com/office/drawing/2014/main" id="{B94986AA-9A42-4EEA-B4AE-9E84D356D4BD}"/>
                </a:ext>
              </a:extLst>
            </p:cNvPr>
            <p:cNvSpPr/>
            <p:nvPr/>
          </p:nvSpPr>
          <p:spPr bwMode="auto">
            <a:xfrm>
              <a:off x="5472113" y="3713163"/>
              <a:ext cx="46037"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8" name="AutoShape 20">
              <a:extLst>
                <a:ext uri="{FF2B5EF4-FFF2-40B4-BE49-F238E27FC236}">
                  <a16:creationId xmlns:a16="http://schemas.microsoft.com/office/drawing/2014/main" id="{ED15D179-7D9D-4F07-89AE-0197F15318FE}"/>
                </a:ext>
              </a:extLst>
            </p:cNvPr>
            <p:cNvSpPr/>
            <p:nvPr/>
          </p:nvSpPr>
          <p:spPr bwMode="auto">
            <a:xfrm>
              <a:off x="5472113" y="3770313"/>
              <a:ext cx="46037"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9" name="AutoShape 21">
              <a:extLst>
                <a:ext uri="{FF2B5EF4-FFF2-40B4-BE49-F238E27FC236}">
                  <a16:creationId xmlns:a16="http://schemas.microsoft.com/office/drawing/2014/main" id="{439829DB-AB06-42FD-B7F1-A4BB765E49FA}"/>
                </a:ext>
              </a:extLst>
            </p:cNvPr>
            <p:cNvSpPr/>
            <p:nvPr/>
          </p:nvSpPr>
          <p:spPr bwMode="auto">
            <a:xfrm>
              <a:off x="5472113" y="3825875"/>
              <a:ext cx="46037"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0" name="AutoShape 22">
              <a:extLst>
                <a:ext uri="{FF2B5EF4-FFF2-40B4-BE49-F238E27FC236}">
                  <a16:creationId xmlns:a16="http://schemas.microsoft.com/office/drawing/2014/main" id="{CCDE95E7-A82E-403D-B610-908A1A74207D}"/>
                </a:ext>
              </a:extLst>
            </p:cNvPr>
            <p:cNvSpPr/>
            <p:nvPr/>
          </p:nvSpPr>
          <p:spPr bwMode="auto">
            <a:xfrm>
              <a:off x="5551488" y="3825875"/>
              <a:ext cx="44450"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1" name="AutoShape 23">
              <a:extLst>
                <a:ext uri="{FF2B5EF4-FFF2-40B4-BE49-F238E27FC236}">
                  <a16:creationId xmlns:a16="http://schemas.microsoft.com/office/drawing/2014/main" id="{53CB504D-8570-4627-AF03-D025ABC72D47}"/>
                </a:ext>
              </a:extLst>
            </p:cNvPr>
            <p:cNvSpPr/>
            <p:nvPr/>
          </p:nvSpPr>
          <p:spPr bwMode="auto">
            <a:xfrm>
              <a:off x="5551488" y="3770313"/>
              <a:ext cx="44450"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2" name="AutoShape 24">
              <a:extLst>
                <a:ext uri="{FF2B5EF4-FFF2-40B4-BE49-F238E27FC236}">
                  <a16:creationId xmlns:a16="http://schemas.microsoft.com/office/drawing/2014/main" id="{4F702CDE-A050-48B3-A327-E7F72F9B31D0}"/>
                </a:ext>
              </a:extLst>
            </p:cNvPr>
            <p:cNvSpPr/>
            <p:nvPr/>
          </p:nvSpPr>
          <p:spPr bwMode="auto">
            <a:xfrm>
              <a:off x="5551488" y="3713163"/>
              <a:ext cx="44450"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3" name="AutoShape 25">
              <a:extLst>
                <a:ext uri="{FF2B5EF4-FFF2-40B4-BE49-F238E27FC236}">
                  <a16:creationId xmlns:a16="http://schemas.microsoft.com/office/drawing/2014/main" id="{CF9C14E4-2857-4980-A60B-C023807196BF}"/>
                </a:ext>
              </a:extLst>
            </p:cNvPr>
            <p:cNvSpPr/>
            <p:nvPr/>
          </p:nvSpPr>
          <p:spPr bwMode="auto">
            <a:xfrm>
              <a:off x="5630863" y="3825875"/>
              <a:ext cx="44450"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4" name="AutoShape 26">
              <a:extLst>
                <a:ext uri="{FF2B5EF4-FFF2-40B4-BE49-F238E27FC236}">
                  <a16:creationId xmlns:a16="http://schemas.microsoft.com/office/drawing/2014/main" id="{17C3FB37-0F37-4CD0-95D3-8229F1933102}"/>
                </a:ext>
              </a:extLst>
            </p:cNvPr>
            <p:cNvSpPr/>
            <p:nvPr/>
          </p:nvSpPr>
          <p:spPr bwMode="auto">
            <a:xfrm>
              <a:off x="5630863" y="3770313"/>
              <a:ext cx="44450"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5" name="AutoShape 27">
              <a:extLst>
                <a:ext uri="{FF2B5EF4-FFF2-40B4-BE49-F238E27FC236}">
                  <a16:creationId xmlns:a16="http://schemas.microsoft.com/office/drawing/2014/main" id="{AE61DFCF-005E-4E00-8C94-111E20459B19}"/>
                </a:ext>
              </a:extLst>
            </p:cNvPr>
            <p:cNvSpPr/>
            <p:nvPr/>
          </p:nvSpPr>
          <p:spPr bwMode="auto">
            <a:xfrm>
              <a:off x="5630863" y="3713163"/>
              <a:ext cx="44450"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AutoShape 100">
            <a:extLst>
              <a:ext uri="{FF2B5EF4-FFF2-40B4-BE49-F238E27FC236}">
                <a16:creationId xmlns:a16="http://schemas.microsoft.com/office/drawing/2014/main" id="{8C2B617C-F9D8-4842-BEE9-E077DFD07E42}"/>
              </a:ext>
            </a:extLst>
          </p:cNvPr>
          <p:cNvSpPr/>
          <p:nvPr/>
        </p:nvSpPr>
        <p:spPr bwMode="auto">
          <a:xfrm>
            <a:off x="3579853" y="5857613"/>
            <a:ext cx="238738" cy="2737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accent5"/>
          </a:solidFill>
          <a:ln>
            <a:noFill/>
          </a:ln>
          <a:effectLst/>
        </p:spPr>
        <p:txBody>
          <a:bodyPr lIns="19050" tIns="19050" rIns="19050" bIns="19050" anchor="ctr"/>
          <a:lstStyle/>
          <a:p>
            <a:pPr marL="0" marR="0" lvl="0" indent="0" algn="ctr" defTabSz="228600" rtl="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AF8428"/>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49" name="组合 48">
            <a:extLst>
              <a:ext uri="{FF2B5EF4-FFF2-40B4-BE49-F238E27FC236}">
                <a16:creationId xmlns:a16="http://schemas.microsoft.com/office/drawing/2014/main" id="{AEE089E0-80F8-4F90-B885-67F5E94DF61E}"/>
              </a:ext>
            </a:extLst>
          </p:cNvPr>
          <p:cNvGrpSpPr/>
          <p:nvPr/>
        </p:nvGrpSpPr>
        <p:grpSpPr>
          <a:xfrm>
            <a:off x="9858734" y="3604549"/>
            <a:ext cx="2299970" cy="1781175"/>
            <a:chOff x="1611" y="6767"/>
            <a:chExt cx="3622" cy="2805"/>
          </a:xfrm>
        </p:grpSpPr>
        <p:sp>
          <p:nvSpPr>
            <p:cNvPr id="51" name="文本框 50">
              <a:extLst>
                <a:ext uri="{FF2B5EF4-FFF2-40B4-BE49-F238E27FC236}">
                  <a16:creationId xmlns:a16="http://schemas.microsoft.com/office/drawing/2014/main" id="{FCA53AD9-BBAA-414A-A0C2-D16FF961E1EC}"/>
                </a:ext>
              </a:extLst>
            </p:cNvPr>
            <p:cNvSpPr txBox="1"/>
            <p:nvPr/>
          </p:nvSpPr>
          <p:spPr>
            <a:xfrm>
              <a:off x="1611" y="6767"/>
              <a:ext cx="3507" cy="82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65355</a:t>
              </a:r>
              <a:r>
                <a:rPr kumimoji="0" lang="zh-CN" altLang="en-US"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万人</a:t>
              </a:r>
              <a:endParaRPr kumimoji="0" lang="en-US" altLang="zh-CN" sz="28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endParaRPr>
            </a:p>
          </p:txBody>
        </p:sp>
        <p:sp>
          <p:nvSpPr>
            <p:cNvPr id="52" name="矩形 51">
              <a:extLst>
                <a:ext uri="{FF2B5EF4-FFF2-40B4-BE49-F238E27FC236}">
                  <a16:creationId xmlns:a16="http://schemas.microsoft.com/office/drawing/2014/main" id="{DB37C317-495B-4F7D-9A70-E9B8C3D342C7}"/>
                </a:ext>
              </a:extLst>
            </p:cNvPr>
            <p:cNvSpPr/>
            <p:nvPr/>
          </p:nvSpPr>
          <p:spPr>
            <a:xfrm>
              <a:off x="1611" y="8021"/>
              <a:ext cx="3622" cy="1551"/>
            </a:xfrm>
            <a:prstGeom prst="rect">
              <a:avLst/>
            </a:prstGeom>
            <a:effectLst/>
          </p:spPr>
          <p:txBody>
            <a:bodyPr vert="horz" wrap="square">
              <a:spAutoFit/>
            </a:bodyPr>
            <a:lstStyle/>
            <a:p>
              <a:pPr defTabSz="914400">
                <a:lnSpc>
                  <a:spcPct val="150000"/>
                </a:lnSpc>
                <a:defRPr/>
              </a:pPr>
              <a:r>
                <a:rPr lang="zh-CN" altLang="en-US" sz="2000" b="1"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占总人口</a:t>
              </a:r>
              <a:endParaRPr lang="en-US" altLang="zh-CN" sz="2000" b="1"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sz="2800" b="1"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51.63%</a:t>
              </a:r>
              <a:endParaRPr sz="2800" b="1"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0" name="文本框 49">
            <a:extLst>
              <a:ext uri="{FF2B5EF4-FFF2-40B4-BE49-F238E27FC236}">
                <a16:creationId xmlns:a16="http://schemas.microsoft.com/office/drawing/2014/main" id="{C7CF8473-7240-4A49-85D9-BFCF73D78A1F}"/>
              </a:ext>
            </a:extLst>
          </p:cNvPr>
          <p:cNvSpPr txBox="1"/>
          <p:nvPr/>
        </p:nvSpPr>
        <p:spPr>
          <a:xfrm>
            <a:off x="9858734" y="2972089"/>
            <a:ext cx="2677795" cy="40005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rPr>
              <a:t>中国男性人口数</a:t>
            </a:r>
            <a:endParaRPr kumimoji="0" lang="en-US" altLang="zh-CN" sz="20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微软雅黑" panose="020B0503020204020204" pitchFamily="34" charset="-122"/>
              <a:cs typeface="Segoe Script" panose="030B0504020000000003" charset="0"/>
              <a:sym typeface="Arial" panose="020B0604020202020204" pitchFamily="34" charset="0"/>
            </a:endParaRPr>
          </a:p>
        </p:txBody>
      </p:sp>
      <p:sp>
        <p:nvSpPr>
          <p:cNvPr id="53" name="矩形 52">
            <a:extLst>
              <a:ext uri="{FF2B5EF4-FFF2-40B4-BE49-F238E27FC236}">
                <a16:creationId xmlns:a16="http://schemas.microsoft.com/office/drawing/2014/main" id="{015F4731-C194-491F-B15F-B7AB3AE6412B}"/>
              </a:ext>
            </a:extLst>
          </p:cNvPr>
          <p:cNvSpPr/>
          <p:nvPr/>
        </p:nvSpPr>
        <p:spPr>
          <a:xfrm>
            <a:off x="6088165" y="943145"/>
            <a:ext cx="3657097" cy="536558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55" name="矩形 54">
            <a:extLst>
              <a:ext uri="{FF2B5EF4-FFF2-40B4-BE49-F238E27FC236}">
                <a16:creationId xmlns:a16="http://schemas.microsoft.com/office/drawing/2014/main" id="{281D22E6-AE47-4ECC-A2E7-67C53021E41C}"/>
              </a:ext>
            </a:extLst>
          </p:cNvPr>
          <p:cNvSpPr/>
          <p:nvPr/>
        </p:nvSpPr>
        <p:spPr>
          <a:xfrm>
            <a:off x="557572" y="2183648"/>
            <a:ext cx="5248592" cy="8509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6" name="文本框 55">
            <a:extLst>
              <a:ext uri="{FF2B5EF4-FFF2-40B4-BE49-F238E27FC236}">
                <a16:creationId xmlns:a16="http://schemas.microsoft.com/office/drawing/2014/main" id="{D7BCC6BA-106B-4BCE-8547-F2DCC56269A1}"/>
              </a:ext>
            </a:extLst>
          </p:cNvPr>
          <p:cNvSpPr txBox="1"/>
          <p:nvPr/>
        </p:nvSpPr>
        <p:spPr>
          <a:xfrm>
            <a:off x="334964" y="1247471"/>
            <a:ext cx="6005833"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男装市场分析</a:t>
            </a:r>
          </a:p>
        </p:txBody>
      </p:sp>
      <p:sp>
        <p:nvSpPr>
          <p:cNvPr id="57" name="文本框 56">
            <a:extLst>
              <a:ext uri="{FF2B5EF4-FFF2-40B4-BE49-F238E27FC236}">
                <a16:creationId xmlns:a16="http://schemas.microsoft.com/office/drawing/2014/main" id="{34435A93-2202-4154-B527-1D0877283282}"/>
              </a:ext>
            </a:extLst>
          </p:cNvPr>
          <p:cNvSpPr txBox="1"/>
          <p:nvPr/>
        </p:nvSpPr>
        <p:spPr>
          <a:xfrm>
            <a:off x="334845" y="1247467"/>
            <a:ext cx="5694045" cy="978729"/>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男装市场分析</a:t>
            </a:r>
          </a:p>
        </p:txBody>
      </p:sp>
    </p:spTree>
    <p:extLst>
      <p:ext uri="{BB962C8B-B14F-4D97-AF65-F5344CB8AC3E}">
        <p14:creationId xmlns:p14="http://schemas.microsoft.com/office/powerpoint/2010/main" val="410170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6" descr="å¿åå¥³æå½±å¸ç¨ç¸æºåå¨åæçéè·¯ä¸">
            <a:extLst>
              <a:ext uri="{FF2B5EF4-FFF2-40B4-BE49-F238E27FC236}">
                <a16:creationId xmlns:a16="http://schemas.microsoft.com/office/drawing/2014/main" id="{E41F6B8B-2546-4082-940B-7E6A5F2B4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00" y="669639"/>
            <a:ext cx="4832073" cy="5567481"/>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接连接符 39">
            <a:extLst>
              <a:ext uri="{FF2B5EF4-FFF2-40B4-BE49-F238E27FC236}">
                <a16:creationId xmlns:a16="http://schemas.microsoft.com/office/drawing/2014/main" id="{CC23A000-1BB6-4EB9-BA09-F80730EE9EB3}"/>
              </a:ext>
            </a:extLst>
          </p:cNvPr>
          <p:cNvCxnSpPr/>
          <p:nvPr/>
        </p:nvCxnSpPr>
        <p:spPr>
          <a:xfrm>
            <a:off x="11655884" y="0"/>
            <a:ext cx="0" cy="2463800"/>
          </a:xfrm>
          <a:prstGeom prst="line">
            <a:avLst/>
          </a:prstGeom>
          <a:ln w="381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2F413CFE-CC9C-4E1D-AAE8-C16DD5C56F4F}"/>
              </a:ext>
            </a:extLst>
          </p:cNvPr>
          <p:cNvSpPr/>
          <p:nvPr/>
        </p:nvSpPr>
        <p:spPr>
          <a:xfrm>
            <a:off x="5835507" y="1831347"/>
            <a:ext cx="2554514" cy="11422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文本框 42">
            <a:extLst>
              <a:ext uri="{FF2B5EF4-FFF2-40B4-BE49-F238E27FC236}">
                <a16:creationId xmlns:a16="http://schemas.microsoft.com/office/drawing/2014/main" id="{2E2A6B0F-7436-4797-97E9-EEFADC93AADE}"/>
              </a:ext>
            </a:extLst>
          </p:cNvPr>
          <p:cNvSpPr txBox="1"/>
          <p:nvPr/>
        </p:nvSpPr>
        <p:spPr>
          <a:xfrm>
            <a:off x="6067494" y="2249806"/>
            <a:ext cx="2047534" cy="583493"/>
          </a:xfrm>
          <a:prstGeom prst="rect">
            <a:avLst/>
          </a:prstGeom>
          <a:noFill/>
        </p:spPr>
        <p:txBody>
          <a:bodyPr wrap="square">
            <a:spAutoFit/>
          </a:bodyPr>
          <a:lstStyle/>
          <a:p>
            <a:pPr marL="0" marR="0">
              <a:lnSpc>
                <a:spcPct val="150000"/>
              </a:lnSpc>
              <a:spcBef>
                <a:spcPts val="0"/>
              </a:spcBef>
              <a:spcAft>
                <a:spcPts val="0"/>
              </a:spcAft>
            </a:pPr>
            <a:r>
              <a:rPr lang="zh-CN" altLang="en-US" sz="2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决策竞争力</a:t>
            </a:r>
            <a:endParaRPr lang="en-US" altLang="zh-CN" sz="1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4" name="文本框 43">
            <a:extLst>
              <a:ext uri="{FF2B5EF4-FFF2-40B4-BE49-F238E27FC236}">
                <a16:creationId xmlns:a16="http://schemas.microsoft.com/office/drawing/2014/main" id="{A17E1FD0-D475-4E5F-AC18-A1EAF4D29BC4}"/>
              </a:ext>
            </a:extLst>
          </p:cNvPr>
          <p:cNvSpPr txBox="1"/>
          <p:nvPr/>
        </p:nvSpPr>
        <p:spPr>
          <a:xfrm>
            <a:off x="6086694" y="1831346"/>
            <a:ext cx="1626987" cy="523220"/>
          </a:xfrm>
          <a:prstGeom prst="rect">
            <a:avLst/>
          </a:prstGeom>
          <a:noFill/>
        </p:spPr>
        <p:txBody>
          <a:bodyPr wrap="square">
            <a:spAutoFit/>
          </a:bodyPr>
          <a:lstStyle/>
          <a:p>
            <a:pPr>
              <a:buClr>
                <a:srgbClr val="AFC1C0"/>
              </a:buClr>
            </a:pPr>
            <a:r>
              <a:rPr lang="en-US" altLang="zh-CN"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01</a:t>
            </a:r>
            <a:endParaRPr lang="zh-CN" altLang="en-US"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45" name="矩形 44">
            <a:extLst>
              <a:ext uri="{FF2B5EF4-FFF2-40B4-BE49-F238E27FC236}">
                <a16:creationId xmlns:a16="http://schemas.microsoft.com/office/drawing/2014/main" id="{6A76983C-7137-4D40-9140-6376AEBBD9B7}"/>
              </a:ext>
            </a:extLst>
          </p:cNvPr>
          <p:cNvSpPr/>
          <p:nvPr/>
        </p:nvSpPr>
        <p:spPr>
          <a:xfrm>
            <a:off x="5931368" y="1831347"/>
            <a:ext cx="155326" cy="5086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7" name="矩形 46">
            <a:extLst>
              <a:ext uri="{FF2B5EF4-FFF2-40B4-BE49-F238E27FC236}">
                <a16:creationId xmlns:a16="http://schemas.microsoft.com/office/drawing/2014/main" id="{9F2B9F80-BC91-4179-97D8-D2752275E857}"/>
              </a:ext>
            </a:extLst>
          </p:cNvPr>
          <p:cNvSpPr/>
          <p:nvPr/>
        </p:nvSpPr>
        <p:spPr>
          <a:xfrm>
            <a:off x="8689913" y="1831347"/>
            <a:ext cx="2554514" cy="11422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a:extLst>
              <a:ext uri="{FF2B5EF4-FFF2-40B4-BE49-F238E27FC236}">
                <a16:creationId xmlns:a16="http://schemas.microsoft.com/office/drawing/2014/main" id="{4C65B6D3-1288-4D3A-BD18-C7D7C3876B8D}"/>
              </a:ext>
            </a:extLst>
          </p:cNvPr>
          <p:cNvSpPr txBox="1"/>
          <p:nvPr/>
        </p:nvSpPr>
        <p:spPr>
          <a:xfrm>
            <a:off x="8921900" y="2249806"/>
            <a:ext cx="2047534" cy="583493"/>
          </a:xfrm>
          <a:prstGeom prst="rect">
            <a:avLst/>
          </a:prstGeom>
          <a:noFill/>
        </p:spPr>
        <p:txBody>
          <a:bodyPr wrap="square">
            <a:spAutoFit/>
          </a:bodyPr>
          <a:lstStyle/>
          <a:p>
            <a:pPr marL="0" marR="0">
              <a:lnSpc>
                <a:spcPct val="150000"/>
              </a:lnSpc>
              <a:spcBef>
                <a:spcPts val="0"/>
              </a:spcBef>
              <a:spcAft>
                <a:spcPts val="0"/>
              </a:spcAft>
            </a:pPr>
            <a:r>
              <a:rPr lang="zh-CN" altLang="en-US" sz="2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组织竞争力</a:t>
            </a:r>
            <a:endParaRPr lang="en-US" altLang="zh-CN" sz="1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49" name="文本框 48">
            <a:extLst>
              <a:ext uri="{FF2B5EF4-FFF2-40B4-BE49-F238E27FC236}">
                <a16:creationId xmlns:a16="http://schemas.microsoft.com/office/drawing/2014/main" id="{7B4431B5-464C-4DD2-8DDF-98DF8D30EAB5}"/>
              </a:ext>
            </a:extLst>
          </p:cNvPr>
          <p:cNvSpPr txBox="1"/>
          <p:nvPr/>
        </p:nvSpPr>
        <p:spPr>
          <a:xfrm>
            <a:off x="8941100" y="1831346"/>
            <a:ext cx="1626987" cy="523220"/>
          </a:xfrm>
          <a:prstGeom prst="rect">
            <a:avLst/>
          </a:prstGeom>
          <a:noFill/>
        </p:spPr>
        <p:txBody>
          <a:bodyPr wrap="square">
            <a:spAutoFit/>
          </a:bodyPr>
          <a:lstStyle/>
          <a:p>
            <a:pPr>
              <a:buClr>
                <a:srgbClr val="AFC1C0"/>
              </a:buClr>
            </a:pPr>
            <a:r>
              <a:rPr lang="en-US" altLang="zh-CN"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02</a:t>
            </a:r>
            <a:endParaRPr lang="zh-CN" altLang="en-US"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50" name="矩形 49">
            <a:extLst>
              <a:ext uri="{FF2B5EF4-FFF2-40B4-BE49-F238E27FC236}">
                <a16:creationId xmlns:a16="http://schemas.microsoft.com/office/drawing/2014/main" id="{FBB5E2EF-3F9C-4A35-975D-B3D4F0345011}"/>
              </a:ext>
            </a:extLst>
          </p:cNvPr>
          <p:cNvSpPr/>
          <p:nvPr/>
        </p:nvSpPr>
        <p:spPr>
          <a:xfrm>
            <a:off x="8785774" y="1831347"/>
            <a:ext cx="155326" cy="5086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2" name="矩形 51">
            <a:extLst>
              <a:ext uri="{FF2B5EF4-FFF2-40B4-BE49-F238E27FC236}">
                <a16:creationId xmlns:a16="http://schemas.microsoft.com/office/drawing/2014/main" id="{60EE3216-824C-41E9-8446-54E0CAE5480E}"/>
              </a:ext>
            </a:extLst>
          </p:cNvPr>
          <p:cNvSpPr/>
          <p:nvPr/>
        </p:nvSpPr>
        <p:spPr>
          <a:xfrm>
            <a:off x="5835507" y="3392049"/>
            <a:ext cx="2554514" cy="11422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文本框 52">
            <a:extLst>
              <a:ext uri="{FF2B5EF4-FFF2-40B4-BE49-F238E27FC236}">
                <a16:creationId xmlns:a16="http://schemas.microsoft.com/office/drawing/2014/main" id="{F5BC042A-D6F6-4CCA-BA60-19CADCCC9F89}"/>
              </a:ext>
            </a:extLst>
          </p:cNvPr>
          <p:cNvSpPr txBox="1"/>
          <p:nvPr/>
        </p:nvSpPr>
        <p:spPr>
          <a:xfrm>
            <a:off x="6067494" y="3810508"/>
            <a:ext cx="2047534" cy="583493"/>
          </a:xfrm>
          <a:prstGeom prst="rect">
            <a:avLst/>
          </a:prstGeom>
          <a:noFill/>
        </p:spPr>
        <p:txBody>
          <a:bodyPr wrap="square">
            <a:spAutoFit/>
          </a:bodyPr>
          <a:lstStyle/>
          <a:p>
            <a:pPr marL="0" marR="0">
              <a:lnSpc>
                <a:spcPct val="150000"/>
              </a:lnSpc>
              <a:spcBef>
                <a:spcPts val="0"/>
              </a:spcBef>
              <a:spcAft>
                <a:spcPts val="0"/>
              </a:spcAft>
            </a:pPr>
            <a:r>
              <a:rPr lang="zh-CN" altLang="en-US" sz="2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员工竞争力</a:t>
            </a:r>
            <a:endParaRPr lang="en-US" altLang="zh-CN" sz="1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4" name="文本框 53">
            <a:extLst>
              <a:ext uri="{FF2B5EF4-FFF2-40B4-BE49-F238E27FC236}">
                <a16:creationId xmlns:a16="http://schemas.microsoft.com/office/drawing/2014/main" id="{2EF47AC1-34F1-4683-9706-AD083DD96994}"/>
              </a:ext>
            </a:extLst>
          </p:cNvPr>
          <p:cNvSpPr txBox="1"/>
          <p:nvPr/>
        </p:nvSpPr>
        <p:spPr>
          <a:xfrm>
            <a:off x="6086694" y="3392048"/>
            <a:ext cx="1626987" cy="523220"/>
          </a:xfrm>
          <a:prstGeom prst="rect">
            <a:avLst/>
          </a:prstGeom>
          <a:noFill/>
        </p:spPr>
        <p:txBody>
          <a:bodyPr wrap="square">
            <a:spAutoFit/>
          </a:bodyPr>
          <a:lstStyle/>
          <a:p>
            <a:pPr>
              <a:buClr>
                <a:srgbClr val="AFC1C0"/>
              </a:buClr>
            </a:pPr>
            <a:r>
              <a:rPr lang="en-US" altLang="zh-CN"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03</a:t>
            </a:r>
            <a:endParaRPr lang="zh-CN" altLang="en-US"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55" name="矩形 54">
            <a:extLst>
              <a:ext uri="{FF2B5EF4-FFF2-40B4-BE49-F238E27FC236}">
                <a16:creationId xmlns:a16="http://schemas.microsoft.com/office/drawing/2014/main" id="{3E4C87DB-DA5E-4373-93B9-30C1AED6B776}"/>
              </a:ext>
            </a:extLst>
          </p:cNvPr>
          <p:cNvSpPr/>
          <p:nvPr/>
        </p:nvSpPr>
        <p:spPr>
          <a:xfrm>
            <a:off x="5931368" y="3392049"/>
            <a:ext cx="155326" cy="5086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7" name="矩形 56">
            <a:extLst>
              <a:ext uri="{FF2B5EF4-FFF2-40B4-BE49-F238E27FC236}">
                <a16:creationId xmlns:a16="http://schemas.microsoft.com/office/drawing/2014/main" id="{68ECABBE-FA43-4EC5-9406-C179326160A7}"/>
              </a:ext>
            </a:extLst>
          </p:cNvPr>
          <p:cNvSpPr/>
          <p:nvPr/>
        </p:nvSpPr>
        <p:spPr>
          <a:xfrm>
            <a:off x="8688722" y="3392049"/>
            <a:ext cx="2554514" cy="11422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文本框 57">
            <a:extLst>
              <a:ext uri="{FF2B5EF4-FFF2-40B4-BE49-F238E27FC236}">
                <a16:creationId xmlns:a16="http://schemas.microsoft.com/office/drawing/2014/main" id="{A22D78E7-4E99-4323-8FD5-9F2C90340D7D}"/>
              </a:ext>
            </a:extLst>
          </p:cNvPr>
          <p:cNvSpPr txBox="1"/>
          <p:nvPr/>
        </p:nvSpPr>
        <p:spPr>
          <a:xfrm>
            <a:off x="8920709" y="3810508"/>
            <a:ext cx="2047534" cy="583493"/>
          </a:xfrm>
          <a:prstGeom prst="rect">
            <a:avLst/>
          </a:prstGeom>
          <a:noFill/>
        </p:spPr>
        <p:txBody>
          <a:bodyPr wrap="square">
            <a:spAutoFit/>
          </a:bodyPr>
          <a:lstStyle/>
          <a:p>
            <a:pPr marL="0" marR="0">
              <a:lnSpc>
                <a:spcPct val="150000"/>
              </a:lnSpc>
              <a:spcBef>
                <a:spcPts val="0"/>
              </a:spcBef>
              <a:spcAft>
                <a:spcPts val="0"/>
              </a:spcAft>
            </a:pPr>
            <a:r>
              <a:rPr lang="zh-CN" altLang="en-US" sz="2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流程竞争力</a:t>
            </a:r>
            <a:endParaRPr lang="en-US" altLang="zh-CN" sz="1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9" name="文本框 58">
            <a:extLst>
              <a:ext uri="{FF2B5EF4-FFF2-40B4-BE49-F238E27FC236}">
                <a16:creationId xmlns:a16="http://schemas.microsoft.com/office/drawing/2014/main" id="{DECFF2BA-474D-4773-8873-C9DB216CCBFF}"/>
              </a:ext>
            </a:extLst>
          </p:cNvPr>
          <p:cNvSpPr txBox="1"/>
          <p:nvPr/>
        </p:nvSpPr>
        <p:spPr>
          <a:xfrm>
            <a:off x="8939909" y="3392048"/>
            <a:ext cx="1626987" cy="523220"/>
          </a:xfrm>
          <a:prstGeom prst="rect">
            <a:avLst/>
          </a:prstGeom>
          <a:noFill/>
        </p:spPr>
        <p:txBody>
          <a:bodyPr wrap="square">
            <a:spAutoFit/>
          </a:bodyPr>
          <a:lstStyle/>
          <a:p>
            <a:pPr>
              <a:buClr>
                <a:srgbClr val="AFC1C0"/>
              </a:buClr>
            </a:pPr>
            <a:r>
              <a:rPr lang="en-US" altLang="zh-CN"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04</a:t>
            </a:r>
            <a:endParaRPr lang="zh-CN" altLang="en-US"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60" name="矩形 59">
            <a:extLst>
              <a:ext uri="{FF2B5EF4-FFF2-40B4-BE49-F238E27FC236}">
                <a16:creationId xmlns:a16="http://schemas.microsoft.com/office/drawing/2014/main" id="{5DA09D01-98EA-4E33-A9DD-3F1854882C83}"/>
              </a:ext>
            </a:extLst>
          </p:cNvPr>
          <p:cNvSpPr/>
          <p:nvPr/>
        </p:nvSpPr>
        <p:spPr>
          <a:xfrm>
            <a:off x="8784583" y="3392049"/>
            <a:ext cx="155326" cy="5086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2" name="矩形 61">
            <a:extLst>
              <a:ext uri="{FF2B5EF4-FFF2-40B4-BE49-F238E27FC236}">
                <a16:creationId xmlns:a16="http://schemas.microsoft.com/office/drawing/2014/main" id="{2EB39E3E-AA0A-4152-88A3-555B9A4BF1C7}"/>
              </a:ext>
            </a:extLst>
          </p:cNvPr>
          <p:cNvSpPr/>
          <p:nvPr/>
        </p:nvSpPr>
        <p:spPr>
          <a:xfrm>
            <a:off x="5814004" y="4980877"/>
            <a:ext cx="2554514" cy="11422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文本框 62">
            <a:extLst>
              <a:ext uri="{FF2B5EF4-FFF2-40B4-BE49-F238E27FC236}">
                <a16:creationId xmlns:a16="http://schemas.microsoft.com/office/drawing/2014/main" id="{5A67B0A1-7679-4FC0-9C0B-DAFD17B92869}"/>
              </a:ext>
            </a:extLst>
          </p:cNvPr>
          <p:cNvSpPr txBox="1"/>
          <p:nvPr/>
        </p:nvSpPr>
        <p:spPr>
          <a:xfrm>
            <a:off x="6134208" y="5434247"/>
            <a:ext cx="2047534" cy="583493"/>
          </a:xfrm>
          <a:prstGeom prst="rect">
            <a:avLst/>
          </a:prstGeom>
          <a:noFill/>
        </p:spPr>
        <p:txBody>
          <a:bodyPr wrap="square">
            <a:spAutoFit/>
          </a:bodyPr>
          <a:lstStyle/>
          <a:p>
            <a:pPr marL="0" marR="0">
              <a:lnSpc>
                <a:spcPct val="150000"/>
              </a:lnSpc>
              <a:spcBef>
                <a:spcPts val="0"/>
              </a:spcBef>
              <a:spcAft>
                <a:spcPts val="0"/>
              </a:spcAft>
            </a:pPr>
            <a:r>
              <a:rPr lang="zh-CN" altLang="en-US" sz="2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文化竞争力</a:t>
            </a:r>
            <a:endParaRPr lang="en-US" altLang="zh-CN" sz="1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4" name="文本框 63">
            <a:extLst>
              <a:ext uri="{FF2B5EF4-FFF2-40B4-BE49-F238E27FC236}">
                <a16:creationId xmlns:a16="http://schemas.microsoft.com/office/drawing/2014/main" id="{19381B40-0626-4127-94A8-AEE71E870545}"/>
              </a:ext>
            </a:extLst>
          </p:cNvPr>
          <p:cNvSpPr txBox="1"/>
          <p:nvPr/>
        </p:nvSpPr>
        <p:spPr>
          <a:xfrm>
            <a:off x="6153408" y="5015787"/>
            <a:ext cx="1626987" cy="523220"/>
          </a:xfrm>
          <a:prstGeom prst="rect">
            <a:avLst/>
          </a:prstGeom>
          <a:noFill/>
        </p:spPr>
        <p:txBody>
          <a:bodyPr wrap="square">
            <a:spAutoFit/>
          </a:bodyPr>
          <a:lstStyle/>
          <a:p>
            <a:pPr>
              <a:buClr>
                <a:srgbClr val="AFC1C0"/>
              </a:buClr>
            </a:pPr>
            <a:r>
              <a:rPr lang="en-US" altLang="zh-CN"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05</a:t>
            </a:r>
            <a:endParaRPr lang="zh-CN" altLang="en-US"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65" name="矩形 64">
            <a:extLst>
              <a:ext uri="{FF2B5EF4-FFF2-40B4-BE49-F238E27FC236}">
                <a16:creationId xmlns:a16="http://schemas.microsoft.com/office/drawing/2014/main" id="{E3FE7F49-2606-4CBC-BD8F-BBEF3BA29642}"/>
              </a:ext>
            </a:extLst>
          </p:cNvPr>
          <p:cNvSpPr/>
          <p:nvPr/>
        </p:nvSpPr>
        <p:spPr>
          <a:xfrm>
            <a:off x="5910819" y="4979988"/>
            <a:ext cx="155326" cy="5086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7" name="矩形 66">
            <a:extLst>
              <a:ext uri="{FF2B5EF4-FFF2-40B4-BE49-F238E27FC236}">
                <a16:creationId xmlns:a16="http://schemas.microsoft.com/office/drawing/2014/main" id="{8AE463DB-3122-41E3-8494-36F5EC818549}"/>
              </a:ext>
            </a:extLst>
          </p:cNvPr>
          <p:cNvSpPr/>
          <p:nvPr/>
        </p:nvSpPr>
        <p:spPr>
          <a:xfrm>
            <a:off x="8688722" y="4980878"/>
            <a:ext cx="2554514" cy="114224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8" name="文本框 67">
            <a:extLst>
              <a:ext uri="{FF2B5EF4-FFF2-40B4-BE49-F238E27FC236}">
                <a16:creationId xmlns:a16="http://schemas.microsoft.com/office/drawing/2014/main" id="{448719BA-DAC1-4AF1-8BF4-4E7FB075F510}"/>
              </a:ext>
            </a:extLst>
          </p:cNvPr>
          <p:cNvSpPr txBox="1"/>
          <p:nvPr/>
        </p:nvSpPr>
        <p:spPr>
          <a:xfrm>
            <a:off x="8920709" y="5399337"/>
            <a:ext cx="2047534" cy="583493"/>
          </a:xfrm>
          <a:prstGeom prst="rect">
            <a:avLst/>
          </a:prstGeom>
          <a:noFill/>
        </p:spPr>
        <p:txBody>
          <a:bodyPr wrap="square">
            <a:spAutoFit/>
          </a:bodyPr>
          <a:lstStyle/>
          <a:p>
            <a:pPr marL="0" marR="0">
              <a:lnSpc>
                <a:spcPct val="150000"/>
              </a:lnSpc>
              <a:spcBef>
                <a:spcPts val="0"/>
              </a:spcBef>
              <a:spcAft>
                <a:spcPts val="0"/>
              </a:spcAft>
            </a:pPr>
            <a:r>
              <a:rPr lang="zh-CN" altLang="en-US" sz="2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品牌竞争力</a:t>
            </a:r>
            <a:endParaRPr lang="en-US" altLang="zh-CN" sz="1400" kern="100" dirty="0">
              <a:solidFill>
                <a:schemeClr val="bg1">
                  <a:lumMod val="95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69" name="文本框 68">
            <a:extLst>
              <a:ext uri="{FF2B5EF4-FFF2-40B4-BE49-F238E27FC236}">
                <a16:creationId xmlns:a16="http://schemas.microsoft.com/office/drawing/2014/main" id="{047C5258-1B8E-4A88-84DF-4C27357AA604}"/>
              </a:ext>
            </a:extLst>
          </p:cNvPr>
          <p:cNvSpPr txBox="1"/>
          <p:nvPr/>
        </p:nvSpPr>
        <p:spPr>
          <a:xfrm>
            <a:off x="8939909" y="4980877"/>
            <a:ext cx="1626987" cy="523220"/>
          </a:xfrm>
          <a:prstGeom prst="rect">
            <a:avLst/>
          </a:prstGeom>
          <a:noFill/>
        </p:spPr>
        <p:txBody>
          <a:bodyPr wrap="square">
            <a:spAutoFit/>
          </a:bodyPr>
          <a:lstStyle/>
          <a:p>
            <a:pPr>
              <a:buClr>
                <a:srgbClr val="AFC1C0"/>
              </a:buClr>
            </a:pPr>
            <a:r>
              <a:rPr lang="en-US" altLang="zh-CN"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rPr>
              <a:t>06</a:t>
            </a:r>
            <a:endParaRPr lang="zh-CN" altLang="en-US" sz="2800" dirty="0">
              <a:solidFill>
                <a:schemeClr val="bg1"/>
              </a:solidFill>
              <a:latin typeface="Arial" panose="020B0604020202020204" pitchFamily="34" charset="0"/>
              <a:ea typeface="微软雅黑" panose="020B0503020204020204" pitchFamily="34" charset="-122"/>
              <a:cs typeface="阿里巴巴普惠体 B" panose="00020600040101010101" pitchFamily="18" charset="-122"/>
              <a:sym typeface="Arial" panose="020B0604020202020204" pitchFamily="34" charset="0"/>
            </a:endParaRPr>
          </a:p>
        </p:txBody>
      </p:sp>
      <p:sp>
        <p:nvSpPr>
          <p:cNvPr id="70" name="矩形 69">
            <a:extLst>
              <a:ext uri="{FF2B5EF4-FFF2-40B4-BE49-F238E27FC236}">
                <a16:creationId xmlns:a16="http://schemas.microsoft.com/office/drawing/2014/main" id="{199AF0AE-B3A0-4578-A5E2-4F6A402A6BD3}"/>
              </a:ext>
            </a:extLst>
          </p:cNvPr>
          <p:cNvSpPr/>
          <p:nvPr/>
        </p:nvSpPr>
        <p:spPr>
          <a:xfrm>
            <a:off x="8784583" y="4980878"/>
            <a:ext cx="155326" cy="5086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71" name="组合 70">
            <a:extLst>
              <a:ext uri="{FF2B5EF4-FFF2-40B4-BE49-F238E27FC236}">
                <a16:creationId xmlns:a16="http://schemas.microsoft.com/office/drawing/2014/main" id="{69209FDC-B18B-4944-9118-852FF603E632}"/>
              </a:ext>
            </a:extLst>
          </p:cNvPr>
          <p:cNvGrpSpPr/>
          <p:nvPr/>
        </p:nvGrpSpPr>
        <p:grpSpPr>
          <a:xfrm>
            <a:off x="5672730" y="622213"/>
            <a:ext cx="5510530" cy="985840"/>
            <a:chOff x="5865004" y="647118"/>
            <a:chExt cx="5510530" cy="985840"/>
          </a:xfrm>
        </p:grpSpPr>
        <p:sp>
          <p:nvSpPr>
            <p:cNvPr id="72" name="矩形 71">
              <a:extLst>
                <a:ext uri="{FF2B5EF4-FFF2-40B4-BE49-F238E27FC236}">
                  <a16:creationId xmlns:a16="http://schemas.microsoft.com/office/drawing/2014/main" id="{9879B1D9-FA39-4CC1-A0F8-179362A05398}"/>
                </a:ext>
              </a:extLst>
            </p:cNvPr>
            <p:cNvSpPr/>
            <p:nvPr/>
          </p:nvSpPr>
          <p:spPr>
            <a:xfrm>
              <a:off x="5997198" y="1518896"/>
              <a:ext cx="4367456" cy="11406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73" name="组合 72">
              <a:extLst>
                <a:ext uri="{FF2B5EF4-FFF2-40B4-BE49-F238E27FC236}">
                  <a16:creationId xmlns:a16="http://schemas.microsoft.com/office/drawing/2014/main" id="{A4899735-B161-4371-A30A-0C132DF37E5E}"/>
                </a:ext>
              </a:extLst>
            </p:cNvPr>
            <p:cNvGrpSpPr/>
            <p:nvPr/>
          </p:nvGrpSpPr>
          <p:grpSpPr>
            <a:xfrm>
              <a:off x="5865004" y="647118"/>
              <a:ext cx="5510530" cy="978535"/>
              <a:chOff x="1261" y="1422"/>
              <a:chExt cx="8678" cy="1541"/>
            </a:xfrm>
          </p:grpSpPr>
          <p:sp>
            <p:nvSpPr>
              <p:cNvPr id="74" name="文本框 73">
                <a:extLst>
                  <a:ext uri="{FF2B5EF4-FFF2-40B4-BE49-F238E27FC236}">
                    <a16:creationId xmlns:a16="http://schemas.microsoft.com/office/drawing/2014/main" id="{9E115E30-9123-41AF-87BE-7A977B06E915}"/>
                  </a:ext>
                </a:extLst>
              </p:cNvPr>
              <p:cNvSpPr txBox="1"/>
              <p:nvPr/>
            </p:nvSpPr>
            <p:spPr>
              <a:xfrm>
                <a:off x="1273" y="1422"/>
                <a:ext cx="8233" cy="1541"/>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ln w="12700" cmpd="sng">
                      <a:solidFill>
                        <a:srgbClr val="E9B293"/>
                      </a:solidFill>
                      <a:prstDash val="solid"/>
                    </a:ln>
                    <a:no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竞争力分析</a:t>
                </a:r>
              </a:p>
            </p:txBody>
          </p:sp>
          <p:sp>
            <p:nvSpPr>
              <p:cNvPr id="75" name="文本框 74">
                <a:extLst>
                  <a:ext uri="{FF2B5EF4-FFF2-40B4-BE49-F238E27FC236}">
                    <a16:creationId xmlns:a16="http://schemas.microsoft.com/office/drawing/2014/main" id="{1ACC4FDC-B397-47BB-B8FC-DA0ED5480FB0}"/>
                  </a:ext>
                </a:extLst>
              </p:cNvPr>
              <p:cNvSpPr txBox="1"/>
              <p:nvPr/>
            </p:nvSpPr>
            <p:spPr>
              <a:xfrm>
                <a:off x="1261" y="1422"/>
                <a:ext cx="8678" cy="1541"/>
              </a:xfrm>
              <a:prstGeom prst="rect">
                <a:avLst/>
              </a:prstGeom>
              <a:noFill/>
            </p:spPr>
            <p:txBody>
              <a:bodyPr wrap="square" rtlCol="0" anchor="t">
                <a:spAutoFit/>
              </a:bodyPr>
              <a:lstStyle/>
              <a:p>
                <a:pPr algn="l">
                  <a:lnSpc>
                    <a:spcPct val="80000"/>
                  </a:lnSpc>
                  <a:spcBef>
                    <a:spcPts val="0"/>
                  </a:spcBef>
                  <a:spcAft>
                    <a:spcPts val="0"/>
                  </a:spcAft>
                </a:pPr>
                <a:r>
                  <a:rPr lang="zh-CN" altLang="en-US" sz="7200" dirty="0">
                    <a:solidFill>
                      <a:schemeClr val="bg1"/>
                    </a:solidFill>
                    <a:latin typeface="Arial" panose="020B0604020202020204" pitchFamily="34" charset="0"/>
                    <a:ea typeface="微软雅黑" panose="020B0503020204020204" pitchFamily="34" charset="-122"/>
                    <a:cs typeface="Bahnschrift SemiBold SemiConden" charset="0"/>
                    <a:sym typeface="Arial" panose="020B0604020202020204" pitchFamily="34" charset="0"/>
                  </a:rPr>
                  <a:t>竞争力分析</a:t>
                </a:r>
              </a:p>
            </p:txBody>
          </p:sp>
        </p:grpSp>
      </p:grpSp>
    </p:spTree>
    <p:extLst>
      <p:ext uri="{BB962C8B-B14F-4D97-AF65-F5344CB8AC3E}">
        <p14:creationId xmlns:p14="http://schemas.microsoft.com/office/powerpoint/2010/main" val="3918173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FSHAPE" val="556606548"/>
  <p:tag name="KSO_WM_UNIT_PLACING_PICTURE_USER_VIEWPORT" val="{&quot;height&quot;:4428,&quot;width&quot;:7494}"/>
</p:tagLst>
</file>

<file path=ppt/theme/theme1.xml><?xml version="1.0" encoding="utf-8"?>
<a:theme xmlns:a="http://schemas.openxmlformats.org/drawingml/2006/main" name="Office 主题​​">
  <a:themeElements>
    <a:clrScheme name="时尚服装配色">
      <a:dk1>
        <a:sysClr val="windowText" lastClr="000000"/>
      </a:dk1>
      <a:lt1>
        <a:sysClr val="window" lastClr="FFFFFF"/>
      </a:lt1>
      <a:dk2>
        <a:srgbClr val="44546A"/>
      </a:dk2>
      <a:lt2>
        <a:srgbClr val="E7E6E6"/>
      </a:lt2>
      <a:accent1>
        <a:srgbClr val="0F3E42"/>
      </a:accent1>
      <a:accent2>
        <a:srgbClr val="2B4D3F"/>
      </a:accent2>
      <a:accent3>
        <a:srgbClr val="72887F"/>
      </a:accent3>
      <a:accent4>
        <a:srgbClr val="9A6E35"/>
      </a:accent4>
      <a:accent5>
        <a:srgbClr val="C6A36D"/>
      </a:accent5>
      <a:accent6>
        <a:srgbClr val="E4C896"/>
      </a:accent6>
      <a:hlink>
        <a:srgbClr val="0563C1"/>
      </a:hlink>
      <a:folHlink>
        <a:srgbClr val="954F72"/>
      </a:folHlink>
    </a:clrScheme>
    <a:fontScheme name="OPs">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TotalTime>
  <Words>1372</Words>
  <Application>Microsoft Office PowerPoint</Application>
  <PresentationFormat>宽屏</PresentationFormat>
  <Paragraphs>177</Paragraphs>
  <Slides>31</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31</vt:i4>
      </vt:variant>
    </vt:vector>
  </HeadingPairs>
  <TitlesOfParts>
    <vt:vector size="38" baseType="lpstr">
      <vt:lpstr>Microsoft YaHei Light</vt:lpstr>
      <vt:lpstr>宋体</vt:lpstr>
      <vt:lpstr>Arial</vt:lpstr>
      <vt:lpstr>等线</vt:lpstr>
      <vt:lpstr>微软雅黑</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范 静雯</dc:creator>
  <cp:lastModifiedBy>Xin Zhang (FA Talent)</cp:lastModifiedBy>
  <cp:revision>5</cp:revision>
  <dcterms:created xsi:type="dcterms:W3CDTF">2021-11-28T14:14:22Z</dcterms:created>
  <dcterms:modified xsi:type="dcterms:W3CDTF">2022-01-26T17:02:10Z</dcterms:modified>
</cp:coreProperties>
</file>